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5"/>
  </p:notesMasterIdLst>
  <p:sldIdLst>
    <p:sldId id="847" r:id="rId3"/>
    <p:sldId id="291" r:id="rId4"/>
    <p:sldId id="447" r:id="rId6"/>
    <p:sldId id="536" r:id="rId7"/>
    <p:sldId id="535" r:id="rId8"/>
    <p:sldId id="537" r:id="rId9"/>
    <p:sldId id="538" r:id="rId10"/>
    <p:sldId id="534" r:id="rId11"/>
    <p:sldId id="443" r:id="rId12"/>
    <p:sldId id="492" r:id="rId13"/>
    <p:sldId id="493" r:id="rId14"/>
    <p:sldId id="494" r:id="rId15"/>
    <p:sldId id="444" r:id="rId16"/>
    <p:sldId id="545" r:id="rId17"/>
    <p:sldId id="349" r:id="rId18"/>
    <p:sldId id="541" r:id="rId19"/>
    <p:sldId id="542" r:id="rId20"/>
    <p:sldId id="546" r:id="rId21"/>
    <p:sldId id="558" r:id="rId22"/>
    <p:sldId id="659" r:id="rId23"/>
    <p:sldId id="559" r:id="rId24"/>
    <p:sldId id="547" r:id="rId25"/>
    <p:sldId id="608" r:id="rId26"/>
    <p:sldId id="548" r:id="rId27"/>
    <p:sldId id="549" r:id="rId28"/>
    <p:sldId id="552" r:id="rId29"/>
    <p:sldId id="609" r:id="rId30"/>
    <p:sldId id="660" r:id="rId31"/>
    <p:sldId id="661" r:id="rId32"/>
    <p:sldId id="556" r:id="rId33"/>
    <p:sldId id="557" r:id="rId34"/>
    <p:sldId id="745" r:id="rId35"/>
    <p:sldId id="709" r:id="rId36"/>
    <p:sldId id="708" r:id="rId37"/>
    <p:sldId id="710" r:id="rId38"/>
    <p:sldId id="744" r:id="rId39"/>
    <p:sldId id="756" r:id="rId40"/>
    <p:sldId id="757" r:id="rId41"/>
    <p:sldId id="758" r:id="rId42"/>
    <p:sldId id="815" r:id="rId43"/>
    <p:sldId id="816" r:id="rId44"/>
    <p:sldId id="780" r:id="rId45"/>
    <p:sldId id="819" r:id="rId46"/>
    <p:sldId id="818" r:id="rId47"/>
    <p:sldId id="822" r:id="rId48"/>
    <p:sldId id="792" r:id="rId49"/>
    <p:sldId id="837" r:id="rId50"/>
    <p:sldId id="794" r:id="rId51"/>
    <p:sldId id="823" r:id="rId52"/>
    <p:sldId id="830" r:id="rId53"/>
    <p:sldId id="839" r:id="rId54"/>
    <p:sldId id="838" r:id="rId55"/>
    <p:sldId id="843" r:id="rId56"/>
    <p:sldId id="840" r:id="rId57"/>
    <p:sldId id="331" r:id="rId5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22910" indent="-603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847725" indent="-12192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271905" indent="-18415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695450" indent="-24447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181356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17614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253936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290195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70C0"/>
    <a:srgbClr val="404040"/>
    <a:srgbClr val="00B0F0"/>
    <a:srgbClr val="FFFFFF"/>
    <a:srgbClr val="FFC000"/>
    <a:srgbClr val="0B87D6"/>
    <a:srgbClr val="4BACC6"/>
    <a:srgbClr val="08A810"/>
    <a:srgbClr val="0F3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7" autoAdjust="0"/>
    <p:restoredTop sz="94651" autoAdjust="0"/>
  </p:normalViewPr>
  <p:slideViewPr>
    <p:cSldViewPr>
      <p:cViewPr varScale="1">
        <p:scale>
          <a:sx n="96" d="100"/>
          <a:sy n="96" d="100"/>
        </p:scale>
        <p:origin x="90" y="102"/>
      </p:cViewPr>
      <p:guideLst>
        <p:guide orient="horz" pos="1460"/>
        <p:guide orient="horz" pos="338"/>
        <p:guide orient="horz" pos="2572"/>
        <p:guide orient="horz" pos="2754"/>
        <p:guide orient="horz" pos="3163"/>
        <p:guide pos="385"/>
        <p:guide pos="2938"/>
        <p:guide pos="53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148" y="-108"/>
      </p:cViewPr>
      <p:guideLst>
        <p:guide orient="horz" pos="3445"/>
        <p:guide pos="2203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3.xml"/><Relationship Id="rId59" Type="http://schemas.openxmlformats.org/officeDocument/2006/relationships/presProps" Target="presProps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>
              <a:defRPr/>
            </a:pPr>
            <a:fld id="{CA5E8DB0-55DC-4221-A99C-988BCD133BF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2291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8477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2719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6954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120265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4445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7990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2170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对于洛可·莫拉比托来说，这也只是一个按部就班的早晨。实际上，是个懒懒散散的日子。这位《杰克森维尔日报》老练的摄影记者就在同一个地区附近执行另一项任务，途中，他经过这些在电线杆上工作的人们。他完成了任务，决定再一次在线路工人身边转悠转悠，看看能不能用剩下的胶卷拍点什么值得拍的镜头。</a:t>
            </a:r>
            <a:endParaRPr lang="zh-CN" altLang="en-US"/>
          </a:p>
          <a:p>
            <a:r>
              <a:rPr lang="zh-CN" altLang="en-US">
                <a:sym typeface="+mn-ea"/>
              </a:rPr>
              <a:t>在人们的大声叫嚷中，他停下步子，抬头看见钱姆比恩倒吊着，不省人事。莫拉比托拍下了一张快照，一面向汽车电话跑过去，一面感到无计可施。</a:t>
            </a:r>
            <a:endParaRPr lang="zh-CN" altLang="en-US"/>
          </a:p>
          <a:p>
            <a:r>
              <a:rPr lang="zh-CN" altLang="en-US">
                <a:sym typeface="+mn-ea"/>
              </a:rPr>
              <a:t>“救命呀，”他告诉办公室，却不知道已经发出了求援信号。当莫拉比托回到现场，汤普逊已经爬上了电杆，正在提供“生命之吻”。</a:t>
            </a:r>
            <a:endParaRPr lang="zh-CN" altLang="en-US"/>
          </a:p>
          <a:p>
            <a:r>
              <a:rPr lang="zh-CN" altLang="en-US">
                <a:sym typeface="+mn-ea"/>
              </a:rPr>
              <a:t>莫拉比托拍了一张又一张。他奔跑回办公室，将照片用手工洗印出来一一已经比截稿时间晚了三分钟，可是报纸为等候这张照片暂停印刷，因为它将为他赢得1968年普利策奖。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据美国近年统计，每年心血管病人死亡数达百万人，约占总死亡病因1/2。而因心脏停搏突然死亡者60-70%发生在院前。因此，美国成年人中约有85%的人有兴趣参加CPR初步训练，结果使40%心脏骤停者复苏成功，每年抢救了约20万人的生命。心脏跳动停止者，如在4分钟内实施初步的CPR，在8分钟内由专业人员进一步心脏救生，死而复生的可能性最大，因此时间就是生命，速度是关键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CPR</a:t>
            </a:r>
            <a:r>
              <a:rPr lang="zh-CN" altLang="en-US"/>
              <a:t>措施简介</a:t>
            </a:r>
            <a:r>
              <a:rPr lang="en-US" altLang="zh-CN"/>
              <a:t>DRABC</a:t>
            </a:r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CC006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现 场 环 境 安 全 ，</a:t>
            </a:r>
            <a:r>
              <a:rPr lang="zh-CN" altLang="en-US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眼 看 、 耳 听 、 鼻 闻 、 感 受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CC006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>
                <a:solidFill>
                  <a:srgbClr val="CC006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判 断 意 识 ： 先 在 病 人 两 侧 耳 边 大 声 呼 叫 病 人 ：</a:t>
            </a:r>
            <a:endParaRPr lang="zh-CN" altLang="en-US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 喂 ， 同 志 ， 你 怎 么 了 ？   ” 然 后 再 轻 拍 其 肩 部 。 如</a:t>
            </a:r>
            <a:endParaRPr lang="zh-CN" altLang="en-US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无 反 应 ， 可 判 断 无 意 识 ， 也 可 用 刺 激 的 方 法 如 用 手</a:t>
            </a:r>
            <a:endParaRPr lang="zh-CN" altLang="en-US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指 甲 掐 压 患 者 的 人 中 、 合 谷 穴 </a:t>
            </a:r>
            <a:r>
              <a:rPr lang="en-US" altLang="zh-CN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6 s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若气道内存在异物如假牙、食物、呕吐物等需及时清理，可用手指扫挖抠出或</a:t>
            </a:r>
            <a:r>
              <a:rPr lang="zh-TW" altLang="en-US" dirty="0">
                <a:sym typeface="+mn-ea"/>
              </a:rPr>
              <a:t>用</a:t>
            </a:r>
            <a:r>
              <a:rPr lang="zh-CN" altLang="en-US" dirty="0">
                <a:sym typeface="+mn-ea"/>
              </a:rPr>
              <a:t>吸引</a:t>
            </a:r>
            <a:r>
              <a:rPr lang="zh-TW" altLang="en-US" dirty="0">
                <a:sym typeface="+mn-ea"/>
              </a:rPr>
              <a:t>器清除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在正常室温下， 心脏骤停4分钟后脑细胞就会出现不可逆转的损害，”脑中的神经细胞高度分化，而且没有再生能力，也就是说死一个少一个</a:t>
            </a:r>
            <a:r>
              <a:rPr lang="zh-CN" altLang="en-US">
                <a:sym typeface="+mn-ea"/>
              </a:rPr>
              <a:t>如果时间在10分钟以上，即使病人抢救过来也可能是脑死亡，即植物人。所以在心源性猝死急救上有“黄金四分钟</a:t>
            </a:r>
            <a:r>
              <a:rPr lang="en-US" altLang="zh-CN">
                <a:sym typeface="+mn-ea"/>
              </a:rPr>
              <a:t>“</a:t>
            </a:r>
            <a:endParaRPr lang="en-US" altLang="zh-CN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观察周围环境，看自己所处环境是否安全。</a:t>
            </a:r>
            <a:endParaRPr lang="zh-CN" altLang="en-US"/>
          </a:p>
          <a:p>
            <a:r>
              <a:rPr lang="zh-CN" altLang="en-US"/>
              <a:t>◆拍打患者两侧肩膀，并凑垤到其耳边大声问：“你怎么啦？”</a:t>
            </a:r>
            <a:endParaRPr lang="zh-CN" altLang="en-US"/>
          </a:p>
          <a:p>
            <a:r>
              <a:rPr lang="zh-CN" altLang="en-US"/>
              <a:t>◆确定其无反应后，指定身边的人拨打120。</a:t>
            </a:r>
            <a:endParaRPr lang="zh-CN" altLang="en-US"/>
          </a:p>
          <a:p>
            <a:r>
              <a:rPr lang="zh-CN" altLang="en-US"/>
              <a:t>◆立即开始胸外按压，按压30次。</a:t>
            </a:r>
            <a:endParaRPr lang="zh-CN" altLang="en-US"/>
          </a:p>
          <a:p>
            <a:r>
              <a:rPr lang="zh-CN" altLang="en-US"/>
              <a:t>◆对于没有头或颈创伤的患者，需一手往下压住病人额头、另一手提起下颏，使其气道通畅，做两次口对口人工呼吸。</a:t>
            </a:r>
            <a:endParaRPr lang="zh-CN" altLang="en-US"/>
          </a:p>
          <a:p>
            <a:r>
              <a:rPr lang="zh-CN" altLang="en-US"/>
              <a:t>◆如此按压、人工呼吸，比例为30∶2，循环多次并观察患者反应。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通过几个案例可以发现一个共同点，那就是施救成功的人员基本上都是医护工作者，那么我们的一线员工又有多少人能够掌握急救的方法呢，如果你的工友、家人突发晕厥，你能怎么办呢，分享施救不成功的案例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研究显示，世界每年因各类意外事故致死者约350万人，也就是说，每10秒钟就有1人死于非命，病人的死亡呈三个高峰分布。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大量急救措施实践证明：4分钟内进行复苏者，有一半能被救活；4~6分钟开始进行复苏者，仅10%可以救活；超过6分钟者，存活率仅为4%；而10分钟以上开始复苏者，几乎无存活可能。大家知道，抢救其实就是抢时间</a:t>
            </a:r>
            <a:r>
              <a:rPr lang="en-US" altLang="zh-CN"/>
              <a:t>.</a:t>
            </a:r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(1)扶持法：此法适用于搬运伤病较轻、不能行走的伤员，如头部外伤、锁骨骨折、上肢骨折、胸部骨折、头昏的伤病员。扶持时救护者站在伤病员一侧，将其臂放在自己肩、颈部，一手拉病人手腕，另一手扶住病人腰部行走。</a:t>
            </a:r>
            <a:endParaRPr lang="zh-CN" altLang="en-US"/>
          </a:p>
          <a:p>
            <a:r>
              <a:rPr lang="zh-CN" altLang="en-US"/>
              <a:t>外伤急救技术之搬运伤员手册</a:t>
            </a:r>
            <a:endParaRPr lang="zh-CN" altLang="en-US"/>
          </a:p>
          <a:p>
            <a:r>
              <a:rPr lang="zh-CN" altLang="en-US"/>
              <a:t>(2)抱持法：适用于不能行走的伤病员，如较重的头、胸、腹及下肢伤或昏迷的病员。抱持时救护者蹲于病人一侧，一手托其背部，一手托其大腿，轻轻抱起病人，病人(神志清者)可用手扶住救护者的颈部。</a:t>
            </a:r>
            <a:endParaRPr lang="zh-CN" altLang="en-US"/>
          </a:p>
          <a:p>
            <a:r>
              <a:rPr lang="zh-CN" altLang="en-US"/>
              <a:t>(3)背负法：抢救者蹲在病员前面，与病人呈同一方向，微弯背部，将病人背起，对胸、腹受伤的病人不宜采用此法。如病人卧于地上、不能站立，则救护者躺于病人一侧，一手紧握伤员肩部，另一手抱起伤员的腿用力翻身，使其负于自己背上，慢慢站起来。</a:t>
            </a:r>
            <a:endParaRPr lang="zh-CN" altLang="en-US"/>
          </a:p>
          <a:p>
            <a:r>
              <a:rPr lang="zh-CN" altLang="en-US"/>
              <a:t>(4)拖拉法：用于在房屋垮塌、火灾现场或其它不便于直接抱、扶、背的急救现场，不论伤者神志清醒与否均可使用。抢救时救护者站在伤员背后，两手从其腋下伸到其胸前，先将伤者的双手交叉，再用自己的双手握紧伤病员的双手，并将自己的下颌放在其头顶上，使伤病员的背部紧靠在自己的胸前慢慢向后退着走到安全的地方，再进行其它救治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   椅托式：两救护员在伤员两侧，各以右和左膝跪地，两个抢救者以三只手交叉握住成椅状，伤员坐于其上，第四只手作椅背托起患者。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　　拉车法：一个抢救者站在患者头部前，两手插入腋下，抬起上身，一个站在两腿中间，抱起两腿。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　　平抱法：一个抢救者一手托着腰，一手托着背，抱起患者上半身，另一人一手托臂部，一手托大腿，抱起下半身。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多人搬运法对脊椎受伤的患者向担架上搬动应由4～6人一起搬动，2人专管头部的牵引固定，使其始终保持与躯干成直线的位置，维持颈部不动。另2人托住臂背，2人托住下肢，协调地将伤者平直放到担架上。六人可分两排，面对站立，将伤员抱起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利用制式担架：由2～3名救护人员将伤员平稳地移上担架，注意有颈部损伤者应有专人保护头颈部，不要使头颈部扭曲。如是骨折伤员，需注意保护骨折部位，不要造成新的损伤。伤员应脚部在前，头部在后，以便后面抬担架的人员随时观察伤员的情况。抬担架的脚步要一致，平稳前进。如遇到要往高处抬，或低处走时，抬担架的两人应一个抬高，一个放低，尽量是伤员保持水平</a:t>
            </a:r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大量急救措施实践证明：4分钟内进行复苏者，有一半能被救活；4~6分钟开始进行复苏者，仅10%可以救活；超过6分钟者，存活率仅为4%；而10分钟以上开始复苏者，几乎无存活可能。大家知道，抢救其实就是抢时间</a:t>
            </a:r>
            <a:r>
              <a:rPr lang="en-US" altLang="zh-CN"/>
              <a:t>.</a:t>
            </a:r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/>
              <a:t>不想做了</a:t>
            </a:r>
            <a:r>
              <a:rPr lang="en-US" altLang="zh-CN"/>
              <a:t>--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/>
              <a:t>不想做了</a:t>
            </a:r>
            <a:r>
              <a:rPr lang="en-US" altLang="zh-CN"/>
              <a:t>--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/>
              <a:t>不想做了</a:t>
            </a:r>
            <a:r>
              <a:rPr lang="en-US" altLang="zh-CN"/>
              <a:t>--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/>
              <a:t>不想做了</a:t>
            </a:r>
            <a:r>
              <a:rPr lang="en-US" altLang="zh-CN"/>
              <a:t>--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/>
              <a:t>不想做了</a:t>
            </a:r>
            <a:r>
              <a:rPr lang="en-US" altLang="zh-CN"/>
              <a:t>--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同的抢救时间会得到不同的抢救结果。急救的最终目的是为了保存一个具有良好脑功能的成活体。目击心跳停止后，立即抢救是使脑组织功能恢复的有效方法。脑组织在常温缺血缺氧情况下只能耐受4分钟，若及时采用胸外心脏按压抢救，就可以把时间窗延长至20分钟左右，救护车就有可能在延长的抢救时间内赶到，抢救病人生命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猝死是指平素身体健康或病情稳定，非意料中的因病死亡，</a:t>
            </a:r>
            <a:endParaRPr lang="zh-CN" altLang="en-US"/>
          </a:p>
          <a:p>
            <a:r>
              <a:rPr lang="zh-CN" altLang="en-US"/>
              <a:t>我国每年由于心脏疾病猝死的人数多达55万人，每天猝死的人数在1500人左右，相当于4到5架波音747飞机坠毁，形象的说，即每约一分钟，就有一人猝死。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2005年8月18日凌晨4时，著名小品演员高秀敏心脏病突发，在长春市深圳街华侨村名人公寓1号楼去世，享年46岁。泰安女孩13岁，枣庄男孩15岁，初步诊断均为心脏原因所致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　　</a:t>
            </a:r>
            <a:r>
              <a:rPr lang="en-US" altLang="zh-CN"/>
              <a:t>2014</a:t>
            </a:r>
            <a:r>
              <a:rPr lang="zh-CN" altLang="zh-CN"/>
              <a:t>年</a:t>
            </a:r>
            <a:r>
              <a:rPr lang="en-US" altLang="zh-CN"/>
              <a:t>2</a:t>
            </a:r>
            <a:r>
              <a:rPr lang="zh-CN" altLang="en-US"/>
              <a:t>月，两名花季少年凋零。19日，泰安和枣庄相继有两名学生在跑课间操时倒地猝死，女孩年仅13岁，或为心源性猝死，男孩年仅15岁，临床推断为心脏猝死。如何增强中小学生体质，让他们德智体全面发展，再次引发人们的关注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近年来我国也日益重视心肺复苏的培训，但培训率仍不足</a:t>
            </a:r>
            <a:r>
              <a:rPr lang="en-US" altLang="zh-CN">
                <a:sym typeface="+mn-ea"/>
              </a:rPr>
              <a:t>3%</a:t>
            </a:r>
            <a:endParaRPr lang="en-US" altLang="zh-CN">
              <a:sym typeface="+mn-ea"/>
            </a:endParaRPr>
          </a:p>
          <a:p>
            <a:r>
              <a:rPr lang="zh-CN" altLang="zh-CN">
                <a:sym typeface="+mn-ea"/>
              </a:rPr>
              <a:t>美国，瑞典，澳大利亚</a:t>
            </a:r>
            <a:endParaRPr lang="zh-CN" altLang="zh-CN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 showMasterSp="0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6300" y="222647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76300" y="1079897"/>
            <a:ext cx="4038600" cy="3600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67300" y="1079897"/>
            <a:ext cx="4038600" cy="3600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CAED099-C3CC-49E1-BE59-DA8FE3574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5FAF5B9-1F9E-44E6-A365-1C17975A1C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75320" y="152053"/>
            <a:ext cx="372660" cy="3726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58928" y="351869"/>
            <a:ext cx="248440" cy="248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8" name="直接连接符 46"/>
          <p:cNvCxnSpPr>
            <a:cxnSpLocks noChangeShapeType="1"/>
          </p:cNvCxnSpPr>
          <p:nvPr userDrawn="1"/>
        </p:nvCxnSpPr>
        <p:spPr bwMode="auto">
          <a:xfrm flipH="1">
            <a:off x="641352" y="654051"/>
            <a:ext cx="8351711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2.jpeg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7.jpeg"/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3" Type="http://schemas.openxmlformats.org/officeDocument/2006/relationships/image" Target="../media/image69.jpeg"/><Relationship Id="rId2" Type="http://schemas.openxmlformats.org/officeDocument/2006/relationships/image" Target="NULL" TargetMode="External"/><Relationship Id="rId1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4.jpe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9.jpe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2.jpeg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7" Type="http://schemas.openxmlformats.org/officeDocument/2006/relationships/slideLayout" Target="../slideLayouts/slideLayout1.xml"/><Relationship Id="rId6" Type="http://schemas.openxmlformats.org/officeDocument/2006/relationships/image" Target="NULL" TargetMode="External"/><Relationship Id="rId5" Type="http://schemas.openxmlformats.org/officeDocument/2006/relationships/image" Target="../media/image89.jpeg"/><Relationship Id="rId4" Type="http://schemas.openxmlformats.org/officeDocument/2006/relationships/image" Target="../media/image88.png"/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 bwMode="auto">
          <a:xfrm>
            <a:off x="55" y="1527945"/>
            <a:ext cx="9144000" cy="20880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47" name="Rectangle 13"/>
          <p:cNvSpPr txBox="1">
            <a:spLocks noChangeArrowheads="1"/>
          </p:cNvSpPr>
          <p:nvPr/>
        </p:nvSpPr>
        <p:spPr bwMode="auto">
          <a:xfrm>
            <a:off x="585470" y="1878330"/>
            <a:ext cx="7973695" cy="16408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600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急救基本知识及技能</a:t>
            </a:r>
            <a:endParaRPr lang="zh-CN" altLang="en-US" sz="600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99"/>
                            </p:stCondLst>
                            <p:childTnLst>
                              <p:par>
                                <p:cTn id="12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0000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utoUpdateAnimBg="0"/>
      <p:bldP spid="47" grpId="1" bldLvl="0" autoUpdateAnimBg="0"/>
      <p:bldP spid="47" grpId="2" bldLvl="0" autoUpdateAnimBg="0"/>
      <p:bldP spid="47" grpId="3" bldLvl="0" autoUpdateAnimBg="0"/>
      <p:bldP spid="47" grpId="4" bldLvl="0" animBg="1"/>
      <p:bldP spid="47" grpId="5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10230" y="1400175"/>
            <a:ext cx="2972435" cy="176911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12" y="611411"/>
            <a:ext cx="4644932" cy="331236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593460" y="2092568"/>
            <a:ext cx="180020" cy="10801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>
              <a:prstClr val="black">
                <a:alpha val="78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22360" y="2092568"/>
            <a:ext cx="180020" cy="10801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>
              <a:prstClr val="black">
                <a:alpha val="78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22360" y="2034358"/>
            <a:ext cx="2721640" cy="905752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65000"/>
                </a:sysClr>
              </a:gs>
              <a:gs pos="9174">
                <a:sysClr val="window" lastClr="FFFFFF">
                  <a:lumMod val="95000"/>
                </a:sysClr>
              </a:gs>
              <a:gs pos="62069">
                <a:sysClr val="window" lastClr="FFFFFF">
                  <a:lumMod val="85000"/>
                </a:sysClr>
              </a:gs>
              <a:gs pos="17000">
                <a:sysClr val="window" lastClr="FFFFFF">
                  <a:lumMod val="6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381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BD9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23495" y="2034358"/>
            <a:ext cx="2749686" cy="905752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65000"/>
                </a:sysClr>
              </a:gs>
              <a:gs pos="9174">
                <a:sysClr val="window" lastClr="FFFFFF">
                  <a:lumMod val="95000"/>
                </a:sysClr>
              </a:gs>
              <a:gs pos="62069">
                <a:sysClr val="window" lastClr="FFFFFF">
                  <a:lumMod val="85000"/>
                </a:sysClr>
              </a:gs>
              <a:gs pos="17000">
                <a:sysClr val="window" lastClr="FFFFFF">
                  <a:lumMod val="6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381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BD9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030" y="3569970"/>
            <a:ext cx="8373745" cy="152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latinLnBrk="0" hangingPunct="1">
              <a:lnSpc>
                <a:spcPts val="2800"/>
              </a:lnSpc>
              <a:buFont typeface="Wingdings" panose="05000000000000000000" charset="0"/>
              <a:buChar char=""/>
            </a:pPr>
            <a:r>
              <a:rPr lang="zh-CN" altLang="en-US" sz="14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心肺复苏主要是指针对猝死抢救而言，猝死由于其发病急，往往出人意料之外，突然呼吸、心跳停止，处于临终前状态，如不能及时得到有效的复苏措施，则必然导致死亡。</a:t>
            </a:r>
            <a:endParaRPr lang="zh-CN" altLang="en-US" sz="1400" b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latinLnBrk="0" hangingPunct="1">
              <a:lnSpc>
                <a:spcPts val="2800"/>
              </a:lnSpc>
              <a:buFont typeface="Wingdings" panose="05000000000000000000" charset="0"/>
              <a:buChar char=""/>
            </a:pPr>
            <a:r>
              <a:rPr lang="zh-CN" altLang="en-US" sz="14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因猝死大部分发生在医院外，常常等医护人员赶赴到现场时已失去了抢救的良好时机，减少了复苏的机会，这是非常遗憾的，所以对复苏的普及是十分重要的。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1819910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心肺复苏概述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44181" y="984885"/>
            <a:ext cx="4104000" cy="3240461"/>
            <a:chOff x="11584" y="1551"/>
            <a:chExt cx="8745" cy="7027"/>
          </a:xfrm>
        </p:grpSpPr>
        <p:sp>
          <p:nvSpPr>
            <p:cNvPr id="6" name="椭圆 5"/>
            <p:cNvSpPr/>
            <p:nvPr/>
          </p:nvSpPr>
          <p:spPr>
            <a:xfrm>
              <a:off x="16699" y="3363"/>
              <a:ext cx="3630" cy="362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601" y="1551"/>
              <a:ext cx="3728" cy="1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未定期体检及早发现病情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584" y="4553"/>
              <a:ext cx="352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救护人员不能及时赶到现场救护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603" y="7293"/>
              <a:ext cx="3638" cy="12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心肺复苏普及及教育不够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5152" y="5177"/>
              <a:ext cx="158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肘形连接符 12"/>
            <p:cNvCxnSpPr>
              <a:stCxn id="7" idx="3"/>
              <a:endCxn id="6" idx="1"/>
            </p:cNvCxnSpPr>
            <p:nvPr/>
          </p:nvCxnSpPr>
          <p:spPr>
            <a:xfrm>
              <a:off x="16329" y="2202"/>
              <a:ext cx="901" cy="1692"/>
            </a:xfrm>
            <a:prstGeom prst="bentConnector2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肘形连接符 16"/>
            <p:cNvCxnSpPr>
              <a:stCxn id="9" idx="3"/>
              <a:endCxn id="6" idx="3"/>
            </p:cNvCxnSpPr>
            <p:nvPr/>
          </p:nvCxnSpPr>
          <p:spPr>
            <a:xfrm flipV="1">
              <a:off x="16240" y="6459"/>
              <a:ext cx="990" cy="1478"/>
            </a:xfrm>
            <a:prstGeom prst="bentConnector2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16926" y="3588"/>
              <a:ext cx="3175" cy="31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780" y="4567"/>
              <a:ext cx="1703" cy="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猝死</a:t>
              </a:r>
              <a:endParaRPr kumimoji="0" lang="zh-CN" altLang="en-US" sz="2400" b="1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4739958" y="1006158"/>
            <a:ext cx="0" cy="3100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25730" y="1637030"/>
            <a:ext cx="4316730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最新的心脏性猝死流行病学调查结果显示，我国心脏猝死的发生率为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41.84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／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万，以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13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亿人口推算，每年我国发生心脏猝死的高达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54.4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万人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，居世界之首，抢救成功率不足1%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06258" y="1056640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世界之首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1742440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心肺复苏概述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881380" y="139700"/>
            <a:ext cx="1742440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心肺复苏概述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3" name="矩形 1"/>
          <p:cNvSpPr/>
          <p:nvPr/>
        </p:nvSpPr>
        <p:spPr>
          <a:xfrm rot="10522128">
            <a:off x="-42545" y="3110230"/>
            <a:ext cx="1935480" cy="1229995"/>
          </a:xfrm>
          <a:custGeom>
            <a:avLst/>
            <a:gdLst>
              <a:gd name="txL" fmla="*/ 0 w 2046175"/>
              <a:gd name="txT" fmla="*/ 0 h 1358021"/>
              <a:gd name="txR" fmla="*/ 2046175 w 2046175"/>
              <a:gd name="txB" fmla="*/ 1358021 h 1358021"/>
            </a:gdLst>
            <a:ahLst/>
            <a:cxnLst>
              <a:cxn ang="0">
                <a:pos x="0" y="0"/>
              </a:cxn>
            </a:cxnLst>
            <a:rect l="txL" t="txT" r="txR" b="txB"/>
            <a:pathLst>
              <a:path w="2046175" h="1358021">
                <a:moveTo>
                  <a:pt x="0" y="1358021"/>
                </a:moveTo>
                <a:lnTo>
                  <a:pt x="504680" y="0"/>
                </a:lnTo>
                <a:lnTo>
                  <a:pt x="2046175" y="151405"/>
                </a:lnTo>
                <a:lnTo>
                  <a:pt x="1963522" y="1171732"/>
                </a:lnTo>
                <a:close/>
              </a:path>
            </a:pathLst>
          </a:custGeom>
          <a:gradFill rotWithShape="1">
            <a:gsLst>
              <a:gs pos="0">
                <a:srgbClr val="00662E">
                  <a:alpha val="100000"/>
                </a:srgbClr>
              </a:gs>
              <a:gs pos="50000">
                <a:srgbClr val="009242">
                  <a:alpha val="100000"/>
                </a:srgbClr>
              </a:gs>
              <a:gs pos="100000">
                <a:srgbClr val="00B050">
                  <a:alpha val="100000"/>
                </a:srgbClr>
              </a:gs>
            </a:gsLst>
            <a:lin ang="13500000" scaled="1"/>
            <a:tileRect/>
          </a:gradFill>
          <a:ln w="254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04" name="矩形 1"/>
          <p:cNvSpPr/>
          <p:nvPr/>
        </p:nvSpPr>
        <p:spPr>
          <a:xfrm rot="21317188">
            <a:off x="7072630" y="770255"/>
            <a:ext cx="1633220" cy="1229995"/>
          </a:xfrm>
          <a:custGeom>
            <a:avLst/>
            <a:gdLst>
              <a:gd name="txL" fmla="*/ 0 w 1723733"/>
              <a:gd name="txT" fmla="*/ 0 h 1358021"/>
              <a:gd name="txR" fmla="*/ 1723733 w 1723733"/>
              <a:gd name="txB" fmla="*/ 1358021 h 1358021"/>
            </a:gdLst>
            <a:ahLst/>
            <a:cxnLst>
              <a:cxn ang="0">
                <a:pos x="0" y="0"/>
              </a:cxn>
            </a:cxnLst>
            <a:rect l="txL" t="txT" r="txR" b="txB"/>
            <a:pathLst>
              <a:path w="1723733" h="1358021">
                <a:moveTo>
                  <a:pt x="504679" y="0"/>
                </a:moveTo>
                <a:lnTo>
                  <a:pt x="1723733" y="119735"/>
                </a:lnTo>
                <a:lnTo>
                  <a:pt x="1634419" y="1202956"/>
                </a:lnTo>
                <a:lnTo>
                  <a:pt x="0" y="1358021"/>
                </a:lnTo>
                <a:close/>
              </a:path>
            </a:pathLst>
          </a:custGeom>
          <a:gradFill rotWithShape="1">
            <a:gsLst>
              <a:gs pos="0">
                <a:srgbClr val="7B5700">
                  <a:alpha val="100000"/>
                </a:srgbClr>
              </a:gs>
              <a:gs pos="50000">
                <a:srgbClr val="B27F00">
                  <a:alpha val="100000"/>
                </a:srgbClr>
              </a:gs>
              <a:gs pos="100000">
                <a:srgbClr val="D69900">
                  <a:alpha val="100000"/>
                </a:srgbClr>
              </a:gs>
            </a:gsLst>
            <a:lin ang="13500000" scaled="1"/>
            <a:tileRect/>
          </a:gradFill>
          <a:ln w="254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05" name="矩形 1"/>
          <p:cNvSpPr/>
          <p:nvPr/>
        </p:nvSpPr>
        <p:spPr>
          <a:xfrm rot="18945718">
            <a:off x="4464050" y="1314450"/>
            <a:ext cx="3177540" cy="1229995"/>
          </a:xfrm>
          <a:custGeom>
            <a:avLst/>
            <a:gdLst>
              <a:gd name="txL" fmla="*/ 0 w 2904151"/>
              <a:gd name="txT" fmla="*/ 0 h 1842819"/>
              <a:gd name="txR" fmla="*/ 2904151 w 2904151"/>
              <a:gd name="txB" fmla="*/ 1842819 h 1842819"/>
            </a:gdLst>
            <a:ahLst/>
            <a:cxnLst>
              <a:cxn ang="0">
                <a:pos x="673123" y="0"/>
              </a:cxn>
              <a:cxn ang="0">
                <a:pos x="4063959" y="135868"/>
              </a:cxn>
              <a:cxn ang="0">
                <a:pos x="4475088" y="565713"/>
              </a:cxn>
              <a:cxn ang="0">
                <a:pos x="0" y="738920"/>
              </a:cxn>
              <a:cxn ang="0">
                <a:pos x="673123" y="0"/>
              </a:cxn>
            </a:cxnLst>
            <a:rect l="txL" t="txT" r="txR" b="tx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rotWithShape="1">
            <a:gsLst>
              <a:gs pos="0">
                <a:srgbClr val="893D00">
                  <a:alpha val="100000"/>
                </a:srgbClr>
              </a:gs>
              <a:gs pos="50000">
                <a:srgbClr val="C45900">
                  <a:alpha val="100000"/>
                </a:srgbClr>
              </a:gs>
              <a:gs pos="100000">
                <a:srgbClr val="EC6B00">
                  <a:alpha val="100000"/>
                </a:srgbClr>
              </a:gs>
            </a:gsLst>
            <a:lin ang="13500000" scaled="1"/>
            <a:tileRect/>
          </a:gradFill>
          <a:ln w="254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06" name="矩形 1"/>
          <p:cNvSpPr/>
          <p:nvPr/>
        </p:nvSpPr>
        <p:spPr>
          <a:xfrm rot="1831152">
            <a:off x="2569210" y="1845945"/>
            <a:ext cx="3178810" cy="1228725"/>
          </a:xfrm>
          <a:custGeom>
            <a:avLst/>
            <a:gdLst>
              <a:gd name="txL" fmla="*/ 0 w 2904151"/>
              <a:gd name="txT" fmla="*/ 0 h 1842819"/>
              <a:gd name="txR" fmla="*/ 2904151 w 2904151"/>
              <a:gd name="txB" fmla="*/ 1842819 h 1842819"/>
            </a:gdLst>
            <a:ahLst/>
            <a:cxnLst>
              <a:cxn ang="0">
                <a:pos x="674078" y="0"/>
              </a:cxn>
              <a:cxn ang="0">
                <a:pos x="4069732" y="135392"/>
              </a:cxn>
              <a:cxn ang="0">
                <a:pos x="4481442" y="563732"/>
              </a:cxn>
              <a:cxn ang="0">
                <a:pos x="0" y="736332"/>
              </a:cxn>
              <a:cxn ang="0">
                <a:pos x="674078" y="0"/>
              </a:cxn>
            </a:cxnLst>
            <a:rect l="txL" t="txT" r="txR" b="tx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rotWithShape="1">
            <a:gsLst>
              <a:gs pos="0">
                <a:srgbClr val="476512">
                  <a:alpha val="100000"/>
                </a:srgbClr>
              </a:gs>
              <a:gs pos="50000">
                <a:srgbClr val="67911B">
                  <a:alpha val="100000"/>
                </a:srgbClr>
              </a:gs>
              <a:gs pos="100000">
                <a:srgbClr val="7CAF20">
                  <a:alpha val="100000"/>
                </a:srgbClr>
              </a:gs>
            </a:gsLst>
            <a:lin ang="13500000" scaled="1"/>
            <a:tileRect/>
          </a:gradFill>
          <a:ln w="254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07" name="矩形 1"/>
          <p:cNvSpPr/>
          <p:nvPr/>
        </p:nvSpPr>
        <p:spPr>
          <a:xfrm rot="17767482">
            <a:off x="848995" y="1927860"/>
            <a:ext cx="3035935" cy="1287145"/>
          </a:xfrm>
          <a:custGeom>
            <a:avLst/>
            <a:gdLst>
              <a:gd name="txL" fmla="*/ 0 w 2904151"/>
              <a:gd name="txT" fmla="*/ 0 h 1842819"/>
              <a:gd name="txR" fmla="*/ 2904151 w 2904151"/>
              <a:gd name="txB" fmla="*/ 1842819 h 1842819"/>
            </a:gdLst>
            <a:ahLst/>
            <a:cxnLst>
              <a:cxn ang="0">
                <a:pos x="673123" y="0"/>
              </a:cxn>
              <a:cxn ang="0">
                <a:pos x="4063959" y="135868"/>
              </a:cxn>
              <a:cxn ang="0">
                <a:pos x="4475088" y="565713"/>
              </a:cxn>
              <a:cxn ang="0">
                <a:pos x="0" y="738920"/>
              </a:cxn>
              <a:cxn ang="0">
                <a:pos x="673123" y="0"/>
              </a:cxn>
            </a:cxnLst>
            <a:rect l="txL" t="txT" r="txR" b="tx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rotWithShape="1">
            <a:gsLst>
              <a:gs pos="0">
                <a:srgbClr val="00668B">
                  <a:alpha val="100000"/>
                </a:srgbClr>
              </a:gs>
              <a:gs pos="50000">
                <a:srgbClr val="0092C8">
                  <a:alpha val="100000"/>
                </a:srgbClr>
              </a:gs>
              <a:gs pos="100000">
                <a:srgbClr val="00B0F0">
                  <a:alpha val="100000"/>
                </a:srgbClr>
              </a:gs>
            </a:gsLst>
            <a:lin ang="16200000" scaled="1"/>
            <a:tileRect/>
          </a:gradFill>
          <a:ln w="254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208" name="组合 34"/>
          <p:cNvGrpSpPr/>
          <p:nvPr/>
        </p:nvGrpSpPr>
        <p:grpSpPr>
          <a:xfrm rot="15099337">
            <a:off x="840105" y="2992755"/>
            <a:ext cx="1702435" cy="1536700"/>
            <a:chOff x="0" y="0"/>
            <a:chExt cx="1499349" cy="1292542"/>
          </a:xfrm>
        </p:grpSpPr>
        <p:sp>
          <p:nvSpPr>
            <p:cNvPr id="51230" name="六边形 35"/>
            <p:cNvSpPr/>
            <p:nvPr/>
          </p:nvSpPr>
          <p:spPr>
            <a:xfrm rot="-2384194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00B0F0"/>
            </a:solidFill>
            <a:ln w="25400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zh-CN" b="1" i="1" dirty="0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51231" name="六边形 36"/>
            <p:cNvSpPr/>
            <p:nvPr/>
          </p:nvSpPr>
          <p:spPr>
            <a:xfrm rot="4700663">
              <a:off x="159724" y="97008"/>
              <a:ext cx="1153162" cy="1089836"/>
            </a:xfrm>
            <a:prstGeom prst="hexagon">
              <a:avLst>
                <a:gd name="adj" fmla="val 24999"/>
                <a:gd name="vf" fmla="val 115470"/>
              </a:avLst>
            </a:prstGeom>
            <a:blipFill rotWithShape="1">
              <a:blip r:embed="rId1"/>
              <a:stretch>
                <a:fillRect l="-2000"/>
              </a:stretch>
            </a:blip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1" hangingPunct="1"/>
              <a:endParaRPr lang="zh-CN" altLang="zh-CN" b="1" i="1" dirty="0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209" name="组合 37"/>
          <p:cNvGrpSpPr/>
          <p:nvPr/>
        </p:nvGrpSpPr>
        <p:grpSpPr>
          <a:xfrm rot="20763007">
            <a:off x="2086610" y="1019175"/>
            <a:ext cx="1783715" cy="1468120"/>
            <a:chOff x="0" y="0"/>
            <a:chExt cx="1499349" cy="1292542"/>
          </a:xfrm>
        </p:grpSpPr>
        <p:sp>
          <p:nvSpPr>
            <p:cNvPr id="51228" name="六边形 38"/>
            <p:cNvSpPr/>
            <p:nvPr/>
          </p:nvSpPr>
          <p:spPr>
            <a:xfrm rot="-2384194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7AA62A"/>
            </a:solidFill>
            <a:ln w="25400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zh-CN" b="1" i="1" dirty="0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51229" name="六边形 39"/>
            <p:cNvSpPr/>
            <p:nvPr/>
          </p:nvSpPr>
          <p:spPr>
            <a:xfrm rot="1438177">
              <a:off x="145707" y="126592"/>
              <a:ext cx="1207379" cy="1039848"/>
            </a:xfrm>
            <a:prstGeom prst="hexagon">
              <a:avLst>
                <a:gd name="adj" fmla="val 24999"/>
                <a:gd name="vf" fmla="val 115470"/>
              </a:avLst>
            </a:prstGeom>
            <a:blipFill rotWithShape="1">
              <a:blip r:embed="rId2"/>
              <a:stretch>
                <a:fillRect l="-2000"/>
              </a:stretch>
            </a:blip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1" hangingPunct="1"/>
              <a:endParaRPr lang="zh-CN" altLang="zh-CN" b="1" i="1" dirty="0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210" name="组合 40"/>
          <p:cNvGrpSpPr/>
          <p:nvPr/>
        </p:nvGrpSpPr>
        <p:grpSpPr>
          <a:xfrm rot="19620000">
            <a:off x="4168775" y="1953895"/>
            <a:ext cx="1783715" cy="1468120"/>
            <a:chOff x="0" y="0"/>
            <a:chExt cx="1499349" cy="1292542"/>
          </a:xfrm>
        </p:grpSpPr>
        <p:sp>
          <p:nvSpPr>
            <p:cNvPr id="51226" name="六边形 41"/>
            <p:cNvSpPr/>
            <p:nvPr/>
          </p:nvSpPr>
          <p:spPr>
            <a:xfrm rot="-2384194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E36C09"/>
            </a:solidFill>
            <a:ln w="25400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zh-CN" b="1" i="1" dirty="0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51227" name="六边形 42"/>
            <p:cNvSpPr/>
            <p:nvPr/>
          </p:nvSpPr>
          <p:spPr>
            <a:xfrm rot="1380000">
              <a:off x="158184" y="152511"/>
              <a:ext cx="1207411" cy="1040870"/>
            </a:xfrm>
            <a:prstGeom prst="hexagon">
              <a:avLst>
                <a:gd name="adj" fmla="val 24999"/>
                <a:gd name="vf" fmla="val 115470"/>
              </a:avLst>
            </a:prstGeom>
            <a:blipFill rotWithShape="1">
              <a:blip r:embed="rId3"/>
              <a:stretch>
                <a:fillRect l="-2000"/>
              </a:stretch>
            </a:blip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1" hangingPunct="1"/>
              <a:endParaRPr lang="zh-CN" altLang="zh-CN" b="1" i="1" dirty="0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211" name="组合 43"/>
          <p:cNvGrpSpPr/>
          <p:nvPr/>
        </p:nvGrpSpPr>
        <p:grpSpPr>
          <a:xfrm rot="20940000">
            <a:off x="6201410" y="678815"/>
            <a:ext cx="1783715" cy="1468120"/>
            <a:chOff x="0" y="0"/>
            <a:chExt cx="1499349" cy="1292542"/>
          </a:xfrm>
        </p:grpSpPr>
        <p:sp>
          <p:nvSpPr>
            <p:cNvPr id="51224" name="六边形 44"/>
            <p:cNvSpPr/>
            <p:nvPr/>
          </p:nvSpPr>
          <p:spPr>
            <a:xfrm rot="-2384194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D19705"/>
            </a:solidFill>
            <a:ln w="25400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zh-CN" b="1" i="1" dirty="0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51225" name="六边形 45"/>
            <p:cNvSpPr/>
            <p:nvPr/>
          </p:nvSpPr>
          <p:spPr>
            <a:xfrm rot="1260000">
              <a:off x="172724" y="91201"/>
              <a:ext cx="1207411" cy="1040870"/>
            </a:xfrm>
            <a:prstGeom prst="hexagon">
              <a:avLst>
                <a:gd name="adj" fmla="val 24999"/>
                <a:gd name="vf" fmla="val 115470"/>
              </a:avLst>
            </a:prstGeom>
            <a:blipFill rotWithShape="1">
              <a:blip r:embed="rId4"/>
              <a:stretch>
                <a:fillRect l="-2000"/>
              </a:stretch>
            </a:blip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1" hangingPunct="1"/>
              <a:endParaRPr lang="zh-CN" altLang="zh-CN" b="1" i="1" dirty="0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51216" name="TextBox 50"/>
          <p:cNvSpPr/>
          <p:nvPr/>
        </p:nvSpPr>
        <p:spPr>
          <a:xfrm flipH="1">
            <a:off x="229870" y="4525010"/>
            <a:ext cx="27749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1995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年邓丽君在泰国度假时因哮喘引发心脏病死亡，享年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42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岁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19" name="TextBox 53"/>
          <p:cNvSpPr/>
          <p:nvPr/>
        </p:nvSpPr>
        <p:spPr>
          <a:xfrm flipH="1">
            <a:off x="6442710" y="2304415"/>
            <a:ext cx="200914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2011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月凤凰网总编辑，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IT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界精英吴征在游泳时突发心脏病猝死，享年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39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岁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21" name="燕尾形 55"/>
          <p:cNvSpPr/>
          <p:nvPr/>
        </p:nvSpPr>
        <p:spPr>
          <a:xfrm rot="18333854">
            <a:off x="2065655" y="2569210"/>
            <a:ext cx="334645" cy="370205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>
            <a:noFill/>
          </a:ln>
        </p:spPr>
        <p:txBody>
          <a:bodyPr anchor="ctr"/>
          <a:lstStyle/>
          <a:p>
            <a:pPr algn="ctr"/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22" name="燕尾形 56"/>
          <p:cNvSpPr/>
          <p:nvPr/>
        </p:nvSpPr>
        <p:spPr>
          <a:xfrm rot="2035508">
            <a:off x="3747770" y="2080260"/>
            <a:ext cx="381635" cy="38481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>
            <a:noFill/>
          </a:ln>
        </p:spPr>
        <p:txBody>
          <a:bodyPr anchor="ctr"/>
          <a:lstStyle/>
          <a:p>
            <a:pPr algn="ctr"/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23" name="燕尾形 57"/>
          <p:cNvSpPr/>
          <p:nvPr/>
        </p:nvSpPr>
        <p:spPr>
          <a:xfrm rot="19536685">
            <a:off x="5841365" y="1824355"/>
            <a:ext cx="363855" cy="365125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>
            <a:noFill/>
          </a:ln>
        </p:spPr>
        <p:txBody>
          <a:bodyPr anchor="ctr"/>
          <a:lstStyle/>
          <a:p>
            <a:pPr algn="ctr"/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TextBox 51"/>
          <p:cNvSpPr/>
          <p:nvPr/>
        </p:nvSpPr>
        <p:spPr>
          <a:xfrm flipH="1">
            <a:off x="229870" y="855345"/>
            <a:ext cx="200914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月著名相声演员马季因突发性心肌梗，在家中猝死享年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岁，死因为排便用力引起高血压导致猝死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51"/>
          <p:cNvSpPr/>
          <p:nvPr/>
        </p:nvSpPr>
        <p:spPr>
          <a:xfrm flipH="1">
            <a:off x="3973830" y="3578860"/>
            <a:ext cx="200914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岁的同仁堂股份董事长张生瑜因突发性心脏病去世，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9193" y="1063029"/>
            <a:ext cx="7060002" cy="3473908"/>
            <a:chOff x="1512888" y="1339851"/>
            <a:chExt cx="6094413" cy="2998787"/>
          </a:xfrm>
        </p:grpSpPr>
        <p:sp>
          <p:nvSpPr>
            <p:cNvPr id="3" name="Freeform 6"/>
            <p:cNvSpPr/>
            <p:nvPr/>
          </p:nvSpPr>
          <p:spPr bwMode="auto">
            <a:xfrm>
              <a:off x="6629401" y="3303588"/>
              <a:ext cx="307975" cy="161925"/>
            </a:xfrm>
            <a:custGeom>
              <a:avLst/>
              <a:gdLst>
                <a:gd name="T0" fmla="*/ 23 w 70"/>
                <a:gd name="T1" fmla="*/ 18 h 37"/>
                <a:gd name="T2" fmla="*/ 20 w 70"/>
                <a:gd name="T3" fmla="*/ 17 h 37"/>
                <a:gd name="T4" fmla="*/ 18 w 70"/>
                <a:gd name="T5" fmla="*/ 13 h 37"/>
                <a:gd name="T6" fmla="*/ 7 w 70"/>
                <a:gd name="T7" fmla="*/ 10 h 37"/>
                <a:gd name="T8" fmla="*/ 1 w 70"/>
                <a:gd name="T9" fmla="*/ 10 h 37"/>
                <a:gd name="T10" fmla="*/ 0 w 70"/>
                <a:gd name="T11" fmla="*/ 6 h 37"/>
                <a:gd name="T12" fmla="*/ 3 w 70"/>
                <a:gd name="T13" fmla="*/ 6 h 37"/>
                <a:gd name="T14" fmla="*/ 6 w 70"/>
                <a:gd name="T15" fmla="*/ 5 h 37"/>
                <a:gd name="T16" fmla="*/ 11 w 70"/>
                <a:gd name="T17" fmla="*/ 7 h 37"/>
                <a:gd name="T18" fmla="*/ 15 w 70"/>
                <a:gd name="T19" fmla="*/ 4 h 37"/>
                <a:gd name="T20" fmla="*/ 22 w 70"/>
                <a:gd name="T21" fmla="*/ 1 h 37"/>
                <a:gd name="T22" fmla="*/ 24 w 70"/>
                <a:gd name="T23" fmla="*/ 3 h 37"/>
                <a:gd name="T24" fmla="*/ 32 w 70"/>
                <a:gd name="T25" fmla="*/ 6 h 37"/>
                <a:gd name="T26" fmla="*/ 34 w 70"/>
                <a:gd name="T27" fmla="*/ 5 h 37"/>
                <a:gd name="T28" fmla="*/ 36 w 70"/>
                <a:gd name="T29" fmla="*/ 7 h 37"/>
                <a:gd name="T30" fmla="*/ 41 w 70"/>
                <a:gd name="T31" fmla="*/ 7 h 37"/>
                <a:gd name="T32" fmla="*/ 44 w 70"/>
                <a:gd name="T33" fmla="*/ 9 h 37"/>
                <a:gd name="T34" fmla="*/ 44 w 70"/>
                <a:gd name="T35" fmla="*/ 12 h 37"/>
                <a:gd name="T36" fmla="*/ 46 w 70"/>
                <a:gd name="T37" fmla="*/ 11 h 37"/>
                <a:gd name="T38" fmla="*/ 47 w 70"/>
                <a:gd name="T39" fmla="*/ 14 h 37"/>
                <a:gd name="T40" fmla="*/ 52 w 70"/>
                <a:gd name="T41" fmla="*/ 17 h 37"/>
                <a:gd name="T42" fmla="*/ 60 w 70"/>
                <a:gd name="T43" fmla="*/ 19 h 37"/>
                <a:gd name="T44" fmla="*/ 59 w 70"/>
                <a:gd name="T45" fmla="*/ 22 h 37"/>
                <a:gd name="T46" fmla="*/ 62 w 70"/>
                <a:gd name="T47" fmla="*/ 24 h 37"/>
                <a:gd name="T48" fmla="*/ 62 w 70"/>
                <a:gd name="T49" fmla="*/ 26 h 37"/>
                <a:gd name="T50" fmla="*/ 65 w 70"/>
                <a:gd name="T51" fmla="*/ 30 h 37"/>
                <a:gd name="T52" fmla="*/ 70 w 70"/>
                <a:gd name="T53" fmla="*/ 35 h 37"/>
                <a:gd name="T54" fmla="*/ 63 w 70"/>
                <a:gd name="T55" fmla="*/ 35 h 37"/>
                <a:gd name="T56" fmla="*/ 58 w 70"/>
                <a:gd name="T57" fmla="*/ 31 h 37"/>
                <a:gd name="T58" fmla="*/ 56 w 70"/>
                <a:gd name="T59" fmla="*/ 29 h 37"/>
                <a:gd name="T60" fmla="*/ 55 w 70"/>
                <a:gd name="T61" fmla="*/ 28 h 37"/>
                <a:gd name="T62" fmla="*/ 52 w 70"/>
                <a:gd name="T63" fmla="*/ 25 h 37"/>
                <a:gd name="T64" fmla="*/ 44 w 70"/>
                <a:gd name="T65" fmla="*/ 24 h 37"/>
                <a:gd name="T66" fmla="*/ 41 w 70"/>
                <a:gd name="T67" fmla="*/ 33 h 37"/>
                <a:gd name="T68" fmla="*/ 35 w 70"/>
                <a:gd name="T69" fmla="*/ 31 h 37"/>
                <a:gd name="T70" fmla="*/ 32 w 70"/>
                <a:gd name="T71" fmla="*/ 30 h 37"/>
                <a:gd name="T72" fmla="*/ 28 w 70"/>
                <a:gd name="T73" fmla="*/ 25 h 37"/>
                <a:gd name="T74" fmla="*/ 24 w 70"/>
                <a:gd name="T75" fmla="*/ 29 h 37"/>
                <a:gd name="T76" fmla="*/ 21 w 70"/>
                <a:gd name="T77" fmla="*/ 27 h 37"/>
                <a:gd name="T78" fmla="*/ 24 w 70"/>
                <a:gd name="T79" fmla="*/ 24 h 37"/>
                <a:gd name="T80" fmla="*/ 26 w 70"/>
                <a:gd name="T81" fmla="*/ 20 h 37"/>
                <a:gd name="T82" fmla="*/ 25 w 70"/>
                <a:gd name="T83" fmla="*/ 22 h 37"/>
                <a:gd name="T84" fmla="*/ 23 w 70"/>
                <a:gd name="T85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37">
                  <a:moveTo>
                    <a:pt x="23" y="18"/>
                  </a:moveTo>
                  <a:cubicBezTo>
                    <a:pt x="21" y="18"/>
                    <a:pt x="22" y="16"/>
                    <a:pt x="20" y="17"/>
                  </a:cubicBezTo>
                  <a:cubicBezTo>
                    <a:pt x="19" y="15"/>
                    <a:pt x="18" y="14"/>
                    <a:pt x="18" y="13"/>
                  </a:cubicBezTo>
                  <a:cubicBezTo>
                    <a:pt x="13" y="12"/>
                    <a:pt x="9" y="12"/>
                    <a:pt x="7" y="10"/>
                  </a:cubicBezTo>
                  <a:cubicBezTo>
                    <a:pt x="4" y="11"/>
                    <a:pt x="5" y="10"/>
                    <a:pt x="1" y="10"/>
                  </a:cubicBezTo>
                  <a:cubicBezTo>
                    <a:pt x="1" y="8"/>
                    <a:pt x="2" y="6"/>
                    <a:pt x="0" y="6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8" y="5"/>
                    <a:pt x="9" y="7"/>
                    <a:pt x="11" y="7"/>
                  </a:cubicBezTo>
                  <a:cubicBezTo>
                    <a:pt x="13" y="8"/>
                    <a:pt x="14" y="5"/>
                    <a:pt x="15" y="4"/>
                  </a:cubicBezTo>
                  <a:cubicBezTo>
                    <a:pt x="17" y="3"/>
                    <a:pt x="20" y="3"/>
                    <a:pt x="22" y="1"/>
                  </a:cubicBezTo>
                  <a:cubicBezTo>
                    <a:pt x="24" y="0"/>
                    <a:pt x="24" y="3"/>
                    <a:pt x="24" y="3"/>
                  </a:cubicBezTo>
                  <a:cubicBezTo>
                    <a:pt x="26" y="4"/>
                    <a:pt x="32" y="3"/>
                    <a:pt x="32" y="6"/>
                  </a:cubicBezTo>
                  <a:cubicBezTo>
                    <a:pt x="33" y="7"/>
                    <a:pt x="34" y="5"/>
                    <a:pt x="34" y="5"/>
                  </a:cubicBezTo>
                  <a:cubicBezTo>
                    <a:pt x="35" y="5"/>
                    <a:pt x="35" y="7"/>
                    <a:pt x="36" y="7"/>
                  </a:cubicBezTo>
                  <a:cubicBezTo>
                    <a:pt x="37" y="8"/>
                    <a:pt x="39" y="7"/>
                    <a:pt x="41" y="7"/>
                  </a:cubicBezTo>
                  <a:cubicBezTo>
                    <a:pt x="41" y="7"/>
                    <a:pt x="41" y="10"/>
                    <a:pt x="44" y="9"/>
                  </a:cubicBezTo>
                  <a:cubicBezTo>
                    <a:pt x="45" y="10"/>
                    <a:pt x="45" y="10"/>
                    <a:pt x="44" y="12"/>
                  </a:cubicBezTo>
                  <a:cubicBezTo>
                    <a:pt x="45" y="12"/>
                    <a:pt x="46" y="12"/>
                    <a:pt x="46" y="11"/>
                  </a:cubicBezTo>
                  <a:cubicBezTo>
                    <a:pt x="47" y="11"/>
                    <a:pt x="47" y="13"/>
                    <a:pt x="47" y="14"/>
                  </a:cubicBezTo>
                  <a:cubicBezTo>
                    <a:pt x="48" y="15"/>
                    <a:pt x="50" y="15"/>
                    <a:pt x="52" y="17"/>
                  </a:cubicBezTo>
                  <a:cubicBezTo>
                    <a:pt x="53" y="17"/>
                    <a:pt x="57" y="19"/>
                    <a:pt x="60" y="19"/>
                  </a:cubicBezTo>
                  <a:cubicBezTo>
                    <a:pt x="60" y="21"/>
                    <a:pt x="59" y="21"/>
                    <a:pt x="59" y="22"/>
                  </a:cubicBezTo>
                  <a:cubicBezTo>
                    <a:pt x="59" y="23"/>
                    <a:pt x="61" y="23"/>
                    <a:pt x="62" y="24"/>
                  </a:cubicBezTo>
                  <a:cubicBezTo>
                    <a:pt x="62" y="25"/>
                    <a:pt x="61" y="26"/>
                    <a:pt x="62" y="26"/>
                  </a:cubicBezTo>
                  <a:cubicBezTo>
                    <a:pt x="63" y="27"/>
                    <a:pt x="64" y="28"/>
                    <a:pt x="65" y="30"/>
                  </a:cubicBezTo>
                  <a:cubicBezTo>
                    <a:pt x="67" y="32"/>
                    <a:pt x="68" y="34"/>
                    <a:pt x="70" y="35"/>
                  </a:cubicBezTo>
                  <a:cubicBezTo>
                    <a:pt x="68" y="37"/>
                    <a:pt x="65" y="35"/>
                    <a:pt x="63" y="35"/>
                  </a:cubicBezTo>
                  <a:cubicBezTo>
                    <a:pt x="62" y="34"/>
                    <a:pt x="60" y="33"/>
                    <a:pt x="58" y="31"/>
                  </a:cubicBezTo>
                  <a:cubicBezTo>
                    <a:pt x="57" y="30"/>
                    <a:pt x="56" y="30"/>
                    <a:pt x="56" y="29"/>
                  </a:cubicBezTo>
                  <a:cubicBezTo>
                    <a:pt x="55" y="28"/>
                    <a:pt x="55" y="29"/>
                    <a:pt x="55" y="28"/>
                  </a:cubicBezTo>
                  <a:cubicBezTo>
                    <a:pt x="55" y="28"/>
                    <a:pt x="52" y="25"/>
                    <a:pt x="52" y="25"/>
                  </a:cubicBezTo>
                  <a:cubicBezTo>
                    <a:pt x="50" y="24"/>
                    <a:pt x="47" y="26"/>
                    <a:pt x="44" y="24"/>
                  </a:cubicBezTo>
                  <a:cubicBezTo>
                    <a:pt x="42" y="26"/>
                    <a:pt x="42" y="30"/>
                    <a:pt x="41" y="33"/>
                  </a:cubicBezTo>
                  <a:cubicBezTo>
                    <a:pt x="40" y="31"/>
                    <a:pt x="36" y="32"/>
                    <a:pt x="35" y="31"/>
                  </a:cubicBezTo>
                  <a:cubicBezTo>
                    <a:pt x="34" y="30"/>
                    <a:pt x="35" y="28"/>
                    <a:pt x="32" y="30"/>
                  </a:cubicBezTo>
                  <a:cubicBezTo>
                    <a:pt x="34" y="25"/>
                    <a:pt x="27" y="29"/>
                    <a:pt x="28" y="25"/>
                  </a:cubicBezTo>
                  <a:cubicBezTo>
                    <a:pt x="26" y="25"/>
                    <a:pt x="24" y="26"/>
                    <a:pt x="24" y="29"/>
                  </a:cubicBezTo>
                  <a:cubicBezTo>
                    <a:pt x="23" y="28"/>
                    <a:pt x="23" y="27"/>
                    <a:pt x="21" y="27"/>
                  </a:cubicBezTo>
                  <a:cubicBezTo>
                    <a:pt x="22" y="25"/>
                    <a:pt x="23" y="25"/>
                    <a:pt x="24" y="24"/>
                  </a:cubicBezTo>
                  <a:cubicBezTo>
                    <a:pt x="25" y="23"/>
                    <a:pt x="27" y="23"/>
                    <a:pt x="26" y="20"/>
                  </a:cubicBezTo>
                  <a:cubicBezTo>
                    <a:pt x="26" y="20"/>
                    <a:pt x="25" y="22"/>
                    <a:pt x="25" y="22"/>
                  </a:cubicBezTo>
                  <a:cubicBezTo>
                    <a:pt x="23" y="22"/>
                    <a:pt x="24" y="16"/>
                    <a:pt x="23" y="18"/>
                  </a:cubicBezTo>
                </a:path>
              </a:pathLst>
            </a:custGeom>
            <a:solidFill>
              <a:srgbClr val="CABD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3132138" y="1339851"/>
              <a:ext cx="1028700" cy="766762"/>
            </a:xfrm>
            <a:custGeom>
              <a:avLst/>
              <a:gdLst>
                <a:gd name="T0" fmla="*/ 167 w 235"/>
                <a:gd name="T1" fmla="*/ 20 h 175"/>
                <a:gd name="T2" fmla="*/ 176 w 235"/>
                <a:gd name="T3" fmla="*/ 21 h 175"/>
                <a:gd name="T4" fmla="*/ 189 w 235"/>
                <a:gd name="T5" fmla="*/ 18 h 175"/>
                <a:gd name="T6" fmla="*/ 197 w 235"/>
                <a:gd name="T7" fmla="*/ 19 h 175"/>
                <a:gd name="T8" fmla="*/ 196 w 235"/>
                <a:gd name="T9" fmla="*/ 22 h 175"/>
                <a:gd name="T10" fmla="*/ 221 w 235"/>
                <a:gd name="T11" fmla="*/ 17 h 175"/>
                <a:gd name="T12" fmla="*/ 234 w 235"/>
                <a:gd name="T13" fmla="*/ 20 h 175"/>
                <a:gd name="T14" fmla="*/ 217 w 235"/>
                <a:gd name="T15" fmla="*/ 28 h 175"/>
                <a:gd name="T16" fmla="*/ 212 w 235"/>
                <a:gd name="T17" fmla="*/ 35 h 175"/>
                <a:gd name="T18" fmla="*/ 204 w 235"/>
                <a:gd name="T19" fmla="*/ 45 h 175"/>
                <a:gd name="T20" fmla="*/ 206 w 235"/>
                <a:gd name="T21" fmla="*/ 53 h 175"/>
                <a:gd name="T22" fmla="*/ 200 w 235"/>
                <a:gd name="T23" fmla="*/ 62 h 175"/>
                <a:gd name="T24" fmla="*/ 207 w 235"/>
                <a:gd name="T25" fmla="*/ 73 h 175"/>
                <a:gd name="T26" fmla="*/ 201 w 235"/>
                <a:gd name="T27" fmla="*/ 82 h 175"/>
                <a:gd name="T28" fmla="*/ 194 w 235"/>
                <a:gd name="T29" fmla="*/ 89 h 175"/>
                <a:gd name="T30" fmla="*/ 204 w 235"/>
                <a:gd name="T31" fmla="*/ 107 h 175"/>
                <a:gd name="T32" fmla="*/ 189 w 235"/>
                <a:gd name="T33" fmla="*/ 105 h 175"/>
                <a:gd name="T34" fmla="*/ 188 w 235"/>
                <a:gd name="T35" fmla="*/ 110 h 175"/>
                <a:gd name="T36" fmla="*/ 181 w 235"/>
                <a:gd name="T37" fmla="*/ 120 h 175"/>
                <a:gd name="T38" fmla="*/ 166 w 235"/>
                <a:gd name="T39" fmla="*/ 124 h 175"/>
                <a:gd name="T40" fmla="*/ 158 w 235"/>
                <a:gd name="T41" fmla="*/ 129 h 175"/>
                <a:gd name="T42" fmla="*/ 153 w 235"/>
                <a:gd name="T43" fmla="*/ 134 h 175"/>
                <a:gd name="T44" fmla="*/ 132 w 235"/>
                <a:gd name="T45" fmla="*/ 140 h 175"/>
                <a:gd name="T46" fmla="*/ 126 w 235"/>
                <a:gd name="T47" fmla="*/ 149 h 175"/>
                <a:gd name="T48" fmla="*/ 121 w 235"/>
                <a:gd name="T49" fmla="*/ 156 h 175"/>
                <a:gd name="T50" fmla="*/ 119 w 235"/>
                <a:gd name="T51" fmla="*/ 164 h 175"/>
                <a:gd name="T52" fmla="*/ 106 w 235"/>
                <a:gd name="T53" fmla="*/ 172 h 175"/>
                <a:gd name="T54" fmla="*/ 93 w 235"/>
                <a:gd name="T55" fmla="*/ 165 h 175"/>
                <a:gd name="T56" fmla="*/ 85 w 235"/>
                <a:gd name="T57" fmla="*/ 155 h 175"/>
                <a:gd name="T58" fmla="*/ 81 w 235"/>
                <a:gd name="T59" fmla="*/ 149 h 175"/>
                <a:gd name="T60" fmla="*/ 77 w 235"/>
                <a:gd name="T61" fmla="*/ 134 h 175"/>
                <a:gd name="T62" fmla="*/ 79 w 235"/>
                <a:gd name="T63" fmla="*/ 130 h 175"/>
                <a:gd name="T64" fmla="*/ 85 w 235"/>
                <a:gd name="T65" fmla="*/ 122 h 175"/>
                <a:gd name="T66" fmla="*/ 82 w 235"/>
                <a:gd name="T67" fmla="*/ 112 h 175"/>
                <a:gd name="T68" fmla="*/ 84 w 235"/>
                <a:gd name="T69" fmla="*/ 105 h 175"/>
                <a:gd name="T70" fmla="*/ 74 w 235"/>
                <a:gd name="T71" fmla="*/ 102 h 175"/>
                <a:gd name="T72" fmla="*/ 67 w 235"/>
                <a:gd name="T73" fmla="*/ 89 h 175"/>
                <a:gd name="T74" fmla="*/ 61 w 235"/>
                <a:gd name="T75" fmla="*/ 76 h 175"/>
                <a:gd name="T76" fmla="*/ 43 w 235"/>
                <a:gd name="T77" fmla="*/ 67 h 175"/>
                <a:gd name="T78" fmla="*/ 20 w 235"/>
                <a:gd name="T79" fmla="*/ 68 h 175"/>
                <a:gd name="T80" fmla="*/ 20 w 235"/>
                <a:gd name="T81" fmla="*/ 63 h 175"/>
                <a:gd name="T82" fmla="*/ 10 w 235"/>
                <a:gd name="T83" fmla="*/ 54 h 175"/>
                <a:gd name="T84" fmla="*/ 15 w 235"/>
                <a:gd name="T85" fmla="*/ 46 h 175"/>
                <a:gd name="T86" fmla="*/ 26 w 235"/>
                <a:gd name="T87" fmla="*/ 41 h 175"/>
                <a:gd name="T88" fmla="*/ 28 w 235"/>
                <a:gd name="T89" fmla="*/ 35 h 175"/>
                <a:gd name="T90" fmla="*/ 25 w 235"/>
                <a:gd name="T91" fmla="*/ 31 h 175"/>
                <a:gd name="T92" fmla="*/ 34 w 235"/>
                <a:gd name="T93" fmla="*/ 28 h 175"/>
                <a:gd name="T94" fmla="*/ 43 w 235"/>
                <a:gd name="T95" fmla="*/ 19 h 175"/>
                <a:gd name="T96" fmla="*/ 72 w 235"/>
                <a:gd name="T97" fmla="*/ 15 h 175"/>
                <a:gd name="T98" fmla="*/ 85 w 235"/>
                <a:gd name="T99" fmla="*/ 19 h 175"/>
                <a:gd name="T100" fmla="*/ 98 w 235"/>
                <a:gd name="T101" fmla="*/ 12 h 175"/>
                <a:gd name="T102" fmla="*/ 109 w 235"/>
                <a:gd name="T103" fmla="*/ 13 h 175"/>
                <a:gd name="T104" fmla="*/ 113 w 235"/>
                <a:gd name="T105" fmla="*/ 6 h 175"/>
                <a:gd name="T106" fmla="*/ 135 w 235"/>
                <a:gd name="T107" fmla="*/ 2 h 175"/>
                <a:gd name="T108" fmla="*/ 166 w 235"/>
                <a:gd name="T109" fmla="*/ 1 h 175"/>
                <a:gd name="T110" fmla="*/ 189 w 235"/>
                <a:gd name="T111" fmla="*/ 8 h 175"/>
                <a:gd name="T112" fmla="*/ 196 w 235"/>
                <a:gd name="T113" fmla="*/ 14 h 175"/>
                <a:gd name="T114" fmla="*/ 164 w 235"/>
                <a:gd name="T115" fmla="*/ 1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5" h="175">
                  <a:moveTo>
                    <a:pt x="159" y="18"/>
                  </a:moveTo>
                  <a:cubicBezTo>
                    <a:pt x="159" y="19"/>
                    <a:pt x="161" y="19"/>
                    <a:pt x="161" y="20"/>
                  </a:cubicBezTo>
                  <a:cubicBezTo>
                    <a:pt x="162" y="21"/>
                    <a:pt x="163" y="19"/>
                    <a:pt x="164" y="19"/>
                  </a:cubicBezTo>
                  <a:cubicBezTo>
                    <a:pt x="165" y="19"/>
                    <a:pt x="165" y="20"/>
                    <a:pt x="167" y="20"/>
                  </a:cubicBezTo>
                  <a:cubicBezTo>
                    <a:pt x="167" y="20"/>
                    <a:pt x="168" y="19"/>
                    <a:pt x="168" y="19"/>
                  </a:cubicBezTo>
                  <a:cubicBezTo>
                    <a:pt x="169" y="19"/>
                    <a:pt x="170" y="19"/>
                    <a:pt x="171" y="19"/>
                  </a:cubicBezTo>
                  <a:cubicBezTo>
                    <a:pt x="175" y="18"/>
                    <a:pt x="179" y="17"/>
                    <a:pt x="182" y="18"/>
                  </a:cubicBezTo>
                  <a:cubicBezTo>
                    <a:pt x="181" y="20"/>
                    <a:pt x="177" y="19"/>
                    <a:pt x="176" y="21"/>
                  </a:cubicBezTo>
                  <a:cubicBezTo>
                    <a:pt x="176" y="23"/>
                    <a:pt x="178" y="21"/>
                    <a:pt x="178" y="21"/>
                  </a:cubicBezTo>
                  <a:cubicBezTo>
                    <a:pt x="180" y="21"/>
                    <a:pt x="180" y="22"/>
                    <a:pt x="183" y="21"/>
                  </a:cubicBezTo>
                  <a:cubicBezTo>
                    <a:pt x="183" y="20"/>
                    <a:pt x="184" y="20"/>
                    <a:pt x="185" y="20"/>
                  </a:cubicBezTo>
                  <a:cubicBezTo>
                    <a:pt x="185" y="20"/>
                    <a:pt x="189" y="18"/>
                    <a:pt x="189" y="18"/>
                  </a:cubicBezTo>
                  <a:cubicBezTo>
                    <a:pt x="191" y="20"/>
                    <a:pt x="188" y="17"/>
                    <a:pt x="190" y="17"/>
                  </a:cubicBezTo>
                  <a:cubicBezTo>
                    <a:pt x="191" y="17"/>
                    <a:pt x="193" y="17"/>
                    <a:pt x="193" y="17"/>
                  </a:cubicBezTo>
                  <a:cubicBezTo>
                    <a:pt x="194" y="16"/>
                    <a:pt x="195" y="15"/>
                    <a:pt x="198" y="16"/>
                  </a:cubicBezTo>
                  <a:cubicBezTo>
                    <a:pt x="198" y="17"/>
                    <a:pt x="198" y="19"/>
                    <a:pt x="197" y="19"/>
                  </a:cubicBezTo>
                  <a:cubicBezTo>
                    <a:pt x="197" y="20"/>
                    <a:pt x="196" y="20"/>
                    <a:pt x="195" y="21"/>
                  </a:cubicBezTo>
                  <a:cubicBezTo>
                    <a:pt x="194" y="22"/>
                    <a:pt x="194" y="24"/>
                    <a:pt x="191" y="24"/>
                  </a:cubicBezTo>
                  <a:cubicBezTo>
                    <a:pt x="192" y="26"/>
                    <a:pt x="193" y="23"/>
                    <a:pt x="195" y="24"/>
                  </a:cubicBezTo>
                  <a:cubicBezTo>
                    <a:pt x="196" y="24"/>
                    <a:pt x="196" y="22"/>
                    <a:pt x="196" y="22"/>
                  </a:cubicBezTo>
                  <a:cubicBezTo>
                    <a:pt x="197" y="21"/>
                    <a:pt x="201" y="22"/>
                    <a:pt x="201" y="20"/>
                  </a:cubicBezTo>
                  <a:cubicBezTo>
                    <a:pt x="203" y="23"/>
                    <a:pt x="209" y="18"/>
                    <a:pt x="210" y="21"/>
                  </a:cubicBezTo>
                  <a:cubicBezTo>
                    <a:pt x="211" y="20"/>
                    <a:pt x="212" y="19"/>
                    <a:pt x="213" y="18"/>
                  </a:cubicBezTo>
                  <a:cubicBezTo>
                    <a:pt x="216" y="19"/>
                    <a:pt x="218" y="17"/>
                    <a:pt x="221" y="17"/>
                  </a:cubicBezTo>
                  <a:cubicBezTo>
                    <a:pt x="221" y="17"/>
                    <a:pt x="222" y="18"/>
                    <a:pt x="222" y="18"/>
                  </a:cubicBezTo>
                  <a:cubicBezTo>
                    <a:pt x="223" y="18"/>
                    <a:pt x="226" y="17"/>
                    <a:pt x="227" y="18"/>
                  </a:cubicBezTo>
                  <a:cubicBezTo>
                    <a:pt x="228" y="19"/>
                    <a:pt x="227" y="18"/>
                    <a:pt x="229" y="18"/>
                  </a:cubicBezTo>
                  <a:cubicBezTo>
                    <a:pt x="230" y="18"/>
                    <a:pt x="232" y="20"/>
                    <a:pt x="234" y="20"/>
                  </a:cubicBezTo>
                  <a:cubicBezTo>
                    <a:pt x="235" y="22"/>
                    <a:pt x="233" y="21"/>
                    <a:pt x="232" y="22"/>
                  </a:cubicBezTo>
                  <a:cubicBezTo>
                    <a:pt x="232" y="22"/>
                    <a:pt x="231" y="23"/>
                    <a:pt x="231" y="24"/>
                  </a:cubicBezTo>
                  <a:cubicBezTo>
                    <a:pt x="228" y="25"/>
                    <a:pt x="224" y="24"/>
                    <a:pt x="224" y="27"/>
                  </a:cubicBezTo>
                  <a:cubicBezTo>
                    <a:pt x="221" y="27"/>
                    <a:pt x="218" y="27"/>
                    <a:pt x="217" y="28"/>
                  </a:cubicBezTo>
                  <a:cubicBezTo>
                    <a:pt x="218" y="30"/>
                    <a:pt x="220" y="30"/>
                    <a:pt x="216" y="30"/>
                  </a:cubicBezTo>
                  <a:cubicBezTo>
                    <a:pt x="216" y="31"/>
                    <a:pt x="218" y="31"/>
                    <a:pt x="219" y="31"/>
                  </a:cubicBezTo>
                  <a:cubicBezTo>
                    <a:pt x="218" y="34"/>
                    <a:pt x="213" y="33"/>
                    <a:pt x="212" y="37"/>
                  </a:cubicBezTo>
                  <a:cubicBezTo>
                    <a:pt x="211" y="37"/>
                    <a:pt x="213" y="35"/>
                    <a:pt x="212" y="35"/>
                  </a:cubicBezTo>
                  <a:cubicBezTo>
                    <a:pt x="212" y="35"/>
                    <a:pt x="209" y="36"/>
                    <a:pt x="208" y="37"/>
                  </a:cubicBezTo>
                  <a:cubicBezTo>
                    <a:pt x="208" y="38"/>
                    <a:pt x="209" y="38"/>
                    <a:pt x="210" y="38"/>
                  </a:cubicBezTo>
                  <a:cubicBezTo>
                    <a:pt x="207" y="40"/>
                    <a:pt x="209" y="39"/>
                    <a:pt x="208" y="43"/>
                  </a:cubicBezTo>
                  <a:cubicBezTo>
                    <a:pt x="207" y="44"/>
                    <a:pt x="204" y="44"/>
                    <a:pt x="204" y="45"/>
                  </a:cubicBezTo>
                  <a:cubicBezTo>
                    <a:pt x="203" y="45"/>
                    <a:pt x="204" y="47"/>
                    <a:pt x="204" y="47"/>
                  </a:cubicBezTo>
                  <a:cubicBezTo>
                    <a:pt x="203" y="48"/>
                    <a:pt x="201" y="48"/>
                    <a:pt x="200" y="48"/>
                  </a:cubicBezTo>
                  <a:cubicBezTo>
                    <a:pt x="200" y="50"/>
                    <a:pt x="202" y="50"/>
                    <a:pt x="202" y="51"/>
                  </a:cubicBezTo>
                  <a:cubicBezTo>
                    <a:pt x="202" y="53"/>
                    <a:pt x="205" y="52"/>
                    <a:pt x="206" y="53"/>
                  </a:cubicBezTo>
                  <a:cubicBezTo>
                    <a:pt x="206" y="53"/>
                    <a:pt x="205" y="55"/>
                    <a:pt x="206" y="55"/>
                  </a:cubicBezTo>
                  <a:cubicBezTo>
                    <a:pt x="206" y="56"/>
                    <a:pt x="208" y="55"/>
                    <a:pt x="209" y="56"/>
                  </a:cubicBezTo>
                  <a:cubicBezTo>
                    <a:pt x="208" y="58"/>
                    <a:pt x="210" y="58"/>
                    <a:pt x="210" y="60"/>
                  </a:cubicBezTo>
                  <a:cubicBezTo>
                    <a:pt x="207" y="61"/>
                    <a:pt x="204" y="60"/>
                    <a:pt x="200" y="62"/>
                  </a:cubicBezTo>
                  <a:cubicBezTo>
                    <a:pt x="202" y="64"/>
                    <a:pt x="204" y="67"/>
                    <a:pt x="210" y="67"/>
                  </a:cubicBezTo>
                  <a:cubicBezTo>
                    <a:pt x="209" y="68"/>
                    <a:pt x="210" y="68"/>
                    <a:pt x="211" y="68"/>
                  </a:cubicBezTo>
                  <a:cubicBezTo>
                    <a:pt x="212" y="71"/>
                    <a:pt x="210" y="70"/>
                    <a:pt x="210" y="71"/>
                  </a:cubicBezTo>
                  <a:cubicBezTo>
                    <a:pt x="209" y="73"/>
                    <a:pt x="208" y="73"/>
                    <a:pt x="207" y="73"/>
                  </a:cubicBezTo>
                  <a:cubicBezTo>
                    <a:pt x="206" y="77"/>
                    <a:pt x="210" y="75"/>
                    <a:pt x="210" y="78"/>
                  </a:cubicBezTo>
                  <a:cubicBezTo>
                    <a:pt x="208" y="78"/>
                    <a:pt x="208" y="79"/>
                    <a:pt x="209" y="79"/>
                  </a:cubicBezTo>
                  <a:cubicBezTo>
                    <a:pt x="208" y="82"/>
                    <a:pt x="206" y="78"/>
                    <a:pt x="204" y="79"/>
                  </a:cubicBezTo>
                  <a:cubicBezTo>
                    <a:pt x="202" y="79"/>
                    <a:pt x="203" y="82"/>
                    <a:pt x="201" y="82"/>
                  </a:cubicBezTo>
                  <a:cubicBezTo>
                    <a:pt x="201" y="83"/>
                    <a:pt x="202" y="84"/>
                    <a:pt x="203" y="85"/>
                  </a:cubicBezTo>
                  <a:cubicBezTo>
                    <a:pt x="203" y="86"/>
                    <a:pt x="200" y="85"/>
                    <a:pt x="199" y="86"/>
                  </a:cubicBezTo>
                  <a:cubicBezTo>
                    <a:pt x="196" y="86"/>
                    <a:pt x="194" y="88"/>
                    <a:pt x="191" y="88"/>
                  </a:cubicBezTo>
                  <a:cubicBezTo>
                    <a:pt x="191" y="90"/>
                    <a:pt x="193" y="89"/>
                    <a:pt x="194" y="89"/>
                  </a:cubicBezTo>
                  <a:cubicBezTo>
                    <a:pt x="195" y="90"/>
                    <a:pt x="196" y="93"/>
                    <a:pt x="198" y="92"/>
                  </a:cubicBezTo>
                  <a:cubicBezTo>
                    <a:pt x="199" y="94"/>
                    <a:pt x="196" y="94"/>
                    <a:pt x="196" y="95"/>
                  </a:cubicBezTo>
                  <a:cubicBezTo>
                    <a:pt x="196" y="97"/>
                    <a:pt x="197" y="99"/>
                    <a:pt x="195" y="100"/>
                  </a:cubicBezTo>
                  <a:cubicBezTo>
                    <a:pt x="197" y="104"/>
                    <a:pt x="203" y="102"/>
                    <a:pt x="204" y="107"/>
                  </a:cubicBezTo>
                  <a:cubicBezTo>
                    <a:pt x="202" y="107"/>
                    <a:pt x="200" y="107"/>
                    <a:pt x="200" y="106"/>
                  </a:cubicBezTo>
                  <a:cubicBezTo>
                    <a:pt x="199" y="106"/>
                    <a:pt x="199" y="107"/>
                    <a:pt x="200" y="107"/>
                  </a:cubicBezTo>
                  <a:cubicBezTo>
                    <a:pt x="197" y="109"/>
                    <a:pt x="196" y="109"/>
                    <a:pt x="191" y="109"/>
                  </a:cubicBezTo>
                  <a:cubicBezTo>
                    <a:pt x="193" y="105"/>
                    <a:pt x="187" y="108"/>
                    <a:pt x="189" y="105"/>
                  </a:cubicBezTo>
                  <a:cubicBezTo>
                    <a:pt x="186" y="104"/>
                    <a:pt x="186" y="106"/>
                    <a:pt x="183" y="106"/>
                  </a:cubicBezTo>
                  <a:cubicBezTo>
                    <a:pt x="184" y="107"/>
                    <a:pt x="184" y="108"/>
                    <a:pt x="182" y="108"/>
                  </a:cubicBezTo>
                  <a:cubicBezTo>
                    <a:pt x="182" y="109"/>
                    <a:pt x="188" y="109"/>
                    <a:pt x="183" y="109"/>
                  </a:cubicBezTo>
                  <a:cubicBezTo>
                    <a:pt x="184" y="111"/>
                    <a:pt x="186" y="110"/>
                    <a:pt x="188" y="110"/>
                  </a:cubicBezTo>
                  <a:cubicBezTo>
                    <a:pt x="190" y="111"/>
                    <a:pt x="193" y="112"/>
                    <a:pt x="195" y="111"/>
                  </a:cubicBezTo>
                  <a:cubicBezTo>
                    <a:pt x="193" y="114"/>
                    <a:pt x="191" y="117"/>
                    <a:pt x="189" y="119"/>
                  </a:cubicBezTo>
                  <a:cubicBezTo>
                    <a:pt x="186" y="119"/>
                    <a:pt x="185" y="119"/>
                    <a:pt x="183" y="120"/>
                  </a:cubicBezTo>
                  <a:cubicBezTo>
                    <a:pt x="182" y="120"/>
                    <a:pt x="181" y="120"/>
                    <a:pt x="181" y="120"/>
                  </a:cubicBezTo>
                  <a:cubicBezTo>
                    <a:pt x="180" y="121"/>
                    <a:pt x="180" y="120"/>
                    <a:pt x="179" y="120"/>
                  </a:cubicBezTo>
                  <a:cubicBezTo>
                    <a:pt x="176" y="120"/>
                    <a:pt x="174" y="122"/>
                    <a:pt x="170" y="122"/>
                  </a:cubicBezTo>
                  <a:cubicBezTo>
                    <a:pt x="169" y="122"/>
                    <a:pt x="170" y="123"/>
                    <a:pt x="170" y="123"/>
                  </a:cubicBezTo>
                  <a:cubicBezTo>
                    <a:pt x="169" y="125"/>
                    <a:pt x="169" y="123"/>
                    <a:pt x="166" y="124"/>
                  </a:cubicBezTo>
                  <a:cubicBezTo>
                    <a:pt x="166" y="125"/>
                    <a:pt x="167" y="125"/>
                    <a:pt x="168" y="125"/>
                  </a:cubicBezTo>
                  <a:cubicBezTo>
                    <a:pt x="168" y="126"/>
                    <a:pt x="160" y="127"/>
                    <a:pt x="162" y="124"/>
                  </a:cubicBezTo>
                  <a:cubicBezTo>
                    <a:pt x="161" y="124"/>
                    <a:pt x="158" y="124"/>
                    <a:pt x="158" y="125"/>
                  </a:cubicBezTo>
                  <a:cubicBezTo>
                    <a:pt x="157" y="126"/>
                    <a:pt x="159" y="128"/>
                    <a:pt x="158" y="129"/>
                  </a:cubicBezTo>
                  <a:cubicBezTo>
                    <a:pt x="158" y="128"/>
                    <a:pt x="155" y="127"/>
                    <a:pt x="155" y="129"/>
                  </a:cubicBezTo>
                  <a:cubicBezTo>
                    <a:pt x="155" y="129"/>
                    <a:pt x="157" y="130"/>
                    <a:pt x="156" y="131"/>
                  </a:cubicBezTo>
                  <a:cubicBezTo>
                    <a:pt x="155" y="133"/>
                    <a:pt x="155" y="132"/>
                    <a:pt x="153" y="131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3" y="134"/>
                    <a:pt x="152" y="134"/>
                    <a:pt x="151" y="134"/>
                  </a:cubicBezTo>
                  <a:cubicBezTo>
                    <a:pt x="150" y="135"/>
                    <a:pt x="151" y="136"/>
                    <a:pt x="150" y="136"/>
                  </a:cubicBezTo>
                  <a:cubicBezTo>
                    <a:pt x="149" y="137"/>
                    <a:pt x="145" y="136"/>
                    <a:pt x="146" y="139"/>
                  </a:cubicBezTo>
                  <a:cubicBezTo>
                    <a:pt x="142" y="140"/>
                    <a:pt x="137" y="140"/>
                    <a:pt x="132" y="140"/>
                  </a:cubicBezTo>
                  <a:cubicBezTo>
                    <a:pt x="130" y="141"/>
                    <a:pt x="129" y="146"/>
                    <a:pt x="126" y="144"/>
                  </a:cubicBezTo>
                  <a:cubicBezTo>
                    <a:pt x="127" y="145"/>
                    <a:pt x="128" y="145"/>
                    <a:pt x="127" y="147"/>
                  </a:cubicBezTo>
                  <a:cubicBezTo>
                    <a:pt x="127" y="147"/>
                    <a:pt x="126" y="147"/>
                    <a:pt x="126" y="147"/>
                  </a:cubicBezTo>
                  <a:cubicBezTo>
                    <a:pt x="125" y="147"/>
                    <a:pt x="127" y="148"/>
                    <a:pt x="126" y="149"/>
                  </a:cubicBezTo>
                  <a:cubicBezTo>
                    <a:pt x="127" y="149"/>
                    <a:pt x="126" y="149"/>
                    <a:pt x="126" y="150"/>
                  </a:cubicBezTo>
                  <a:cubicBezTo>
                    <a:pt x="125" y="151"/>
                    <a:pt x="123" y="153"/>
                    <a:pt x="125" y="153"/>
                  </a:cubicBezTo>
                  <a:cubicBezTo>
                    <a:pt x="125" y="155"/>
                    <a:pt x="123" y="154"/>
                    <a:pt x="123" y="154"/>
                  </a:cubicBezTo>
                  <a:cubicBezTo>
                    <a:pt x="122" y="155"/>
                    <a:pt x="121" y="156"/>
                    <a:pt x="121" y="156"/>
                  </a:cubicBezTo>
                  <a:cubicBezTo>
                    <a:pt x="121" y="157"/>
                    <a:pt x="121" y="158"/>
                    <a:pt x="121" y="158"/>
                  </a:cubicBezTo>
                  <a:cubicBezTo>
                    <a:pt x="119" y="159"/>
                    <a:pt x="121" y="160"/>
                    <a:pt x="120" y="162"/>
                  </a:cubicBezTo>
                  <a:cubicBezTo>
                    <a:pt x="120" y="162"/>
                    <a:pt x="118" y="162"/>
                    <a:pt x="118" y="162"/>
                  </a:cubicBezTo>
                  <a:cubicBezTo>
                    <a:pt x="118" y="162"/>
                    <a:pt x="119" y="163"/>
                    <a:pt x="119" y="164"/>
                  </a:cubicBezTo>
                  <a:cubicBezTo>
                    <a:pt x="119" y="165"/>
                    <a:pt x="118" y="166"/>
                    <a:pt x="118" y="167"/>
                  </a:cubicBezTo>
                  <a:cubicBezTo>
                    <a:pt x="118" y="167"/>
                    <a:pt x="119" y="169"/>
                    <a:pt x="119" y="169"/>
                  </a:cubicBezTo>
                  <a:cubicBezTo>
                    <a:pt x="118" y="172"/>
                    <a:pt x="116" y="173"/>
                    <a:pt x="113" y="175"/>
                  </a:cubicBezTo>
                  <a:cubicBezTo>
                    <a:pt x="110" y="175"/>
                    <a:pt x="108" y="173"/>
                    <a:pt x="106" y="172"/>
                  </a:cubicBezTo>
                  <a:cubicBezTo>
                    <a:pt x="104" y="175"/>
                    <a:pt x="98" y="169"/>
                    <a:pt x="99" y="170"/>
                  </a:cubicBezTo>
                  <a:cubicBezTo>
                    <a:pt x="98" y="169"/>
                    <a:pt x="98" y="171"/>
                    <a:pt x="98" y="172"/>
                  </a:cubicBezTo>
                  <a:cubicBezTo>
                    <a:pt x="97" y="171"/>
                    <a:pt x="97" y="170"/>
                    <a:pt x="96" y="169"/>
                  </a:cubicBezTo>
                  <a:cubicBezTo>
                    <a:pt x="95" y="168"/>
                    <a:pt x="93" y="168"/>
                    <a:pt x="93" y="165"/>
                  </a:cubicBezTo>
                  <a:cubicBezTo>
                    <a:pt x="92" y="164"/>
                    <a:pt x="91" y="163"/>
                    <a:pt x="89" y="162"/>
                  </a:cubicBezTo>
                  <a:cubicBezTo>
                    <a:pt x="89" y="161"/>
                    <a:pt x="90" y="161"/>
                    <a:pt x="91" y="161"/>
                  </a:cubicBezTo>
                  <a:cubicBezTo>
                    <a:pt x="91" y="159"/>
                    <a:pt x="89" y="160"/>
                    <a:pt x="87" y="158"/>
                  </a:cubicBezTo>
                  <a:cubicBezTo>
                    <a:pt x="87" y="157"/>
                    <a:pt x="87" y="156"/>
                    <a:pt x="85" y="155"/>
                  </a:cubicBezTo>
                  <a:cubicBezTo>
                    <a:pt x="84" y="157"/>
                    <a:pt x="85" y="154"/>
                    <a:pt x="85" y="154"/>
                  </a:cubicBezTo>
                  <a:cubicBezTo>
                    <a:pt x="85" y="153"/>
                    <a:pt x="84" y="154"/>
                    <a:pt x="84" y="153"/>
                  </a:cubicBezTo>
                  <a:cubicBezTo>
                    <a:pt x="83" y="152"/>
                    <a:pt x="84" y="151"/>
                    <a:pt x="83" y="151"/>
                  </a:cubicBezTo>
                  <a:cubicBezTo>
                    <a:pt x="81" y="150"/>
                    <a:pt x="82" y="146"/>
                    <a:pt x="81" y="149"/>
                  </a:cubicBezTo>
                  <a:cubicBezTo>
                    <a:pt x="80" y="148"/>
                    <a:pt x="80" y="146"/>
                    <a:pt x="78" y="147"/>
                  </a:cubicBezTo>
                  <a:cubicBezTo>
                    <a:pt x="78" y="145"/>
                    <a:pt x="79" y="145"/>
                    <a:pt x="80" y="144"/>
                  </a:cubicBezTo>
                  <a:cubicBezTo>
                    <a:pt x="79" y="143"/>
                    <a:pt x="77" y="143"/>
                    <a:pt x="76" y="143"/>
                  </a:cubicBezTo>
                  <a:cubicBezTo>
                    <a:pt x="75" y="139"/>
                    <a:pt x="75" y="138"/>
                    <a:pt x="77" y="134"/>
                  </a:cubicBezTo>
                  <a:cubicBezTo>
                    <a:pt x="75" y="133"/>
                    <a:pt x="79" y="131"/>
                    <a:pt x="75" y="131"/>
                  </a:cubicBezTo>
                  <a:cubicBezTo>
                    <a:pt x="75" y="130"/>
                    <a:pt x="76" y="131"/>
                    <a:pt x="77" y="130"/>
                  </a:cubicBezTo>
                  <a:cubicBezTo>
                    <a:pt x="77" y="130"/>
                    <a:pt x="77" y="129"/>
                    <a:pt x="77" y="129"/>
                  </a:cubicBezTo>
                  <a:cubicBezTo>
                    <a:pt x="77" y="128"/>
                    <a:pt x="78" y="130"/>
                    <a:pt x="79" y="130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80" y="124"/>
                    <a:pt x="81" y="123"/>
                    <a:pt x="82" y="122"/>
                  </a:cubicBezTo>
                  <a:cubicBezTo>
                    <a:pt x="83" y="122"/>
                    <a:pt x="82" y="123"/>
                    <a:pt x="83" y="124"/>
                  </a:cubicBezTo>
                  <a:cubicBezTo>
                    <a:pt x="84" y="123"/>
                    <a:pt x="84" y="122"/>
                    <a:pt x="85" y="122"/>
                  </a:cubicBezTo>
                  <a:cubicBezTo>
                    <a:pt x="86" y="121"/>
                    <a:pt x="84" y="120"/>
                    <a:pt x="84" y="120"/>
                  </a:cubicBezTo>
                  <a:cubicBezTo>
                    <a:pt x="85" y="119"/>
                    <a:pt x="87" y="119"/>
                    <a:pt x="87" y="118"/>
                  </a:cubicBezTo>
                  <a:cubicBezTo>
                    <a:pt x="88" y="116"/>
                    <a:pt x="84" y="116"/>
                    <a:pt x="86" y="113"/>
                  </a:cubicBezTo>
                  <a:cubicBezTo>
                    <a:pt x="82" y="116"/>
                    <a:pt x="88" y="111"/>
                    <a:pt x="82" y="112"/>
                  </a:cubicBezTo>
                  <a:cubicBezTo>
                    <a:pt x="81" y="109"/>
                    <a:pt x="84" y="109"/>
                    <a:pt x="87" y="109"/>
                  </a:cubicBezTo>
                  <a:cubicBezTo>
                    <a:pt x="87" y="108"/>
                    <a:pt x="85" y="109"/>
                    <a:pt x="85" y="108"/>
                  </a:cubicBezTo>
                  <a:cubicBezTo>
                    <a:pt x="86" y="106"/>
                    <a:pt x="84" y="107"/>
                    <a:pt x="84" y="107"/>
                  </a:cubicBezTo>
                  <a:cubicBezTo>
                    <a:pt x="83" y="106"/>
                    <a:pt x="84" y="105"/>
                    <a:pt x="84" y="105"/>
                  </a:cubicBezTo>
                  <a:cubicBezTo>
                    <a:pt x="83" y="104"/>
                    <a:pt x="81" y="103"/>
                    <a:pt x="81" y="103"/>
                  </a:cubicBezTo>
                  <a:cubicBezTo>
                    <a:pt x="80" y="103"/>
                    <a:pt x="79" y="100"/>
                    <a:pt x="78" y="99"/>
                  </a:cubicBezTo>
                  <a:cubicBezTo>
                    <a:pt x="77" y="100"/>
                    <a:pt x="76" y="102"/>
                    <a:pt x="75" y="99"/>
                  </a:cubicBezTo>
                  <a:cubicBezTo>
                    <a:pt x="74" y="99"/>
                    <a:pt x="74" y="101"/>
                    <a:pt x="74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6" y="98"/>
                    <a:pt x="68" y="95"/>
                    <a:pt x="69" y="90"/>
                  </a:cubicBezTo>
                  <a:cubicBezTo>
                    <a:pt x="69" y="90"/>
                    <a:pt x="68" y="89"/>
                    <a:pt x="68" y="88"/>
                  </a:cubicBezTo>
                  <a:cubicBezTo>
                    <a:pt x="67" y="88"/>
                    <a:pt x="68" y="89"/>
                    <a:pt x="67" y="89"/>
                  </a:cubicBezTo>
                  <a:cubicBezTo>
                    <a:pt x="65" y="90"/>
                    <a:pt x="68" y="84"/>
                    <a:pt x="64" y="86"/>
                  </a:cubicBezTo>
                  <a:cubicBezTo>
                    <a:pt x="66" y="84"/>
                    <a:pt x="66" y="83"/>
                    <a:pt x="64" y="82"/>
                  </a:cubicBezTo>
                  <a:cubicBezTo>
                    <a:pt x="64" y="81"/>
                    <a:pt x="63" y="81"/>
                    <a:pt x="62" y="81"/>
                  </a:cubicBezTo>
                  <a:cubicBezTo>
                    <a:pt x="61" y="79"/>
                    <a:pt x="61" y="77"/>
                    <a:pt x="61" y="76"/>
                  </a:cubicBezTo>
                  <a:cubicBezTo>
                    <a:pt x="60" y="75"/>
                    <a:pt x="57" y="75"/>
                    <a:pt x="59" y="72"/>
                  </a:cubicBezTo>
                  <a:cubicBezTo>
                    <a:pt x="57" y="73"/>
                    <a:pt x="56" y="72"/>
                    <a:pt x="56" y="71"/>
                  </a:cubicBezTo>
                  <a:cubicBezTo>
                    <a:pt x="56" y="71"/>
                    <a:pt x="54" y="72"/>
                    <a:pt x="54" y="71"/>
                  </a:cubicBezTo>
                  <a:cubicBezTo>
                    <a:pt x="53" y="70"/>
                    <a:pt x="45" y="71"/>
                    <a:pt x="43" y="67"/>
                  </a:cubicBezTo>
                  <a:cubicBezTo>
                    <a:pt x="40" y="69"/>
                    <a:pt x="32" y="65"/>
                    <a:pt x="30" y="67"/>
                  </a:cubicBezTo>
                  <a:cubicBezTo>
                    <a:pt x="29" y="69"/>
                    <a:pt x="29" y="67"/>
                    <a:pt x="27" y="67"/>
                  </a:cubicBezTo>
                  <a:cubicBezTo>
                    <a:pt x="25" y="68"/>
                    <a:pt x="23" y="69"/>
                    <a:pt x="21" y="69"/>
                  </a:cubicBezTo>
                  <a:cubicBezTo>
                    <a:pt x="21" y="69"/>
                    <a:pt x="20" y="68"/>
                    <a:pt x="20" y="68"/>
                  </a:cubicBezTo>
                  <a:cubicBezTo>
                    <a:pt x="19" y="68"/>
                    <a:pt x="18" y="68"/>
                    <a:pt x="17" y="68"/>
                  </a:cubicBezTo>
                  <a:cubicBezTo>
                    <a:pt x="17" y="67"/>
                    <a:pt x="16" y="66"/>
                    <a:pt x="15" y="66"/>
                  </a:cubicBezTo>
                  <a:cubicBezTo>
                    <a:pt x="15" y="64"/>
                    <a:pt x="17" y="65"/>
                    <a:pt x="18" y="65"/>
                  </a:cubicBezTo>
                  <a:cubicBezTo>
                    <a:pt x="18" y="64"/>
                    <a:pt x="15" y="62"/>
                    <a:pt x="20" y="63"/>
                  </a:cubicBezTo>
                  <a:cubicBezTo>
                    <a:pt x="18" y="60"/>
                    <a:pt x="11" y="63"/>
                    <a:pt x="9" y="61"/>
                  </a:cubicBezTo>
                  <a:cubicBezTo>
                    <a:pt x="11" y="56"/>
                    <a:pt x="17" y="61"/>
                    <a:pt x="21" y="57"/>
                  </a:cubicBezTo>
                  <a:cubicBezTo>
                    <a:pt x="19" y="55"/>
                    <a:pt x="12" y="56"/>
                    <a:pt x="10" y="57"/>
                  </a:cubicBezTo>
                  <a:cubicBezTo>
                    <a:pt x="9" y="56"/>
                    <a:pt x="10" y="55"/>
                    <a:pt x="10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8" y="55"/>
                    <a:pt x="8" y="54"/>
                    <a:pt x="8" y="53"/>
                  </a:cubicBezTo>
                  <a:cubicBezTo>
                    <a:pt x="4" y="54"/>
                    <a:pt x="3" y="52"/>
                    <a:pt x="0" y="51"/>
                  </a:cubicBezTo>
                  <a:cubicBezTo>
                    <a:pt x="2" y="45"/>
                    <a:pt x="10" y="47"/>
                    <a:pt x="15" y="46"/>
                  </a:cubicBezTo>
                  <a:cubicBezTo>
                    <a:pt x="16" y="45"/>
                    <a:pt x="16" y="45"/>
                    <a:pt x="17" y="45"/>
                  </a:cubicBezTo>
                  <a:cubicBezTo>
                    <a:pt x="17" y="45"/>
                    <a:pt x="18" y="44"/>
                    <a:pt x="18" y="44"/>
                  </a:cubicBezTo>
                  <a:cubicBezTo>
                    <a:pt x="20" y="43"/>
                    <a:pt x="24" y="43"/>
                    <a:pt x="25" y="43"/>
                  </a:cubicBezTo>
                  <a:cubicBezTo>
                    <a:pt x="26" y="42"/>
                    <a:pt x="26" y="41"/>
                    <a:pt x="26" y="41"/>
                  </a:cubicBezTo>
                  <a:cubicBezTo>
                    <a:pt x="27" y="40"/>
                    <a:pt x="28" y="40"/>
                    <a:pt x="29" y="40"/>
                  </a:cubicBezTo>
                  <a:cubicBezTo>
                    <a:pt x="30" y="39"/>
                    <a:pt x="31" y="38"/>
                    <a:pt x="32" y="37"/>
                  </a:cubicBezTo>
                  <a:cubicBezTo>
                    <a:pt x="33" y="34"/>
                    <a:pt x="29" y="36"/>
                    <a:pt x="30" y="33"/>
                  </a:cubicBezTo>
                  <a:cubicBezTo>
                    <a:pt x="28" y="32"/>
                    <a:pt x="29" y="35"/>
                    <a:pt x="28" y="35"/>
                  </a:cubicBezTo>
                  <a:cubicBezTo>
                    <a:pt x="28" y="35"/>
                    <a:pt x="23" y="33"/>
                    <a:pt x="21" y="34"/>
                  </a:cubicBezTo>
                  <a:cubicBezTo>
                    <a:pt x="19" y="32"/>
                    <a:pt x="23" y="33"/>
                    <a:pt x="23" y="32"/>
                  </a:cubicBezTo>
                  <a:cubicBezTo>
                    <a:pt x="24" y="32"/>
                    <a:pt x="23" y="31"/>
                    <a:pt x="23" y="31"/>
                  </a:cubicBezTo>
                  <a:cubicBezTo>
                    <a:pt x="24" y="31"/>
                    <a:pt x="25" y="32"/>
                    <a:pt x="25" y="31"/>
                  </a:cubicBezTo>
                  <a:cubicBezTo>
                    <a:pt x="25" y="31"/>
                    <a:pt x="26" y="29"/>
                    <a:pt x="26" y="29"/>
                  </a:cubicBezTo>
                  <a:cubicBezTo>
                    <a:pt x="27" y="29"/>
                    <a:pt x="27" y="30"/>
                    <a:pt x="27" y="30"/>
                  </a:cubicBezTo>
                  <a:cubicBezTo>
                    <a:pt x="28" y="30"/>
                    <a:pt x="31" y="30"/>
                    <a:pt x="30" y="27"/>
                  </a:cubicBezTo>
                  <a:cubicBezTo>
                    <a:pt x="32" y="27"/>
                    <a:pt x="32" y="29"/>
                    <a:pt x="34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4" y="26"/>
                    <a:pt x="36" y="26"/>
                    <a:pt x="3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5" y="24"/>
                    <a:pt x="43" y="20"/>
                    <a:pt x="43" y="19"/>
                  </a:cubicBezTo>
                  <a:cubicBezTo>
                    <a:pt x="47" y="19"/>
                    <a:pt x="50" y="20"/>
                    <a:pt x="53" y="19"/>
                  </a:cubicBezTo>
                  <a:cubicBezTo>
                    <a:pt x="53" y="18"/>
                    <a:pt x="52" y="18"/>
                    <a:pt x="51" y="18"/>
                  </a:cubicBezTo>
                  <a:cubicBezTo>
                    <a:pt x="52" y="16"/>
                    <a:pt x="55" y="17"/>
                    <a:pt x="57" y="16"/>
                  </a:cubicBezTo>
                  <a:cubicBezTo>
                    <a:pt x="59" y="14"/>
                    <a:pt x="66" y="16"/>
                    <a:pt x="72" y="15"/>
                  </a:cubicBezTo>
                  <a:cubicBezTo>
                    <a:pt x="74" y="15"/>
                    <a:pt x="74" y="14"/>
                    <a:pt x="75" y="14"/>
                  </a:cubicBezTo>
                  <a:cubicBezTo>
                    <a:pt x="78" y="14"/>
                    <a:pt x="80" y="15"/>
                    <a:pt x="82" y="14"/>
                  </a:cubicBezTo>
                  <a:cubicBezTo>
                    <a:pt x="81" y="15"/>
                    <a:pt x="82" y="17"/>
                    <a:pt x="83" y="17"/>
                  </a:cubicBezTo>
                  <a:cubicBezTo>
                    <a:pt x="84" y="15"/>
                    <a:pt x="83" y="16"/>
                    <a:pt x="85" y="19"/>
                  </a:cubicBezTo>
                  <a:cubicBezTo>
                    <a:pt x="87" y="18"/>
                    <a:pt x="84" y="16"/>
                    <a:pt x="88" y="17"/>
                  </a:cubicBezTo>
                  <a:cubicBezTo>
                    <a:pt x="87" y="15"/>
                    <a:pt x="90" y="13"/>
                    <a:pt x="85" y="13"/>
                  </a:cubicBezTo>
                  <a:cubicBezTo>
                    <a:pt x="86" y="11"/>
                    <a:pt x="93" y="8"/>
                    <a:pt x="93" y="12"/>
                  </a:cubicBezTo>
                  <a:cubicBezTo>
                    <a:pt x="96" y="13"/>
                    <a:pt x="96" y="11"/>
                    <a:pt x="98" y="12"/>
                  </a:cubicBezTo>
                  <a:cubicBezTo>
                    <a:pt x="99" y="13"/>
                    <a:pt x="100" y="13"/>
                    <a:pt x="101" y="14"/>
                  </a:cubicBezTo>
                  <a:cubicBezTo>
                    <a:pt x="102" y="15"/>
                    <a:pt x="105" y="15"/>
                    <a:pt x="108" y="16"/>
                  </a:cubicBezTo>
                  <a:cubicBezTo>
                    <a:pt x="108" y="15"/>
                    <a:pt x="107" y="15"/>
                    <a:pt x="106" y="15"/>
                  </a:cubicBezTo>
                  <a:cubicBezTo>
                    <a:pt x="107" y="14"/>
                    <a:pt x="108" y="13"/>
                    <a:pt x="109" y="13"/>
                  </a:cubicBezTo>
                  <a:cubicBezTo>
                    <a:pt x="108" y="11"/>
                    <a:pt x="104" y="11"/>
                    <a:pt x="101" y="10"/>
                  </a:cubicBezTo>
                  <a:cubicBezTo>
                    <a:pt x="101" y="7"/>
                    <a:pt x="105" y="8"/>
                    <a:pt x="107" y="8"/>
                  </a:cubicBezTo>
                  <a:cubicBezTo>
                    <a:pt x="108" y="6"/>
                    <a:pt x="106" y="7"/>
                    <a:pt x="105" y="6"/>
                  </a:cubicBezTo>
                  <a:cubicBezTo>
                    <a:pt x="107" y="2"/>
                    <a:pt x="110" y="6"/>
                    <a:pt x="113" y="6"/>
                  </a:cubicBezTo>
                  <a:cubicBezTo>
                    <a:pt x="115" y="7"/>
                    <a:pt x="115" y="5"/>
                    <a:pt x="117" y="5"/>
                  </a:cubicBezTo>
                  <a:cubicBezTo>
                    <a:pt x="122" y="6"/>
                    <a:pt x="125" y="8"/>
                    <a:pt x="128" y="5"/>
                  </a:cubicBezTo>
                  <a:cubicBezTo>
                    <a:pt x="130" y="5"/>
                    <a:pt x="132" y="5"/>
                    <a:pt x="134" y="4"/>
                  </a:cubicBezTo>
                  <a:cubicBezTo>
                    <a:pt x="135" y="4"/>
                    <a:pt x="135" y="3"/>
                    <a:pt x="135" y="2"/>
                  </a:cubicBezTo>
                  <a:cubicBezTo>
                    <a:pt x="137" y="1"/>
                    <a:pt x="138" y="2"/>
                    <a:pt x="140" y="2"/>
                  </a:cubicBezTo>
                  <a:cubicBezTo>
                    <a:pt x="141" y="1"/>
                    <a:pt x="142" y="1"/>
                    <a:pt x="143" y="1"/>
                  </a:cubicBezTo>
                  <a:cubicBezTo>
                    <a:pt x="145" y="1"/>
                    <a:pt x="147" y="2"/>
                    <a:pt x="151" y="2"/>
                  </a:cubicBezTo>
                  <a:cubicBezTo>
                    <a:pt x="154" y="1"/>
                    <a:pt x="160" y="0"/>
                    <a:pt x="166" y="1"/>
                  </a:cubicBezTo>
                  <a:cubicBezTo>
                    <a:pt x="167" y="1"/>
                    <a:pt x="167" y="1"/>
                    <a:pt x="168" y="2"/>
                  </a:cubicBezTo>
                  <a:cubicBezTo>
                    <a:pt x="174" y="3"/>
                    <a:pt x="179" y="1"/>
                    <a:pt x="179" y="5"/>
                  </a:cubicBezTo>
                  <a:cubicBezTo>
                    <a:pt x="182" y="6"/>
                    <a:pt x="181" y="4"/>
                    <a:pt x="184" y="4"/>
                  </a:cubicBezTo>
                  <a:cubicBezTo>
                    <a:pt x="184" y="8"/>
                    <a:pt x="187" y="7"/>
                    <a:pt x="189" y="8"/>
                  </a:cubicBezTo>
                  <a:cubicBezTo>
                    <a:pt x="191" y="9"/>
                    <a:pt x="191" y="7"/>
                    <a:pt x="193" y="7"/>
                  </a:cubicBezTo>
                  <a:cubicBezTo>
                    <a:pt x="192" y="11"/>
                    <a:pt x="197" y="9"/>
                    <a:pt x="199" y="9"/>
                  </a:cubicBezTo>
                  <a:cubicBezTo>
                    <a:pt x="197" y="11"/>
                    <a:pt x="197" y="10"/>
                    <a:pt x="198" y="13"/>
                  </a:cubicBezTo>
                  <a:cubicBezTo>
                    <a:pt x="197" y="12"/>
                    <a:pt x="196" y="12"/>
                    <a:pt x="196" y="14"/>
                  </a:cubicBezTo>
                  <a:cubicBezTo>
                    <a:pt x="186" y="15"/>
                    <a:pt x="174" y="15"/>
                    <a:pt x="167" y="16"/>
                  </a:cubicBezTo>
                  <a:cubicBezTo>
                    <a:pt x="166" y="16"/>
                    <a:pt x="166" y="16"/>
                    <a:pt x="166" y="17"/>
                  </a:cubicBezTo>
                  <a:cubicBezTo>
                    <a:pt x="165" y="17"/>
                    <a:pt x="165" y="16"/>
                    <a:pt x="166" y="16"/>
                  </a:cubicBezTo>
                  <a:cubicBezTo>
                    <a:pt x="166" y="15"/>
                    <a:pt x="164" y="15"/>
                    <a:pt x="164" y="15"/>
                  </a:cubicBezTo>
                  <a:cubicBezTo>
                    <a:pt x="164" y="15"/>
                    <a:pt x="164" y="17"/>
                    <a:pt x="164" y="17"/>
                  </a:cubicBezTo>
                  <a:cubicBezTo>
                    <a:pt x="162" y="18"/>
                    <a:pt x="160" y="16"/>
                    <a:pt x="159" y="18"/>
                  </a:cubicBezTo>
                </a:path>
              </a:pathLst>
            </a:custGeom>
            <a:solidFill>
              <a:srgbClr val="F983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2819401" y="1360488"/>
              <a:ext cx="509588" cy="276225"/>
            </a:xfrm>
            <a:custGeom>
              <a:avLst/>
              <a:gdLst>
                <a:gd name="T0" fmla="*/ 108 w 116"/>
                <a:gd name="T1" fmla="*/ 6 h 63"/>
                <a:gd name="T2" fmla="*/ 114 w 116"/>
                <a:gd name="T3" fmla="*/ 10 h 63"/>
                <a:gd name="T4" fmla="*/ 112 w 116"/>
                <a:gd name="T5" fmla="*/ 12 h 63"/>
                <a:gd name="T6" fmla="*/ 107 w 116"/>
                <a:gd name="T7" fmla="*/ 14 h 63"/>
                <a:gd name="T8" fmla="*/ 93 w 116"/>
                <a:gd name="T9" fmla="*/ 17 h 63"/>
                <a:gd name="T10" fmla="*/ 99 w 116"/>
                <a:gd name="T11" fmla="*/ 19 h 63"/>
                <a:gd name="T12" fmla="*/ 88 w 116"/>
                <a:gd name="T13" fmla="*/ 23 h 63"/>
                <a:gd name="T14" fmla="*/ 84 w 116"/>
                <a:gd name="T15" fmla="*/ 25 h 63"/>
                <a:gd name="T16" fmla="*/ 78 w 116"/>
                <a:gd name="T17" fmla="*/ 28 h 63"/>
                <a:gd name="T18" fmla="*/ 69 w 116"/>
                <a:gd name="T19" fmla="*/ 32 h 63"/>
                <a:gd name="T20" fmla="*/ 66 w 116"/>
                <a:gd name="T21" fmla="*/ 35 h 63"/>
                <a:gd name="T22" fmla="*/ 59 w 116"/>
                <a:gd name="T23" fmla="*/ 36 h 63"/>
                <a:gd name="T24" fmla="*/ 63 w 116"/>
                <a:gd name="T25" fmla="*/ 41 h 63"/>
                <a:gd name="T26" fmla="*/ 56 w 116"/>
                <a:gd name="T27" fmla="*/ 46 h 63"/>
                <a:gd name="T28" fmla="*/ 51 w 116"/>
                <a:gd name="T29" fmla="*/ 49 h 63"/>
                <a:gd name="T30" fmla="*/ 43 w 116"/>
                <a:gd name="T31" fmla="*/ 55 h 63"/>
                <a:gd name="T32" fmla="*/ 46 w 116"/>
                <a:gd name="T33" fmla="*/ 60 h 63"/>
                <a:gd name="T34" fmla="*/ 38 w 116"/>
                <a:gd name="T35" fmla="*/ 62 h 63"/>
                <a:gd name="T36" fmla="*/ 24 w 116"/>
                <a:gd name="T37" fmla="*/ 59 h 63"/>
                <a:gd name="T38" fmla="*/ 19 w 116"/>
                <a:gd name="T39" fmla="*/ 60 h 63"/>
                <a:gd name="T40" fmla="*/ 12 w 116"/>
                <a:gd name="T41" fmla="*/ 55 h 63"/>
                <a:gd name="T42" fmla="*/ 19 w 116"/>
                <a:gd name="T43" fmla="*/ 49 h 63"/>
                <a:gd name="T44" fmla="*/ 27 w 116"/>
                <a:gd name="T45" fmla="*/ 49 h 63"/>
                <a:gd name="T46" fmla="*/ 13 w 116"/>
                <a:gd name="T47" fmla="*/ 46 h 63"/>
                <a:gd name="T48" fmla="*/ 21 w 116"/>
                <a:gd name="T49" fmla="*/ 41 h 63"/>
                <a:gd name="T50" fmla="*/ 28 w 116"/>
                <a:gd name="T51" fmla="*/ 41 h 63"/>
                <a:gd name="T52" fmla="*/ 28 w 116"/>
                <a:gd name="T53" fmla="*/ 37 h 63"/>
                <a:gd name="T54" fmla="*/ 26 w 116"/>
                <a:gd name="T55" fmla="*/ 32 h 63"/>
                <a:gd name="T56" fmla="*/ 21 w 116"/>
                <a:gd name="T57" fmla="*/ 30 h 63"/>
                <a:gd name="T58" fmla="*/ 31 w 116"/>
                <a:gd name="T59" fmla="*/ 29 h 63"/>
                <a:gd name="T60" fmla="*/ 35 w 116"/>
                <a:gd name="T61" fmla="*/ 27 h 63"/>
                <a:gd name="T62" fmla="*/ 43 w 116"/>
                <a:gd name="T63" fmla="*/ 21 h 63"/>
                <a:gd name="T64" fmla="*/ 27 w 116"/>
                <a:gd name="T65" fmla="*/ 24 h 63"/>
                <a:gd name="T66" fmla="*/ 15 w 116"/>
                <a:gd name="T67" fmla="*/ 21 h 63"/>
                <a:gd name="T68" fmla="*/ 4 w 116"/>
                <a:gd name="T69" fmla="*/ 19 h 63"/>
                <a:gd name="T70" fmla="*/ 2 w 116"/>
                <a:gd name="T71" fmla="*/ 13 h 63"/>
                <a:gd name="T72" fmla="*/ 21 w 116"/>
                <a:gd name="T73" fmla="*/ 8 h 63"/>
                <a:gd name="T74" fmla="*/ 34 w 116"/>
                <a:gd name="T75" fmla="*/ 5 h 63"/>
                <a:gd name="T76" fmla="*/ 50 w 116"/>
                <a:gd name="T77" fmla="*/ 2 h 63"/>
                <a:gd name="T78" fmla="*/ 67 w 116"/>
                <a:gd name="T79" fmla="*/ 1 h 63"/>
                <a:gd name="T80" fmla="*/ 75 w 116"/>
                <a:gd name="T81" fmla="*/ 1 h 63"/>
                <a:gd name="T82" fmla="*/ 92 w 116"/>
                <a:gd name="T83" fmla="*/ 1 h 63"/>
                <a:gd name="T84" fmla="*/ 108 w 116"/>
                <a:gd name="T8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6" h="63">
                  <a:moveTo>
                    <a:pt x="108" y="2"/>
                  </a:moveTo>
                  <a:cubicBezTo>
                    <a:pt x="106" y="4"/>
                    <a:pt x="108" y="4"/>
                    <a:pt x="108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8"/>
                    <a:pt x="114" y="8"/>
                    <a:pt x="114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11" y="10"/>
                    <a:pt x="112" y="12"/>
                    <a:pt x="112" y="12"/>
                  </a:cubicBezTo>
                  <a:cubicBezTo>
                    <a:pt x="110" y="13"/>
                    <a:pt x="108" y="13"/>
                    <a:pt x="108" y="12"/>
                  </a:cubicBezTo>
                  <a:cubicBezTo>
                    <a:pt x="107" y="12"/>
                    <a:pt x="107" y="13"/>
                    <a:pt x="107" y="14"/>
                  </a:cubicBezTo>
                  <a:cubicBezTo>
                    <a:pt x="106" y="15"/>
                    <a:pt x="103" y="13"/>
                    <a:pt x="103" y="15"/>
                  </a:cubicBezTo>
                  <a:cubicBezTo>
                    <a:pt x="100" y="14"/>
                    <a:pt x="95" y="14"/>
                    <a:pt x="93" y="17"/>
                  </a:cubicBezTo>
                  <a:cubicBezTo>
                    <a:pt x="94" y="19"/>
                    <a:pt x="98" y="17"/>
                    <a:pt x="99" y="16"/>
                  </a:cubicBezTo>
                  <a:cubicBezTo>
                    <a:pt x="101" y="16"/>
                    <a:pt x="99" y="17"/>
                    <a:pt x="99" y="19"/>
                  </a:cubicBezTo>
                  <a:cubicBezTo>
                    <a:pt x="96" y="19"/>
                    <a:pt x="94" y="20"/>
                    <a:pt x="91" y="21"/>
                  </a:cubicBezTo>
                  <a:cubicBezTo>
                    <a:pt x="89" y="21"/>
                    <a:pt x="88" y="22"/>
                    <a:pt x="88" y="23"/>
                  </a:cubicBezTo>
                  <a:cubicBezTo>
                    <a:pt x="87" y="24"/>
                    <a:pt x="86" y="23"/>
                    <a:pt x="85" y="23"/>
                  </a:cubicBezTo>
                  <a:cubicBezTo>
                    <a:pt x="84" y="24"/>
                    <a:pt x="85" y="25"/>
                    <a:pt x="84" y="25"/>
                  </a:cubicBezTo>
                  <a:cubicBezTo>
                    <a:pt x="83" y="26"/>
                    <a:pt x="81" y="24"/>
                    <a:pt x="81" y="26"/>
                  </a:cubicBezTo>
                  <a:cubicBezTo>
                    <a:pt x="81" y="28"/>
                    <a:pt x="78" y="27"/>
                    <a:pt x="78" y="28"/>
                  </a:cubicBezTo>
                  <a:cubicBezTo>
                    <a:pt x="78" y="30"/>
                    <a:pt x="76" y="29"/>
                    <a:pt x="74" y="30"/>
                  </a:cubicBezTo>
                  <a:cubicBezTo>
                    <a:pt x="73" y="31"/>
                    <a:pt x="71" y="31"/>
                    <a:pt x="69" y="32"/>
                  </a:cubicBezTo>
                  <a:cubicBezTo>
                    <a:pt x="68" y="32"/>
                    <a:pt x="69" y="33"/>
                    <a:pt x="68" y="33"/>
                  </a:cubicBezTo>
                  <a:cubicBezTo>
                    <a:pt x="65" y="33"/>
                    <a:pt x="67" y="34"/>
                    <a:pt x="66" y="35"/>
                  </a:cubicBezTo>
                  <a:cubicBezTo>
                    <a:pt x="66" y="35"/>
                    <a:pt x="65" y="35"/>
                    <a:pt x="65" y="35"/>
                  </a:cubicBezTo>
                  <a:cubicBezTo>
                    <a:pt x="64" y="35"/>
                    <a:pt x="62" y="37"/>
                    <a:pt x="59" y="36"/>
                  </a:cubicBezTo>
                  <a:cubicBezTo>
                    <a:pt x="59" y="37"/>
                    <a:pt x="63" y="38"/>
                    <a:pt x="59" y="38"/>
                  </a:cubicBezTo>
                  <a:cubicBezTo>
                    <a:pt x="60" y="40"/>
                    <a:pt x="64" y="38"/>
                    <a:pt x="63" y="41"/>
                  </a:cubicBezTo>
                  <a:cubicBezTo>
                    <a:pt x="61" y="39"/>
                    <a:pt x="61" y="42"/>
                    <a:pt x="61" y="44"/>
                  </a:cubicBezTo>
                  <a:cubicBezTo>
                    <a:pt x="59" y="41"/>
                    <a:pt x="58" y="45"/>
                    <a:pt x="56" y="46"/>
                  </a:cubicBezTo>
                  <a:cubicBezTo>
                    <a:pt x="54" y="47"/>
                    <a:pt x="52" y="46"/>
                    <a:pt x="50" y="48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2" y="50"/>
                    <a:pt x="48" y="51"/>
                    <a:pt x="50" y="51"/>
                  </a:cubicBezTo>
                  <a:cubicBezTo>
                    <a:pt x="49" y="54"/>
                    <a:pt x="44" y="52"/>
                    <a:pt x="43" y="55"/>
                  </a:cubicBezTo>
                  <a:cubicBezTo>
                    <a:pt x="44" y="57"/>
                    <a:pt x="47" y="57"/>
                    <a:pt x="50" y="57"/>
                  </a:cubicBezTo>
                  <a:cubicBezTo>
                    <a:pt x="51" y="60"/>
                    <a:pt x="46" y="57"/>
                    <a:pt x="46" y="60"/>
                  </a:cubicBezTo>
                  <a:cubicBezTo>
                    <a:pt x="46" y="61"/>
                    <a:pt x="45" y="60"/>
                    <a:pt x="44" y="60"/>
                  </a:cubicBezTo>
                  <a:cubicBezTo>
                    <a:pt x="42" y="60"/>
                    <a:pt x="40" y="63"/>
                    <a:pt x="38" y="62"/>
                  </a:cubicBezTo>
                  <a:cubicBezTo>
                    <a:pt x="37" y="61"/>
                    <a:pt x="36" y="61"/>
                    <a:pt x="36" y="59"/>
                  </a:cubicBezTo>
                  <a:cubicBezTo>
                    <a:pt x="31" y="58"/>
                    <a:pt x="28" y="60"/>
                    <a:pt x="24" y="59"/>
                  </a:cubicBezTo>
                  <a:cubicBezTo>
                    <a:pt x="23" y="59"/>
                    <a:pt x="22" y="58"/>
                    <a:pt x="23" y="58"/>
                  </a:cubicBezTo>
                  <a:cubicBezTo>
                    <a:pt x="21" y="58"/>
                    <a:pt x="20" y="59"/>
                    <a:pt x="19" y="60"/>
                  </a:cubicBezTo>
                  <a:cubicBezTo>
                    <a:pt x="15" y="60"/>
                    <a:pt x="11" y="58"/>
                    <a:pt x="6" y="58"/>
                  </a:cubicBezTo>
                  <a:cubicBezTo>
                    <a:pt x="7" y="56"/>
                    <a:pt x="9" y="55"/>
                    <a:pt x="12" y="55"/>
                  </a:cubicBezTo>
                  <a:cubicBezTo>
                    <a:pt x="14" y="55"/>
                    <a:pt x="13" y="51"/>
                    <a:pt x="14" y="50"/>
                  </a:cubicBezTo>
                  <a:cubicBezTo>
                    <a:pt x="17" y="51"/>
                    <a:pt x="17" y="49"/>
                    <a:pt x="19" y="49"/>
                  </a:cubicBezTo>
                  <a:cubicBezTo>
                    <a:pt x="19" y="52"/>
                    <a:pt x="23" y="52"/>
                    <a:pt x="26" y="52"/>
                  </a:cubicBezTo>
                  <a:cubicBezTo>
                    <a:pt x="28" y="51"/>
                    <a:pt x="25" y="51"/>
                    <a:pt x="27" y="49"/>
                  </a:cubicBezTo>
                  <a:cubicBezTo>
                    <a:pt x="26" y="47"/>
                    <a:pt x="21" y="50"/>
                    <a:pt x="23" y="45"/>
                  </a:cubicBezTo>
                  <a:cubicBezTo>
                    <a:pt x="19" y="46"/>
                    <a:pt x="17" y="48"/>
                    <a:pt x="13" y="46"/>
                  </a:cubicBezTo>
                  <a:cubicBezTo>
                    <a:pt x="14" y="44"/>
                    <a:pt x="16" y="44"/>
                    <a:pt x="18" y="43"/>
                  </a:cubicBezTo>
                  <a:cubicBezTo>
                    <a:pt x="19" y="42"/>
                    <a:pt x="20" y="42"/>
                    <a:pt x="21" y="41"/>
                  </a:cubicBezTo>
                  <a:cubicBezTo>
                    <a:pt x="22" y="41"/>
                    <a:pt x="23" y="40"/>
                    <a:pt x="23" y="40"/>
                  </a:cubicBezTo>
                  <a:cubicBezTo>
                    <a:pt x="25" y="39"/>
                    <a:pt x="26" y="40"/>
                    <a:pt x="28" y="41"/>
                  </a:cubicBezTo>
                  <a:cubicBezTo>
                    <a:pt x="29" y="40"/>
                    <a:pt x="30" y="39"/>
                    <a:pt x="30" y="38"/>
                  </a:cubicBezTo>
                  <a:cubicBezTo>
                    <a:pt x="31" y="36"/>
                    <a:pt x="28" y="37"/>
                    <a:pt x="28" y="37"/>
                  </a:cubicBezTo>
                  <a:cubicBezTo>
                    <a:pt x="27" y="36"/>
                    <a:pt x="27" y="34"/>
                    <a:pt x="27" y="34"/>
                  </a:cubicBezTo>
                  <a:cubicBezTo>
                    <a:pt x="26" y="33"/>
                    <a:pt x="25" y="33"/>
                    <a:pt x="26" y="32"/>
                  </a:cubicBezTo>
                  <a:cubicBezTo>
                    <a:pt x="25" y="32"/>
                    <a:pt x="24" y="33"/>
                    <a:pt x="23" y="33"/>
                  </a:cubicBezTo>
                  <a:cubicBezTo>
                    <a:pt x="23" y="31"/>
                    <a:pt x="23" y="30"/>
                    <a:pt x="21" y="30"/>
                  </a:cubicBezTo>
                  <a:cubicBezTo>
                    <a:pt x="22" y="28"/>
                    <a:pt x="23" y="27"/>
                    <a:pt x="26" y="27"/>
                  </a:cubicBezTo>
                  <a:cubicBezTo>
                    <a:pt x="28" y="27"/>
                    <a:pt x="28" y="30"/>
                    <a:pt x="31" y="29"/>
                  </a:cubicBezTo>
                  <a:cubicBezTo>
                    <a:pt x="31" y="30"/>
                    <a:pt x="32" y="31"/>
                    <a:pt x="32" y="31"/>
                  </a:cubicBezTo>
                  <a:cubicBezTo>
                    <a:pt x="35" y="32"/>
                    <a:pt x="34" y="28"/>
                    <a:pt x="35" y="27"/>
                  </a:cubicBezTo>
                  <a:cubicBezTo>
                    <a:pt x="40" y="26"/>
                    <a:pt x="44" y="25"/>
                    <a:pt x="47" y="21"/>
                  </a:cubicBezTo>
                  <a:cubicBezTo>
                    <a:pt x="46" y="19"/>
                    <a:pt x="45" y="23"/>
                    <a:pt x="43" y="21"/>
                  </a:cubicBezTo>
                  <a:cubicBezTo>
                    <a:pt x="41" y="23"/>
                    <a:pt x="39" y="23"/>
                    <a:pt x="38" y="24"/>
                  </a:cubicBezTo>
                  <a:cubicBezTo>
                    <a:pt x="35" y="24"/>
                    <a:pt x="31" y="25"/>
                    <a:pt x="27" y="24"/>
                  </a:cubicBezTo>
                  <a:cubicBezTo>
                    <a:pt x="24" y="24"/>
                    <a:pt x="23" y="23"/>
                    <a:pt x="20" y="24"/>
                  </a:cubicBezTo>
                  <a:cubicBezTo>
                    <a:pt x="19" y="21"/>
                    <a:pt x="17" y="25"/>
                    <a:pt x="15" y="21"/>
                  </a:cubicBezTo>
                  <a:cubicBezTo>
                    <a:pt x="14" y="23"/>
                    <a:pt x="11" y="21"/>
                    <a:pt x="8" y="21"/>
                  </a:cubicBezTo>
                  <a:cubicBezTo>
                    <a:pt x="8" y="18"/>
                    <a:pt x="4" y="20"/>
                    <a:pt x="4" y="19"/>
                  </a:cubicBezTo>
                  <a:cubicBezTo>
                    <a:pt x="3" y="16"/>
                    <a:pt x="6" y="17"/>
                    <a:pt x="7" y="16"/>
                  </a:cubicBezTo>
                  <a:cubicBezTo>
                    <a:pt x="7" y="13"/>
                    <a:pt x="0" y="17"/>
                    <a:pt x="2" y="13"/>
                  </a:cubicBezTo>
                  <a:cubicBezTo>
                    <a:pt x="6" y="11"/>
                    <a:pt x="13" y="11"/>
                    <a:pt x="20" y="10"/>
                  </a:cubicBezTo>
                  <a:cubicBezTo>
                    <a:pt x="21" y="10"/>
                    <a:pt x="21" y="9"/>
                    <a:pt x="21" y="8"/>
                  </a:cubicBezTo>
                  <a:cubicBezTo>
                    <a:pt x="26" y="9"/>
                    <a:pt x="30" y="7"/>
                    <a:pt x="32" y="8"/>
                  </a:cubicBezTo>
                  <a:cubicBezTo>
                    <a:pt x="33" y="7"/>
                    <a:pt x="34" y="6"/>
                    <a:pt x="34" y="5"/>
                  </a:cubicBezTo>
                  <a:cubicBezTo>
                    <a:pt x="40" y="5"/>
                    <a:pt x="45" y="3"/>
                    <a:pt x="50" y="4"/>
                  </a:cubicBezTo>
                  <a:cubicBezTo>
                    <a:pt x="50" y="4"/>
                    <a:pt x="50" y="3"/>
                    <a:pt x="50" y="2"/>
                  </a:cubicBezTo>
                  <a:cubicBezTo>
                    <a:pt x="54" y="3"/>
                    <a:pt x="60" y="1"/>
                    <a:pt x="62" y="3"/>
                  </a:cubicBezTo>
                  <a:cubicBezTo>
                    <a:pt x="63" y="2"/>
                    <a:pt x="66" y="3"/>
                    <a:pt x="67" y="1"/>
                  </a:cubicBezTo>
                  <a:cubicBezTo>
                    <a:pt x="69" y="2"/>
                    <a:pt x="73" y="3"/>
                    <a:pt x="76" y="2"/>
                  </a:cubicBezTo>
                  <a:cubicBezTo>
                    <a:pt x="76" y="2"/>
                    <a:pt x="76" y="1"/>
                    <a:pt x="75" y="1"/>
                  </a:cubicBezTo>
                  <a:cubicBezTo>
                    <a:pt x="75" y="0"/>
                    <a:pt x="76" y="1"/>
                    <a:pt x="76" y="1"/>
                  </a:cubicBezTo>
                  <a:cubicBezTo>
                    <a:pt x="81" y="2"/>
                    <a:pt x="87" y="0"/>
                    <a:pt x="92" y="1"/>
                  </a:cubicBezTo>
                  <a:cubicBezTo>
                    <a:pt x="92" y="1"/>
                    <a:pt x="91" y="3"/>
                    <a:pt x="92" y="3"/>
                  </a:cubicBezTo>
                  <a:cubicBezTo>
                    <a:pt x="99" y="3"/>
                    <a:pt x="99" y="2"/>
                    <a:pt x="108" y="2"/>
                  </a:cubicBezTo>
                </a:path>
              </a:pathLst>
            </a:custGeom>
            <a:solidFill>
              <a:srgbClr val="E1DA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4068763" y="1579563"/>
              <a:ext cx="3538538" cy="2320925"/>
            </a:xfrm>
            <a:custGeom>
              <a:avLst/>
              <a:gdLst>
                <a:gd name="T0" fmla="*/ 479 w 807"/>
                <a:gd name="T1" fmla="*/ 37 h 529"/>
                <a:gd name="T2" fmla="*/ 566 w 807"/>
                <a:gd name="T3" fmla="*/ 37 h 529"/>
                <a:gd name="T4" fmla="*/ 639 w 807"/>
                <a:gd name="T5" fmla="*/ 44 h 529"/>
                <a:gd name="T6" fmla="*/ 733 w 807"/>
                <a:gd name="T7" fmla="*/ 59 h 529"/>
                <a:gd name="T8" fmla="*/ 807 w 807"/>
                <a:gd name="T9" fmla="*/ 83 h 529"/>
                <a:gd name="T10" fmla="*/ 760 w 807"/>
                <a:gd name="T11" fmla="*/ 95 h 529"/>
                <a:gd name="T12" fmla="*/ 700 w 807"/>
                <a:gd name="T13" fmla="*/ 140 h 529"/>
                <a:gd name="T14" fmla="*/ 676 w 807"/>
                <a:gd name="T15" fmla="*/ 155 h 529"/>
                <a:gd name="T16" fmla="*/ 708 w 807"/>
                <a:gd name="T17" fmla="*/ 107 h 529"/>
                <a:gd name="T18" fmla="*/ 639 w 807"/>
                <a:gd name="T19" fmla="*/ 127 h 529"/>
                <a:gd name="T20" fmla="*/ 617 w 807"/>
                <a:gd name="T21" fmla="*/ 160 h 529"/>
                <a:gd name="T22" fmla="*/ 579 w 807"/>
                <a:gd name="T23" fmla="*/ 213 h 529"/>
                <a:gd name="T24" fmla="*/ 554 w 807"/>
                <a:gd name="T25" fmla="*/ 225 h 529"/>
                <a:gd name="T26" fmla="*/ 543 w 807"/>
                <a:gd name="T27" fmla="*/ 238 h 529"/>
                <a:gd name="T28" fmla="*/ 509 w 807"/>
                <a:gd name="T29" fmla="*/ 301 h 529"/>
                <a:gd name="T30" fmla="*/ 490 w 807"/>
                <a:gd name="T31" fmla="*/ 346 h 529"/>
                <a:gd name="T32" fmla="*/ 458 w 807"/>
                <a:gd name="T33" fmla="*/ 351 h 529"/>
                <a:gd name="T34" fmla="*/ 452 w 807"/>
                <a:gd name="T35" fmla="*/ 353 h 529"/>
                <a:gd name="T36" fmla="*/ 435 w 807"/>
                <a:gd name="T37" fmla="*/ 308 h 529"/>
                <a:gd name="T38" fmla="*/ 380 w 807"/>
                <a:gd name="T39" fmla="*/ 337 h 529"/>
                <a:gd name="T40" fmla="*/ 341 w 807"/>
                <a:gd name="T41" fmla="*/ 297 h 529"/>
                <a:gd name="T42" fmla="*/ 268 w 807"/>
                <a:gd name="T43" fmla="*/ 285 h 529"/>
                <a:gd name="T44" fmla="*/ 286 w 807"/>
                <a:gd name="T45" fmla="*/ 316 h 529"/>
                <a:gd name="T46" fmla="*/ 232 w 807"/>
                <a:gd name="T47" fmla="*/ 319 h 529"/>
                <a:gd name="T48" fmla="*/ 201 w 807"/>
                <a:gd name="T49" fmla="*/ 280 h 529"/>
                <a:gd name="T50" fmla="*/ 226 w 807"/>
                <a:gd name="T51" fmla="*/ 331 h 529"/>
                <a:gd name="T52" fmla="*/ 241 w 807"/>
                <a:gd name="T53" fmla="*/ 384 h 529"/>
                <a:gd name="T54" fmla="*/ 211 w 807"/>
                <a:gd name="T55" fmla="*/ 460 h 529"/>
                <a:gd name="T56" fmla="*/ 181 w 807"/>
                <a:gd name="T57" fmla="*/ 519 h 529"/>
                <a:gd name="T58" fmla="*/ 122 w 807"/>
                <a:gd name="T59" fmla="*/ 474 h 529"/>
                <a:gd name="T60" fmla="*/ 115 w 807"/>
                <a:gd name="T61" fmla="*/ 404 h 529"/>
                <a:gd name="T62" fmla="*/ 24 w 807"/>
                <a:gd name="T63" fmla="*/ 360 h 529"/>
                <a:gd name="T64" fmla="*/ 3 w 807"/>
                <a:gd name="T65" fmla="*/ 302 h 529"/>
                <a:gd name="T66" fmla="*/ 83 w 807"/>
                <a:gd name="T67" fmla="*/ 239 h 529"/>
                <a:gd name="T68" fmla="*/ 135 w 807"/>
                <a:gd name="T69" fmla="*/ 263 h 529"/>
                <a:gd name="T70" fmla="*/ 194 w 807"/>
                <a:gd name="T71" fmla="*/ 263 h 529"/>
                <a:gd name="T72" fmla="*/ 159 w 807"/>
                <a:gd name="T73" fmla="*/ 223 h 529"/>
                <a:gd name="T74" fmla="*/ 131 w 807"/>
                <a:gd name="T75" fmla="*/ 206 h 529"/>
                <a:gd name="T76" fmla="*/ 133 w 807"/>
                <a:gd name="T77" fmla="*/ 222 h 529"/>
                <a:gd name="T78" fmla="*/ 81 w 807"/>
                <a:gd name="T79" fmla="*/ 209 h 529"/>
                <a:gd name="T80" fmla="*/ 59 w 807"/>
                <a:gd name="T81" fmla="*/ 208 h 529"/>
                <a:gd name="T82" fmla="*/ 81 w 807"/>
                <a:gd name="T83" fmla="*/ 169 h 529"/>
                <a:gd name="T84" fmla="*/ 110 w 807"/>
                <a:gd name="T85" fmla="*/ 150 h 529"/>
                <a:gd name="T86" fmla="*/ 163 w 807"/>
                <a:gd name="T87" fmla="*/ 127 h 529"/>
                <a:gd name="T88" fmla="*/ 161 w 807"/>
                <a:gd name="T89" fmla="*/ 101 h 529"/>
                <a:gd name="T90" fmla="*/ 143 w 807"/>
                <a:gd name="T91" fmla="*/ 122 h 529"/>
                <a:gd name="T92" fmla="*/ 94 w 807"/>
                <a:gd name="T93" fmla="*/ 129 h 529"/>
                <a:gd name="T94" fmla="*/ 117 w 807"/>
                <a:gd name="T95" fmla="*/ 86 h 529"/>
                <a:gd name="T96" fmla="*/ 182 w 807"/>
                <a:gd name="T97" fmla="*/ 54 h 529"/>
                <a:gd name="T98" fmla="*/ 204 w 807"/>
                <a:gd name="T99" fmla="*/ 79 h 529"/>
                <a:gd name="T100" fmla="*/ 241 w 807"/>
                <a:gd name="T101" fmla="*/ 69 h 529"/>
                <a:gd name="T102" fmla="*/ 306 w 807"/>
                <a:gd name="T103" fmla="*/ 65 h 529"/>
                <a:gd name="T104" fmla="*/ 338 w 807"/>
                <a:gd name="T105" fmla="*/ 43 h 529"/>
                <a:gd name="T106" fmla="*/ 361 w 807"/>
                <a:gd name="T107" fmla="*/ 67 h 529"/>
                <a:gd name="T108" fmla="*/ 376 w 807"/>
                <a:gd name="T109" fmla="*/ 42 h 529"/>
                <a:gd name="T110" fmla="*/ 456 w 807"/>
                <a:gd name="T111" fmla="*/ 10 h 529"/>
                <a:gd name="T112" fmla="*/ 191 w 807"/>
                <a:gd name="T113" fmla="*/ 192 h 529"/>
                <a:gd name="T114" fmla="*/ 230 w 807"/>
                <a:gd name="T115" fmla="*/ 218 h 529"/>
                <a:gd name="T116" fmla="*/ 272 w 807"/>
                <a:gd name="T117" fmla="*/ 211 h 529"/>
                <a:gd name="T118" fmla="*/ 259 w 807"/>
                <a:gd name="T119" fmla="*/ 231 h 529"/>
                <a:gd name="T120" fmla="*/ 192 w 807"/>
                <a:gd name="T121" fmla="*/ 39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7" h="529">
                  <a:moveTo>
                    <a:pt x="486" y="6"/>
                  </a:moveTo>
                  <a:cubicBezTo>
                    <a:pt x="486" y="7"/>
                    <a:pt x="488" y="7"/>
                    <a:pt x="489" y="7"/>
                  </a:cubicBezTo>
                  <a:cubicBezTo>
                    <a:pt x="489" y="8"/>
                    <a:pt x="487" y="8"/>
                    <a:pt x="486" y="8"/>
                  </a:cubicBezTo>
                  <a:cubicBezTo>
                    <a:pt x="490" y="12"/>
                    <a:pt x="494" y="6"/>
                    <a:pt x="501" y="8"/>
                  </a:cubicBezTo>
                  <a:cubicBezTo>
                    <a:pt x="503" y="10"/>
                    <a:pt x="506" y="12"/>
                    <a:pt x="509" y="12"/>
                  </a:cubicBezTo>
                  <a:cubicBezTo>
                    <a:pt x="509" y="14"/>
                    <a:pt x="509" y="15"/>
                    <a:pt x="509" y="16"/>
                  </a:cubicBezTo>
                  <a:cubicBezTo>
                    <a:pt x="509" y="17"/>
                    <a:pt x="511" y="17"/>
                    <a:pt x="511" y="19"/>
                  </a:cubicBezTo>
                  <a:cubicBezTo>
                    <a:pt x="509" y="19"/>
                    <a:pt x="509" y="21"/>
                    <a:pt x="509" y="22"/>
                  </a:cubicBezTo>
                  <a:cubicBezTo>
                    <a:pt x="508" y="21"/>
                    <a:pt x="507" y="21"/>
                    <a:pt x="505" y="21"/>
                  </a:cubicBezTo>
                  <a:cubicBezTo>
                    <a:pt x="504" y="21"/>
                    <a:pt x="505" y="23"/>
                    <a:pt x="504" y="23"/>
                  </a:cubicBezTo>
                  <a:cubicBezTo>
                    <a:pt x="504" y="23"/>
                    <a:pt x="503" y="22"/>
                    <a:pt x="502" y="22"/>
                  </a:cubicBezTo>
                  <a:cubicBezTo>
                    <a:pt x="502" y="22"/>
                    <a:pt x="500" y="24"/>
                    <a:pt x="497" y="23"/>
                  </a:cubicBezTo>
                  <a:cubicBezTo>
                    <a:pt x="495" y="23"/>
                    <a:pt x="496" y="25"/>
                    <a:pt x="496" y="25"/>
                  </a:cubicBezTo>
                  <a:cubicBezTo>
                    <a:pt x="495" y="25"/>
                    <a:pt x="494" y="25"/>
                    <a:pt x="494" y="25"/>
                  </a:cubicBezTo>
                  <a:cubicBezTo>
                    <a:pt x="493" y="26"/>
                    <a:pt x="495" y="26"/>
                    <a:pt x="494" y="29"/>
                  </a:cubicBezTo>
                  <a:cubicBezTo>
                    <a:pt x="493" y="27"/>
                    <a:pt x="489" y="29"/>
                    <a:pt x="491" y="30"/>
                  </a:cubicBezTo>
                  <a:cubicBezTo>
                    <a:pt x="489" y="32"/>
                    <a:pt x="486" y="31"/>
                    <a:pt x="483" y="32"/>
                  </a:cubicBezTo>
                  <a:cubicBezTo>
                    <a:pt x="482" y="32"/>
                    <a:pt x="481" y="35"/>
                    <a:pt x="478" y="34"/>
                  </a:cubicBezTo>
                  <a:cubicBezTo>
                    <a:pt x="479" y="36"/>
                    <a:pt x="479" y="37"/>
                    <a:pt x="478" y="37"/>
                  </a:cubicBezTo>
                  <a:cubicBezTo>
                    <a:pt x="478" y="39"/>
                    <a:pt x="478" y="37"/>
                    <a:pt x="479" y="37"/>
                  </a:cubicBezTo>
                  <a:cubicBezTo>
                    <a:pt x="482" y="37"/>
                    <a:pt x="483" y="35"/>
                    <a:pt x="485" y="34"/>
                  </a:cubicBezTo>
                  <a:cubicBezTo>
                    <a:pt x="487" y="34"/>
                    <a:pt x="487" y="36"/>
                    <a:pt x="488" y="35"/>
                  </a:cubicBezTo>
                  <a:cubicBezTo>
                    <a:pt x="489" y="35"/>
                    <a:pt x="489" y="34"/>
                    <a:pt x="490" y="33"/>
                  </a:cubicBezTo>
                  <a:cubicBezTo>
                    <a:pt x="492" y="33"/>
                    <a:pt x="494" y="33"/>
                    <a:pt x="497" y="33"/>
                  </a:cubicBezTo>
                  <a:cubicBezTo>
                    <a:pt x="498" y="32"/>
                    <a:pt x="496" y="31"/>
                    <a:pt x="498" y="31"/>
                  </a:cubicBezTo>
                  <a:cubicBezTo>
                    <a:pt x="498" y="31"/>
                    <a:pt x="499" y="31"/>
                    <a:pt x="499" y="31"/>
                  </a:cubicBezTo>
                  <a:cubicBezTo>
                    <a:pt x="500" y="31"/>
                    <a:pt x="500" y="29"/>
                    <a:pt x="500" y="29"/>
                  </a:cubicBezTo>
                  <a:cubicBezTo>
                    <a:pt x="501" y="29"/>
                    <a:pt x="503" y="30"/>
                    <a:pt x="504" y="30"/>
                  </a:cubicBezTo>
                  <a:cubicBezTo>
                    <a:pt x="507" y="30"/>
                    <a:pt x="507" y="29"/>
                    <a:pt x="509" y="29"/>
                  </a:cubicBezTo>
                  <a:cubicBezTo>
                    <a:pt x="509" y="32"/>
                    <a:pt x="509" y="32"/>
                    <a:pt x="509" y="32"/>
                  </a:cubicBezTo>
                  <a:cubicBezTo>
                    <a:pt x="510" y="31"/>
                    <a:pt x="511" y="31"/>
                    <a:pt x="511" y="33"/>
                  </a:cubicBezTo>
                  <a:cubicBezTo>
                    <a:pt x="516" y="32"/>
                    <a:pt x="524" y="33"/>
                    <a:pt x="532" y="33"/>
                  </a:cubicBezTo>
                  <a:cubicBezTo>
                    <a:pt x="531" y="37"/>
                    <a:pt x="538" y="34"/>
                    <a:pt x="538" y="38"/>
                  </a:cubicBezTo>
                  <a:cubicBezTo>
                    <a:pt x="538" y="37"/>
                    <a:pt x="540" y="38"/>
                    <a:pt x="541" y="38"/>
                  </a:cubicBezTo>
                  <a:cubicBezTo>
                    <a:pt x="544" y="38"/>
                    <a:pt x="548" y="37"/>
                    <a:pt x="549" y="38"/>
                  </a:cubicBezTo>
                  <a:cubicBezTo>
                    <a:pt x="551" y="38"/>
                    <a:pt x="549" y="34"/>
                    <a:pt x="551" y="33"/>
                  </a:cubicBezTo>
                  <a:cubicBezTo>
                    <a:pt x="554" y="34"/>
                    <a:pt x="557" y="34"/>
                    <a:pt x="561" y="34"/>
                  </a:cubicBezTo>
                  <a:cubicBezTo>
                    <a:pt x="561" y="34"/>
                    <a:pt x="561" y="35"/>
                    <a:pt x="561" y="35"/>
                  </a:cubicBezTo>
                  <a:cubicBezTo>
                    <a:pt x="562" y="36"/>
                    <a:pt x="564" y="35"/>
                    <a:pt x="565" y="35"/>
                  </a:cubicBezTo>
                  <a:cubicBezTo>
                    <a:pt x="566" y="36"/>
                    <a:pt x="566" y="37"/>
                    <a:pt x="566" y="37"/>
                  </a:cubicBezTo>
                  <a:cubicBezTo>
                    <a:pt x="568" y="38"/>
                    <a:pt x="570" y="37"/>
                    <a:pt x="571" y="38"/>
                  </a:cubicBezTo>
                  <a:cubicBezTo>
                    <a:pt x="571" y="40"/>
                    <a:pt x="571" y="42"/>
                    <a:pt x="568" y="42"/>
                  </a:cubicBezTo>
                  <a:cubicBezTo>
                    <a:pt x="568" y="44"/>
                    <a:pt x="570" y="44"/>
                    <a:pt x="572" y="44"/>
                  </a:cubicBezTo>
                  <a:cubicBezTo>
                    <a:pt x="571" y="50"/>
                    <a:pt x="576" y="50"/>
                    <a:pt x="578" y="53"/>
                  </a:cubicBezTo>
                  <a:cubicBezTo>
                    <a:pt x="579" y="52"/>
                    <a:pt x="581" y="51"/>
                    <a:pt x="583" y="50"/>
                  </a:cubicBezTo>
                  <a:cubicBezTo>
                    <a:pt x="583" y="49"/>
                    <a:pt x="583" y="47"/>
                    <a:pt x="583" y="47"/>
                  </a:cubicBezTo>
                  <a:cubicBezTo>
                    <a:pt x="584" y="46"/>
                    <a:pt x="586" y="47"/>
                    <a:pt x="585" y="46"/>
                  </a:cubicBezTo>
                  <a:cubicBezTo>
                    <a:pt x="588" y="45"/>
                    <a:pt x="587" y="48"/>
                    <a:pt x="588" y="49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596" y="48"/>
                    <a:pt x="598" y="48"/>
                    <a:pt x="598" y="46"/>
                  </a:cubicBezTo>
                  <a:cubicBezTo>
                    <a:pt x="601" y="47"/>
                    <a:pt x="608" y="44"/>
                    <a:pt x="608" y="48"/>
                  </a:cubicBezTo>
                  <a:cubicBezTo>
                    <a:pt x="611" y="48"/>
                    <a:pt x="610" y="45"/>
                    <a:pt x="614" y="46"/>
                  </a:cubicBezTo>
                  <a:cubicBezTo>
                    <a:pt x="614" y="45"/>
                    <a:pt x="613" y="45"/>
                    <a:pt x="612" y="45"/>
                  </a:cubicBezTo>
                  <a:cubicBezTo>
                    <a:pt x="613" y="44"/>
                    <a:pt x="613" y="42"/>
                    <a:pt x="614" y="42"/>
                  </a:cubicBezTo>
                  <a:cubicBezTo>
                    <a:pt x="617" y="42"/>
                    <a:pt x="616" y="39"/>
                    <a:pt x="620" y="40"/>
                  </a:cubicBezTo>
                  <a:cubicBezTo>
                    <a:pt x="621" y="40"/>
                    <a:pt x="620" y="39"/>
                    <a:pt x="620" y="39"/>
                  </a:cubicBezTo>
                  <a:cubicBezTo>
                    <a:pt x="621" y="37"/>
                    <a:pt x="624" y="39"/>
                    <a:pt x="627" y="38"/>
                  </a:cubicBezTo>
                  <a:cubicBezTo>
                    <a:pt x="627" y="43"/>
                    <a:pt x="632" y="37"/>
                    <a:pt x="631" y="41"/>
                  </a:cubicBezTo>
                  <a:cubicBezTo>
                    <a:pt x="635" y="42"/>
                    <a:pt x="638" y="41"/>
                    <a:pt x="642" y="40"/>
                  </a:cubicBezTo>
                  <a:cubicBezTo>
                    <a:pt x="642" y="43"/>
                    <a:pt x="638" y="41"/>
                    <a:pt x="639" y="44"/>
                  </a:cubicBezTo>
                  <a:cubicBezTo>
                    <a:pt x="639" y="46"/>
                    <a:pt x="643" y="45"/>
                    <a:pt x="645" y="45"/>
                  </a:cubicBezTo>
                  <a:cubicBezTo>
                    <a:pt x="648" y="45"/>
                    <a:pt x="651" y="45"/>
                    <a:pt x="654" y="44"/>
                  </a:cubicBezTo>
                  <a:cubicBezTo>
                    <a:pt x="655" y="48"/>
                    <a:pt x="659" y="48"/>
                    <a:pt x="661" y="51"/>
                  </a:cubicBezTo>
                  <a:cubicBezTo>
                    <a:pt x="663" y="50"/>
                    <a:pt x="664" y="51"/>
                    <a:pt x="666" y="52"/>
                  </a:cubicBezTo>
                  <a:cubicBezTo>
                    <a:pt x="672" y="52"/>
                    <a:pt x="678" y="51"/>
                    <a:pt x="684" y="52"/>
                  </a:cubicBezTo>
                  <a:cubicBezTo>
                    <a:pt x="686" y="52"/>
                    <a:pt x="688" y="55"/>
                    <a:pt x="690" y="54"/>
                  </a:cubicBezTo>
                  <a:cubicBezTo>
                    <a:pt x="690" y="55"/>
                    <a:pt x="691" y="55"/>
                    <a:pt x="692" y="55"/>
                  </a:cubicBezTo>
                  <a:cubicBezTo>
                    <a:pt x="692" y="59"/>
                    <a:pt x="692" y="59"/>
                    <a:pt x="692" y="59"/>
                  </a:cubicBezTo>
                  <a:cubicBezTo>
                    <a:pt x="692" y="61"/>
                    <a:pt x="695" y="59"/>
                    <a:pt x="696" y="60"/>
                  </a:cubicBezTo>
                  <a:cubicBezTo>
                    <a:pt x="697" y="62"/>
                    <a:pt x="697" y="60"/>
                    <a:pt x="698" y="60"/>
                  </a:cubicBezTo>
                  <a:cubicBezTo>
                    <a:pt x="698" y="60"/>
                    <a:pt x="698" y="61"/>
                    <a:pt x="699" y="61"/>
                  </a:cubicBezTo>
                  <a:cubicBezTo>
                    <a:pt x="700" y="61"/>
                    <a:pt x="710" y="62"/>
                    <a:pt x="711" y="61"/>
                  </a:cubicBezTo>
                  <a:cubicBezTo>
                    <a:pt x="711" y="61"/>
                    <a:pt x="711" y="60"/>
                    <a:pt x="711" y="60"/>
                  </a:cubicBezTo>
                  <a:cubicBezTo>
                    <a:pt x="712" y="60"/>
                    <a:pt x="714" y="61"/>
                    <a:pt x="714" y="61"/>
                  </a:cubicBezTo>
                  <a:cubicBezTo>
                    <a:pt x="715" y="60"/>
                    <a:pt x="717" y="60"/>
                    <a:pt x="717" y="61"/>
                  </a:cubicBezTo>
                  <a:cubicBezTo>
                    <a:pt x="719" y="59"/>
                    <a:pt x="722" y="59"/>
                    <a:pt x="725" y="58"/>
                  </a:cubicBezTo>
                  <a:cubicBezTo>
                    <a:pt x="724" y="61"/>
                    <a:pt x="725" y="63"/>
                    <a:pt x="726" y="65"/>
                  </a:cubicBezTo>
                  <a:cubicBezTo>
                    <a:pt x="730" y="65"/>
                    <a:pt x="731" y="67"/>
                    <a:pt x="734" y="65"/>
                  </a:cubicBezTo>
                  <a:cubicBezTo>
                    <a:pt x="735" y="63"/>
                    <a:pt x="734" y="63"/>
                    <a:pt x="732" y="63"/>
                  </a:cubicBezTo>
                  <a:cubicBezTo>
                    <a:pt x="733" y="62"/>
                    <a:pt x="733" y="61"/>
                    <a:pt x="733" y="59"/>
                  </a:cubicBezTo>
                  <a:cubicBezTo>
                    <a:pt x="736" y="57"/>
                    <a:pt x="742" y="58"/>
                    <a:pt x="743" y="60"/>
                  </a:cubicBezTo>
                  <a:cubicBezTo>
                    <a:pt x="747" y="60"/>
                    <a:pt x="751" y="60"/>
                    <a:pt x="755" y="60"/>
                  </a:cubicBezTo>
                  <a:cubicBezTo>
                    <a:pt x="757" y="60"/>
                    <a:pt x="760" y="62"/>
                    <a:pt x="760" y="60"/>
                  </a:cubicBezTo>
                  <a:cubicBezTo>
                    <a:pt x="762" y="61"/>
                    <a:pt x="762" y="62"/>
                    <a:pt x="765" y="63"/>
                  </a:cubicBezTo>
                  <a:cubicBezTo>
                    <a:pt x="766" y="63"/>
                    <a:pt x="766" y="65"/>
                    <a:pt x="767" y="65"/>
                  </a:cubicBezTo>
                  <a:cubicBezTo>
                    <a:pt x="767" y="65"/>
                    <a:pt x="768" y="64"/>
                    <a:pt x="768" y="64"/>
                  </a:cubicBezTo>
                  <a:cubicBezTo>
                    <a:pt x="769" y="65"/>
                    <a:pt x="768" y="65"/>
                    <a:pt x="769" y="66"/>
                  </a:cubicBezTo>
                  <a:cubicBezTo>
                    <a:pt x="769" y="66"/>
                    <a:pt x="770" y="66"/>
                    <a:pt x="771" y="66"/>
                  </a:cubicBezTo>
                  <a:cubicBezTo>
                    <a:pt x="771" y="67"/>
                    <a:pt x="773" y="67"/>
                    <a:pt x="775" y="68"/>
                  </a:cubicBezTo>
                  <a:cubicBezTo>
                    <a:pt x="777" y="68"/>
                    <a:pt x="779" y="69"/>
                    <a:pt x="781" y="70"/>
                  </a:cubicBezTo>
                  <a:cubicBezTo>
                    <a:pt x="781" y="70"/>
                    <a:pt x="782" y="72"/>
                    <a:pt x="782" y="72"/>
                  </a:cubicBezTo>
                  <a:cubicBezTo>
                    <a:pt x="782" y="72"/>
                    <a:pt x="784" y="71"/>
                    <a:pt x="784" y="72"/>
                  </a:cubicBezTo>
                  <a:cubicBezTo>
                    <a:pt x="784" y="72"/>
                    <a:pt x="784" y="73"/>
                    <a:pt x="784" y="74"/>
                  </a:cubicBezTo>
                  <a:cubicBezTo>
                    <a:pt x="784" y="74"/>
                    <a:pt x="786" y="73"/>
                    <a:pt x="786" y="74"/>
                  </a:cubicBezTo>
                  <a:cubicBezTo>
                    <a:pt x="787" y="74"/>
                    <a:pt x="785" y="78"/>
                    <a:pt x="789" y="76"/>
                  </a:cubicBezTo>
                  <a:cubicBezTo>
                    <a:pt x="789" y="83"/>
                    <a:pt x="789" y="83"/>
                    <a:pt x="789" y="83"/>
                  </a:cubicBezTo>
                  <a:cubicBezTo>
                    <a:pt x="792" y="83"/>
                    <a:pt x="795" y="82"/>
                    <a:pt x="795" y="79"/>
                  </a:cubicBezTo>
                  <a:cubicBezTo>
                    <a:pt x="798" y="81"/>
                    <a:pt x="802" y="80"/>
                    <a:pt x="804" y="81"/>
                  </a:cubicBezTo>
                  <a:cubicBezTo>
                    <a:pt x="804" y="81"/>
                    <a:pt x="804" y="83"/>
                    <a:pt x="804" y="83"/>
                  </a:cubicBezTo>
                  <a:cubicBezTo>
                    <a:pt x="804" y="84"/>
                    <a:pt x="806" y="83"/>
                    <a:pt x="807" y="83"/>
                  </a:cubicBezTo>
                  <a:cubicBezTo>
                    <a:pt x="806" y="84"/>
                    <a:pt x="805" y="84"/>
                    <a:pt x="805" y="86"/>
                  </a:cubicBezTo>
                  <a:cubicBezTo>
                    <a:pt x="803" y="86"/>
                    <a:pt x="803" y="85"/>
                    <a:pt x="802" y="85"/>
                  </a:cubicBezTo>
                  <a:cubicBezTo>
                    <a:pt x="801" y="86"/>
                    <a:pt x="801" y="87"/>
                    <a:pt x="799" y="87"/>
                  </a:cubicBezTo>
                  <a:cubicBezTo>
                    <a:pt x="800" y="88"/>
                    <a:pt x="802" y="88"/>
                    <a:pt x="801" y="91"/>
                  </a:cubicBezTo>
                  <a:cubicBezTo>
                    <a:pt x="798" y="88"/>
                    <a:pt x="801" y="92"/>
                    <a:pt x="798" y="93"/>
                  </a:cubicBezTo>
                  <a:cubicBezTo>
                    <a:pt x="797" y="93"/>
                    <a:pt x="797" y="94"/>
                    <a:pt x="796" y="95"/>
                  </a:cubicBezTo>
                  <a:cubicBezTo>
                    <a:pt x="795" y="94"/>
                    <a:pt x="794" y="94"/>
                    <a:pt x="793" y="94"/>
                  </a:cubicBezTo>
                  <a:cubicBezTo>
                    <a:pt x="793" y="93"/>
                    <a:pt x="792" y="92"/>
                    <a:pt x="792" y="92"/>
                  </a:cubicBezTo>
                  <a:cubicBezTo>
                    <a:pt x="790" y="91"/>
                    <a:pt x="789" y="91"/>
                    <a:pt x="788" y="91"/>
                  </a:cubicBezTo>
                  <a:cubicBezTo>
                    <a:pt x="787" y="90"/>
                    <a:pt x="786" y="89"/>
                    <a:pt x="786" y="89"/>
                  </a:cubicBezTo>
                  <a:cubicBezTo>
                    <a:pt x="785" y="88"/>
                    <a:pt x="783" y="89"/>
                    <a:pt x="782" y="89"/>
                  </a:cubicBezTo>
                  <a:cubicBezTo>
                    <a:pt x="782" y="89"/>
                    <a:pt x="782" y="88"/>
                    <a:pt x="781" y="88"/>
                  </a:cubicBezTo>
                  <a:cubicBezTo>
                    <a:pt x="780" y="88"/>
                    <a:pt x="779" y="84"/>
                    <a:pt x="777" y="87"/>
                  </a:cubicBezTo>
                  <a:cubicBezTo>
                    <a:pt x="776" y="87"/>
                    <a:pt x="776" y="85"/>
                    <a:pt x="776" y="84"/>
                  </a:cubicBezTo>
                  <a:cubicBezTo>
                    <a:pt x="771" y="84"/>
                    <a:pt x="771" y="84"/>
                    <a:pt x="771" y="84"/>
                  </a:cubicBezTo>
                  <a:cubicBezTo>
                    <a:pt x="769" y="84"/>
                    <a:pt x="771" y="86"/>
                    <a:pt x="771" y="86"/>
                  </a:cubicBezTo>
                  <a:cubicBezTo>
                    <a:pt x="770" y="87"/>
                    <a:pt x="768" y="88"/>
                    <a:pt x="769" y="90"/>
                  </a:cubicBezTo>
                  <a:cubicBezTo>
                    <a:pt x="765" y="90"/>
                    <a:pt x="764" y="93"/>
                    <a:pt x="759" y="92"/>
                  </a:cubicBezTo>
                  <a:cubicBezTo>
                    <a:pt x="758" y="92"/>
                    <a:pt x="758" y="94"/>
                    <a:pt x="756" y="94"/>
                  </a:cubicBezTo>
                  <a:cubicBezTo>
                    <a:pt x="757" y="95"/>
                    <a:pt x="759" y="94"/>
                    <a:pt x="760" y="95"/>
                  </a:cubicBezTo>
                  <a:cubicBezTo>
                    <a:pt x="761" y="95"/>
                    <a:pt x="762" y="96"/>
                    <a:pt x="763" y="96"/>
                  </a:cubicBezTo>
                  <a:cubicBezTo>
                    <a:pt x="762" y="100"/>
                    <a:pt x="762" y="98"/>
                    <a:pt x="764" y="100"/>
                  </a:cubicBezTo>
                  <a:cubicBezTo>
                    <a:pt x="765" y="102"/>
                    <a:pt x="767" y="103"/>
                    <a:pt x="769" y="104"/>
                  </a:cubicBezTo>
                  <a:cubicBezTo>
                    <a:pt x="769" y="104"/>
                    <a:pt x="766" y="107"/>
                    <a:pt x="766" y="107"/>
                  </a:cubicBezTo>
                  <a:cubicBezTo>
                    <a:pt x="763" y="107"/>
                    <a:pt x="763" y="105"/>
                    <a:pt x="762" y="105"/>
                  </a:cubicBezTo>
                  <a:cubicBezTo>
                    <a:pt x="762" y="105"/>
                    <a:pt x="763" y="107"/>
                    <a:pt x="762" y="107"/>
                  </a:cubicBezTo>
                  <a:cubicBezTo>
                    <a:pt x="759" y="107"/>
                    <a:pt x="754" y="107"/>
                    <a:pt x="751" y="108"/>
                  </a:cubicBezTo>
                  <a:cubicBezTo>
                    <a:pt x="750" y="109"/>
                    <a:pt x="746" y="110"/>
                    <a:pt x="747" y="112"/>
                  </a:cubicBezTo>
                  <a:cubicBezTo>
                    <a:pt x="742" y="111"/>
                    <a:pt x="742" y="114"/>
                    <a:pt x="739" y="115"/>
                  </a:cubicBezTo>
                  <a:cubicBezTo>
                    <a:pt x="738" y="115"/>
                    <a:pt x="738" y="116"/>
                    <a:pt x="737" y="117"/>
                  </a:cubicBezTo>
                  <a:cubicBezTo>
                    <a:pt x="736" y="117"/>
                    <a:pt x="735" y="118"/>
                    <a:pt x="734" y="118"/>
                  </a:cubicBezTo>
                  <a:cubicBezTo>
                    <a:pt x="733" y="118"/>
                    <a:pt x="733" y="120"/>
                    <a:pt x="732" y="120"/>
                  </a:cubicBezTo>
                  <a:cubicBezTo>
                    <a:pt x="729" y="120"/>
                    <a:pt x="724" y="122"/>
                    <a:pt x="723" y="119"/>
                  </a:cubicBezTo>
                  <a:cubicBezTo>
                    <a:pt x="722" y="120"/>
                    <a:pt x="719" y="120"/>
                    <a:pt x="720" y="122"/>
                  </a:cubicBezTo>
                  <a:cubicBezTo>
                    <a:pt x="715" y="123"/>
                    <a:pt x="714" y="123"/>
                    <a:pt x="709" y="122"/>
                  </a:cubicBezTo>
                  <a:cubicBezTo>
                    <a:pt x="708" y="122"/>
                    <a:pt x="708" y="123"/>
                    <a:pt x="707" y="123"/>
                  </a:cubicBezTo>
                  <a:cubicBezTo>
                    <a:pt x="706" y="124"/>
                    <a:pt x="704" y="124"/>
                    <a:pt x="704" y="126"/>
                  </a:cubicBezTo>
                  <a:cubicBezTo>
                    <a:pt x="704" y="129"/>
                    <a:pt x="699" y="128"/>
                    <a:pt x="700" y="132"/>
                  </a:cubicBezTo>
                  <a:cubicBezTo>
                    <a:pt x="699" y="135"/>
                    <a:pt x="702" y="134"/>
                    <a:pt x="704" y="136"/>
                  </a:cubicBezTo>
                  <a:cubicBezTo>
                    <a:pt x="703" y="138"/>
                    <a:pt x="703" y="141"/>
                    <a:pt x="700" y="140"/>
                  </a:cubicBezTo>
                  <a:cubicBezTo>
                    <a:pt x="700" y="142"/>
                    <a:pt x="700" y="143"/>
                    <a:pt x="698" y="143"/>
                  </a:cubicBezTo>
                  <a:cubicBezTo>
                    <a:pt x="698" y="147"/>
                    <a:pt x="698" y="147"/>
                    <a:pt x="698" y="147"/>
                  </a:cubicBezTo>
                  <a:cubicBezTo>
                    <a:pt x="698" y="149"/>
                    <a:pt x="700" y="146"/>
                    <a:pt x="700" y="148"/>
                  </a:cubicBezTo>
                  <a:cubicBezTo>
                    <a:pt x="701" y="150"/>
                    <a:pt x="699" y="149"/>
                    <a:pt x="698" y="150"/>
                  </a:cubicBezTo>
                  <a:cubicBezTo>
                    <a:pt x="698" y="150"/>
                    <a:pt x="697" y="153"/>
                    <a:pt x="697" y="153"/>
                  </a:cubicBezTo>
                  <a:cubicBezTo>
                    <a:pt x="696" y="153"/>
                    <a:pt x="693" y="153"/>
                    <a:pt x="692" y="154"/>
                  </a:cubicBezTo>
                  <a:cubicBezTo>
                    <a:pt x="692" y="154"/>
                    <a:pt x="693" y="157"/>
                    <a:pt x="692" y="158"/>
                  </a:cubicBezTo>
                  <a:cubicBezTo>
                    <a:pt x="691" y="158"/>
                    <a:pt x="692" y="156"/>
                    <a:pt x="691" y="156"/>
                  </a:cubicBezTo>
                  <a:cubicBezTo>
                    <a:pt x="691" y="155"/>
                    <a:pt x="688" y="156"/>
                    <a:pt x="690" y="160"/>
                  </a:cubicBezTo>
                  <a:cubicBezTo>
                    <a:pt x="688" y="160"/>
                    <a:pt x="689" y="162"/>
                    <a:pt x="688" y="162"/>
                  </a:cubicBezTo>
                  <a:cubicBezTo>
                    <a:pt x="688" y="163"/>
                    <a:pt x="687" y="162"/>
                    <a:pt x="687" y="162"/>
                  </a:cubicBezTo>
                  <a:cubicBezTo>
                    <a:pt x="686" y="163"/>
                    <a:pt x="687" y="165"/>
                    <a:pt x="685" y="164"/>
                  </a:cubicBezTo>
                  <a:cubicBezTo>
                    <a:pt x="685" y="166"/>
                    <a:pt x="683" y="166"/>
                    <a:pt x="684" y="168"/>
                  </a:cubicBezTo>
                  <a:cubicBezTo>
                    <a:pt x="682" y="168"/>
                    <a:pt x="680" y="168"/>
                    <a:pt x="680" y="169"/>
                  </a:cubicBezTo>
                  <a:cubicBezTo>
                    <a:pt x="679" y="169"/>
                    <a:pt x="680" y="168"/>
                    <a:pt x="680" y="166"/>
                  </a:cubicBezTo>
                  <a:cubicBezTo>
                    <a:pt x="680" y="166"/>
                    <a:pt x="679" y="166"/>
                    <a:pt x="679" y="165"/>
                  </a:cubicBezTo>
                  <a:cubicBezTo>
                    <a:pt x="679" y="165"/>
                    <a:pt x="679" y="164"/>
                    <a:pt x="679" y="163"/>
                  </a:cubicBezTo>
                  <a:cubicBezTo>
                    <a:pt x="678" y="163"/>
                    <a:pt x="678" y="162"/>
                    <a:pt x="677" y="161"/>
                  </a:cubicBezTo>
                  <a:cubicBezTo>
                    <a:pt x="677" y="161"/>
                    <a:pt x="676" y="160"/>
                    <a:pt x="675" y="160"/>
                  </a:cubicBezTo>
                  <a:cubicBezTo>
                    <a:pt x="676" y="159"/>
                    <a:pt x="676" y="157"/>
                    <a:pt x="676" y="155"/>
                  </a:cubicBezTo>
                  <a:cubicBezTo>
                    <a:pt x="676" y="153"/>
                    <a:pt x="675" y="153"/>
                    <a:pt x="675" y="152"/>
                  </a:cubicBezTo>
                  <a:cubicBezTo>
                    <a:pt x="675" y="148"/>
                    <a:pt x="676" y="144"/>
                    <a:pt x="675" y="141"/>
                  </a:cubicBezTo>
                  <a:cubicBezTo>
                    <a:pt x="679" y="144"/>
                    <a:pt x="676" y="140"/>
                    <a:pt x="677" y="138"/>
                  </a:cubicBezTo>
                  <a:cubicBezTo>
                    <a:pt x="677" y="137"/>
                    <a:pt x="678" y="141"/>
                    <a:pt x="679" y="138"/>
                  </a:cubicBezTo>
                  <a:cubicBezTo>
                    <a:pt x="679" y="138"/>
                    <a:pt x="679" y="137"/>
                    <a:pt x="679" y="137"/>
                  </a:cubicBezTo>
                  <a:cubicBezTo>
                    <a:pt x="680" y="135"/>
                    <a:pt x="684" y="133"/>
                    <a:pt x="685" y="132"/>
                  </a:cubicBezTo>
                  <a:cubicBezTo>
                    <a:pt x="685" y="132"/>
                    <a:pt x="686" y="131"/>
                    <a:pt x="686" y="131"/>
                  </a:cubicBezTo>
                  <a:cubicBezTo>
                    <a:pt x="684" y="130"/>
                    <a:pt x="686" y="130"/>
                    <a:pt x="688" y="130"/>
                  </a:cubicBezTo>
                  <a:cubicBezTo>
                    <a:pt x="689" y="129"/>
                    <a:pt x="690" y="127"/>
                    <a:pt x="689" y="125"/>
                  </a:cubicBezTo>
                  <a:cubicBezTo>
                    <a:pt x="690" y="125"/>
                    <a:pt x="693" y="124"/>
                    <a:pt x="692" y="123"/>
                  </a:cubicBezTo>
                  <a:cubicBezTo>
                    <a:pt x="692" y="123"/>
                    <a:pt x="691" y="123"/>
                    <a:pt x="691" y="123"/>
                  </a:cubicBezTo>
                  <a:cubicBezTo>
                    <a:pt x="691" y="123"/>
                    <a:pt x="692" y="121"/>
                    <a:pt x="692" y="121"/>
                  </a:cubicBezTo>
                  <a:cubicBezTo>
                    <a:pt x="693" y="121"/>
                    <a:pt x="695" y="124"/>
                    <a:pt x="694" y="119"/>
                  </a:cubicBezTo>
                  <a:cubicBezTo>
                    <a:pt x="696" y="119"/>
                    <a:pt x="698" y="119"/>
                    <a:pt x="699" y="118"/>
                  </a:cubicBezTo>
                  <a:cubicBezTo>
                    <a:pt x="699" y="118"/>
                    <a:pt x="700" y="117"/>
                    <a:pt x="700" y="117"/>
                  </a:cubicBezTo>
                  <a:cubicBezTo>
                    <a:pt x="700" y="116"/>
                    <a:pt x="701" y="117"/>
                    <a:pt x="702" y="117"/>
                  </a:cubicBezTo>
                  <a:cubicBezTo>
                    <a:pt x="702" y="116"/>
                    <a:pt x="703" y="115"/>
                    <a:pt x="704" y="115"/>
                  </a:cubicBezTo>
                  <a:cubicBezTo>
                    <a:pt x="704" y="114"/>
                    <a:pt x="705" y="115"/>
                    <a:pt x="705" y="114"/>
                  </a:cubicBezTo>
                  <a:cubicBezTo>
                    <a:pt x="705" y="113"/>
                    <a:pt x="706" y="110"/>
                    <a:pt x="708" y="112"/>
                  </a:cubicBezTo>
                  <a:cubicBezTo>
                    <a:pt x="708" y="107"/>
                    <a:pt x="708" y="107"/>
                    <a:pt x="708" y="107"/>
                  </a:cubicBezTo>
                  <a:cubicBezTo>
                    <a:pt x="705" y="107"/>
                    <a:pt x="704" y="107"/>
                    <a:pt x="703" y="108"/>
                  </a:cubicBezTo>
                  <a:cubicBezTo>
                    <a:pt x="702" y="109"/>
                    <a:pt x="701" y="109"/>
                    <a:pt x="701" y="110"/>
                  </a:cubicBezTo>
                  <a:cubicBezTo>
                    <a:pt x="700" y="110"/>
                    <a:pt x="700" y="110"/>
                    <a:pt x="700" y="111"/>
                  </a:cubicBezTo>
                  <a:cubicBezTo>
                    <a:pt x="700" y="113"/>
                    <a:pt x="696" y="112"/>
                    <a:pt x="696" y="115"/>
                  </a:cubicBezTo>
                  <a:cubicBezTo>
                    <a:pt x="694" y="114"/>
                    <a:pt x="693" y="115"/>
                    <a:pt x="693" y="117"/>
                  </a:cubicBezTo>
                  <a:cubicBezTo>
                    <a:pt x="692" y="117"/>
                    <a:pt x="693" y="115"/>
                    <a:pt x="692" y="115"/>
                  </a:cubicBezTo>
                  <a:cubicBezTo>
                    <a:pt x="692" y="114"/>
                    <a:pt x="691" y="115"/>
                    <a:pt x="690" y="115"/>
                  </a:cubicBezTo>
                  <a:cubicBezTo>
                    <a:pt x="690" y="114"/>
                    <a:pt x="691" y="113"/>
                    <a:pt x="690" y="112"/>
                  </a:cubicBezTo>
                  <a:cubicBezTo>
                    <a:pt x="687" y="112"/>
                    <a:pt x="684" y="111"/>
                    <a:pt x="681" y="112"/>
                  </a:cubicBezTo>
                  <a:cubicBezTo>
                    <a:pt x="680" y="112"/>
                    <a:pt x="681" y="113"/>
                    <a:pt x="680" y="114"/>
                  </a:cubicBezTo>
                  <a:cubicBezTo>
                    <a:pt x="679" y="114"/>
                    <a:pt x="677" y="114"/>
                    <a:pt x="676" y="115"/>
                  </a:cubicBezTo>
                  <a:cubicBezTo>
                    <a:pt x="674" y="116"/>
                    <a:pt x="674" y="116"/>
                    <a:pt x="673" y="117"/>
                  </a:cubicBezTo>
                  <a:cubicBezTo>
                    <a:pt x="672" y="118"/>
                    <a:pt x="672" y="120"/>
                    <a:pt x="670" y="119"/>
                  </a:cubicBezTo>
                  <a:cubicBezTo>
                    <a:pt x="670" y="122"/>
                    <a:pt x="672" y="122"/>
                    <a:pt x="671" y="124"/>
                  </a:cubicBezTo>
                  <a:cubicBezTo>
                    <a:pt x="670" y="125"/>
                    <a:pt x="669" y="125"/>
                    <a:pt x="669" y="127"/>
                  </a:cubicBezTo>
                  <a:cubicBezTo>
                    <a:pt x="665" y="126"/>
                    <a:pt x="664" y="128"/>
                    <a:pt x="661" y="128"/>
                  </a:cubicBezTo>
                  <a:cubicBezTo>
                    <a:pt x="660" y="127"/>
                    <a:pt x="660" y="126"/>
                    <a:pt x="661" y="125"/>
                  </a:cubicBezTo>
                  <a:cubicBezTo>
                    <a:pt x="659" y="125"/>
                    <a:pt x="659" y="124"/>
                    <a:pt x="659" y="123"/>
                  </a:cubicBezTo>
                  <a:cubicBezTo>
                    <a:pt x="657" y="123"/>
                    <a:pt x="655" y="124"/>
                    <a:pt x="655" y="122"/>
                  </a:cubicBezTo>
                  <a:cubicBezTo>
                    <a:pt x="651" y="125"/>
                    <a:pt x="645" y="126"/>
                    <a:pt x="639" y="127"/>
                  </a:cubicBezTo>
                  <a:cubicBezTo>
                    <a:pt x="638" y="126"/>
                    <a:pt x="636" y="126"/>
                    <a:pt x="637" y="123"/>
                  </a:cubicBezTo>
                  <a:cubicBezTo>
                    <a:pt x="633" y="123"/>
                    <a:pt x="633" y="123"/>
                    <a:pt x="633" y="123"/>
                  </a:cubicBezTo>
                  <a:cubicBezTo>
                    <a:pt x="629" y="124"/>
                    <a:pt x="626" y="125"/>
                    <a:pt x="623" y="127"/>
                  </a:cubicBezTo>
                  <a:cubicBezTo>
                    <a:pt x="620" y="128"/>
                    <a:pt x="618" y="131"/>
                    <a:pt x="615" y="132"/>
                  </a:cubicBezTo>
                  <a:cubicBezTo>
                    <a:pt x="615" y="134"/>
                    <a:pt x="615" y="135"/>
                    <a:pt x="613" y="135"/>
                  </a:cubicBezTo>
                  <a:cubicBezTo>
                    <a:pt x="614" y="137"/>
                    <a:pt x="612" y="137"/>
                    <a:pt x="612" y="139"/>
                  </a:cubicBezTo>
                  <a:cubicBezTo>
                    <a:pt x="610" y="138"/>
                    <a:pt x="608" y="143"/>
                    <a:pt x="607" y="142"/>
                  </a:cubicBezTo>
                  <a:cubicBezTo>
                    <a:pt x="605" y="140"/>
                    <a:pt x="607" y="143"/>
                    <a:pt x="604" y="143"/>
                  </a:cubicBezTo>
                  <a:cubicBezTo>
                    <a:pt x="603" y="143"/>
                    <a:pt x="603" y="144"/>
                    <a:pt x="603" y="145"/>
                  </a:cubicBezTo>
                  <a:cubicBezTo>
                    <a:pt x="598" y="144"/>
                    <a:pt x="600" y="148"/>
                    <a:pt x="596" y="148"/>
                  </a:cubicBezTo>
                  <a:cubicBezTo>
                    <a:pt x="597" y="149"/>
                    <a:pt x="599" y="153"/>
                    <a:pt x="600" y="151"/>
                  </a:cubicBezTo>
                  <a:cubicBezTo>
                    <a:pt x="601" y="151"/>
                    <a:pt x="600" y="153"/>
                    <a:pt x="601" y="155"/>
                  </a:cubicBezTo>
                  <a:cubicBezTo>
                    <a:pt x="602" y="154"/>
                    <a:pt x="603" y="156"/>
                    <a:pt x="604" y="156"/>
                  </a:cubicBezTo>
                  <a:cubicBezTo>
                    <a:pt x="604" y="156"/>
                    <a:pt x="606" y="154"/>
                    <a:pt x="607" y="155"/>
                  </a:cubicBezTo>
                  <a:cubicBezTo>
                    <a:pt x="608" y="155"/>
                    <a:pt x="609" y="156"/>
                    <a:pt x="608" y="156"/>
                  </a:cubicBezTo>
                  <a:cubicBezTo>
                    <a:pt x="610" y="155"/>
                    <a:pt x="610" y="153"/>
                    <a:pt x="611" y="155"/>
                  </a:cubicBezTo>
                  <a:cubicBezTo>
                    <a:pt x="612" y="155"/>
                    <a:pt x="612" y="154"/>
                    <a:pt x="612" y="153"/>
                  </a:cubicBezTo>
                  <a:cubicBezTo>
                    <a:pt x="614" y="153"/>
                    <a:pt x="614" y="160"/>
                    <a:pt x="616" y="157"/>
                  </a:cubicBezTo>
                  <a:cubicBezTo>
                    <a:pt x="618" y="156"/>
                    <a:pt x="615" y="161"/>
                    <a:pt x="619" y="159"/>
                  </a:cubicBezTo>
                  <a:cubicBezTo>
                    <a:pt x="619" y="161"/>
                    <a:pt x="617" y="160"/>
                    <a:pt x="617" y="160"/>
                  </a:cubicBezTo>
                  <a:cubicBezTo>
                    <a:pt x="617" y="161"/>
                    <a:pt x="618" y="163"/>
                    <a:pt x="618" y="164"/>
                  </a:cubicBezTo>
                  <a:cubicBezTo>
                    <a:pt x="618" y="165"/>
                    <a:pt x="617" y="164"/>
                    <a:pt x="617" y="165"/>
                  </a:cubicBezTo>
                  <a:cubicBezTo>
                    <a:pt x="617" y="166"/>
                    <a:pt x="616" y="166"/>
                    <a:pt x="616" y="167"/>
                  </a:cubicBezTo>
                  <a:cubicBezTo>
                    <a:pt x="615" y="170"/>
                    <a:pt x="617" y="176"/>
                    <a:pt x="614" y="173"/>
                  </a:cubicBezTo>
                  <a:cubicBezTo>
                    <a:pt x="615" y="181"/>
                    <a:pt x="611" y="185"/>
                    <a:pt x="609" y="191"/>
                  </a:cubicBezTo>
                  <a:cubicBezTo>
                    <a:pt x="608" y="192"/>
                    <a:pt x="608" y="191"/>
                    <a:pt x="606" y="191"/>
                  </a:cubicBezTo>
                  <a:cubicBezTo>
                    <a:pt x="606" y="192"/>
                    <a:pt x="607" y="193"/>
                    <a:pt x="606" y="194"/>
                  </a:cubicBezTo>
                  <a:cubicBezTo>
                    <a:pt x="606" y="195"/>
                    <a:pt x="604" y="194"/>
                    <a:pt x="604" y="195"/>
                  </a:cubicBezTo>
                  <a:cubicBezTo>
                    <a:pt x="603" y="195"/>
                    <a:pt x="604" y="196"/>
                    <a:pt x="604" y="197"/>
                  </a:cubicBezTo>
                  <a:cubicBezTo>
                    <a:pt x="603" y="197"/>
                    <a:pt x="602" y="196"/>
                    <a:pt x="602" y="197"/>
                  </a:cubicBezTo>
                  <a:cubicBezTo>
                    <a:pt x="601" y="197"/>
                    <a:pt x="602" y="198"/>
                    <a:pt x="603" y="198"/>
                  </a:cubicBezTo>
                  <a:cubicBezTo>
                    <a:pt x="602" y="199"/>
                    <a:pt x="600" y="199"/>
                    <a:pt x="600" y="200"/>
                  </a:cubicBezTo>
                  <a:cubicBezTo>
                    <a:pt x="599" y="200"/>
                    <a:pt x="599" y="202"/>
                    <a:pt x="599" y="202"/>
                  </a:cubicBezTo>
                  <a:cubicBezTo>
                    <a:pt x="598" y="203"/>
                    <a:pt x="597" y="203"/>
                    <a:pt x="596" y="203"/>
                  </a:cubicBezTo>
                  <a:cubicBezTo>
                    <a:pt x="595" y="204"/>
                    <a:pt x="596" y="205"/>
                    <a:pt x="595" y="206"/>
                  </a:cubicBezTo>
                  <a:cubicBezTo>
                    <a:pt x="595" y="207"/>
                    <a:pt x="593" y="206"/>
                    <a:pt x="593" y="206"/>
                  </a:cubicBezTo>
                  <a:cubicBezTo>
                    <a:pt x="593" y="206"/>
                    <a:pt x="593" y="209"/>
                    <a:pt x="592" y="208"/>
                  </a:cubicBezTo>
                  <a:cubicBezTo>
                    <a:pt x="591" y="207"/>
                    <a:pt x="590" y="207"/>
                    <a:pt x="590" y="210"/>
                  </a:cubicBezTo>
                  <a:cubicBezTo>
                    <a:pt x="585" y="211"/>
                    <a:pt x="586" y="210"/>
                    <a:pt x="581" y="210"/>
                  </a:cubicBezTo>
                  <a:cubicBezTo>
                    <a:pt x="581" y="211"/>
                    <a:pt x="577" y="213"/>
                    <a:pt x="579" y="213"/>
                  </a:cubicBezTo>
                  <a:cubicBezTo>
                    <a:pt x="580" y="215"/>
                    <a:pt x="572" y="213"/>
                    <a:pt x="576" y="215"/>
                  </a:cubicBezTo>
                  <a:cubicBezTo>
                    <a:pt x="576" y="216"/>
                    <a:pt x="574" y="216"/>
                    <a:pt x="574" y="215"/>
                  </a:cubicBezTo>
                  <a:cubicBezTo>
                    <a:pt x="572" y="217"/>
                    <a:pt x="573" y="219"/>
                    <a:pt x="573" y="222"/>
                  </a:cubicBezTo>
                  <a:cubicBezTo>
                    <a:pt x="570" y="223"/>
                    <a:pt x="571" y="223"/>
                    <a:pt x="568" y="222"/>
                  </a:cubicBezTo>
                  <a:cubicBezTo>
                    <a:pt x="569" y="224"/>
                    <a:pt x="569" y="224"/>
                    <a:pt x="567" y="224"/>
                  </a:cubicBezTo>
                  <a:cubicBezTo>
                    <a:pt x="567" y="226"/>
                    <a:pt x="568" y="234"/>
                    <a:pt x="569" y="232"/>
                  </a:cubicBezTo>
                  <a:cubicBezTo>
                    <a:pt x="571" y="232"/>
                    <a:pt x="569" y="240"/>
                    <a:pt x="572" y="240"/>
                  </a:cubicBezTo>
                  <a:cubicBezTo>
                    <a:pt x="574" y="240"/>
                    <a:pt x="572" y="243"/>
                    <a:pt x="574" y="243"/>
                  </a:cubicBezTo>
                  <a:cubicBezTo>
                    <a:pt x="574" y="244"/>
                    <a:pt x="573" y="245"/>
                    <a:pt x="573" y="245"/>
                  </a:cubicBezTo>
                  <a:cubicBezTo>
                    <a:pt x="572" y="246"/>
                    <a:pt x="571" y="244"/>
                    <a:pt x="571" y="244"/>
                  </a:cubicBezTo>
                  <a:cubicBezTo>
                    <a:pt x="570" y="245"/>
                    <a:pt x="571" y="246"/>
                    <a:pt x="570" y="246"/>
                  </a:cubicBezTo>
                  <a:cubicBezTo>
                    <a:pt x="569" y="247"/>
                    <a:pt x="568" y="246"/>
                    <a:pt x="567" y="246"/>
                  </a:cubicBezTo>
                  <a:cubicBezTo>
                    <a:pt x="565" y="247"/>
                    <a:pt x="562" y="249"/>
                    <a:pt x="561" y="247"/>
                  </a:cubicBezTo>
                  <a:cubicBezTo>
                    <a:pt x="560" y="245"/>
                    <a:pt x="561" y="245"/>
                    <a:pt x="562" y="243"/>
                  </a:cubicBezTo>
                  <a:cubicBezTo>
                    <a:pt x="562" y="241"/>
                    <a:pt x="560" y="239"/>
                    <a:pt x="562" y="238"/>
                  </a:cubicBezTo>
                  <a:cubicBezTo>
                    <a:pt x="562" y="236"/>
                    <a:pt x="559" y="237"/>
                    <a:pt x="561" y="234"/>
                  </a:cubicBezTo>
                  <a:cubicBezTo>
                    <a:pt x="559" y="233"/>
                    <a:pt x="557" y="235"/>
                    <a:pt x="555" y="232"/>
                  </a:cubicBezTo>
                  <a:cubicBezTo>
                    <a:pt x="554" y="229"/>
                    <a:pt x="558" y="231"/>
                    <a:pt x="557" y="227"/>
                  </a:cubicBezTo>
                  <a:cubicBezTo>
                    <a:pt x="557" y="226"/>
                    <a:pt x="556" y="227"/>
                    <a:pt x="556" y="227"/>
                  </a:cubicBezTo>
                  <a:cubicBezTo>
                    <a:pt x="555" y="227"/>
                    <a:pt x="555" y="226"/>
                    <a:pt x="554" y="225"/>
                  </a:cubicBezTo>
                  <a:cubicBezTo>
                    <a:pt x="553" y="225"/>
                    <a:pt x="552" y="224"/>
                    <a:pt x="552" y="223"/>
                  </a:cubicBezTo>
                  <a:cubicBezTo>
                    <a:pt x="551" y="224"/>
                    <a:pt x="550" y="224"/>
                    <a:pt x="549" y="224"/>
                  </a:cubicBezTo>
                  <a:cubicBezTo>
                    <a:pt x="548" y="225"/>
                    <a:pt x="549" y="225"/>
                    <a:pt x="549" y="225"/>
                  </a:cubicBezTo>
                  <a:cubicBezTo>
                    <a:pt x="549" y="228"/>
                    <a:pt x="547" y="223"/>
                    <a:pt x="547" y="227"/>
                  </a:cubicBezTo>
                  <a:cubicBezTo>
                    <a:pt x="545" y="225"/>
                    <a:pt x="545" y="229"/>
                    <a:pt x="541" y="227"/>
                  </a:cubicBezTo>
                  <a:cubicBezTo>
                    <a:pt x="544" y="225"/>
                    <a:pt x="542" y="224"/>
                    <a:pt x="544" y="222"/>
                  </a:cubicBezTo>
                  <a:cubicBezTo>
                    <a:pt x="546" y="220"/>
                    <a:pt x="540" y="221"/>
                    <a:pt x="540" y="222"/>
                  </a:cubicBezTo>
                  <a:cubicBezTo>
                    <a:pt x="539" y="225"/>
                    <a:pt x="538" y="222"/>
                    <a:pt x="539" y="222"/>
                  </a:cubicBezTo>
                  <a:cubicBezTo>
                    <a:pt x="537" y="222"/>
                    <a:pt x="538" y="224"/>
                    <a:pt x="536" y="224"/>
                  </a:cubicBezTo>
                  <a:cubicBezTo>
                    <a:pt x="535" y="224"/>
                    <a:pt x="533" y="226"/>
                    <a:pt x="533" y="226"/>
                  </a:cubicBezTo>
                  <a:cubicBezTo>
                    <a:pt x="532" y="227"/>
                    <a:pt x="532" y="227"/>
                    <a:pt x="532" y="228"/>
                  </a:cubicBezTo>
                  <a:cubicBezTo>
                    <a:pt x="528" y="228"/>
                    <a:pt x="529" y="228"/>
                    <a:pt x="525" y="228"/>
                  </a:cubicBezTo>
                  <a:cubicBezTo>
                    <a:pt x="526" y="228"/>
                    <a:pt x="526" y="231"/>
                    <a:pt x="526" y="231"/>
                  </a:cubicBezTo>
                  <a:cubicBezTo>
                    <a:pt x="527" y="231"/>
                    <a:pt x="528" y="231"/>
                    <a:pt x="529" y="231"/>
                  </a:cubicBezTo>
                  <a:cubicBezTo>
                    <a:pt x="529" y="231"/>
                    <a:pt x="529" y="233"/>
                    <a:pt x="529" y="233"/>
                  </a:cubicBezTo>
                  <a:cubicBezTo>
                    <a:pt x="529" y="233"/>
                    <a:pt x="531" y="233"/>
                    <a:pt x="532" y="233"/>
                  </a:cubicBezTo>
                  <a:cubicBezTo>
                    <a:pt x="532" y="233"/>
                    <a:pt x="532" y="235"/>
                    <a:pt x="532" y="235"/>
                  </a:cubicBezTo>
                  <a:cubicBezTo>
                    <a:pt x="533" y="236"/>
                    <a:pt x="534" y="235"/>
                    <a:pt x="535" y="236"/>
                  </a:cubicBezTo>
                  <a:cubicBezTo>
                    <a:pt x="536" y="236"/>
                    <a:pt x="535" y="234"/>
                    <a:pt x="537" y="234"/>
                  </a:cubicBezTo>
                  <a:cubicBezTo>
                    <a:pt x="541" y="234"/>
                    <a:pt x="543" y="234"/>
                    <a:pt x="543" y="238"/>
                  </a:cubicBezTo>
                  <a:cubicBezTo>
                    <a:pt x="542" y="239"/>
                    <a:pt x="540" y="239"/>
                    <a:pt x="539" y="238"/>
                  </a:cubicBezTo>
                  <a:cubicBezTo>
                    <a:pt x="538" y="239"/>
                    <a:pt x="537" y="240"/>
                    <a:pt x="538" y="243"/>
                  </a:cubicBezTo>
                  <a:cubicBezTo>
                    <a:pt x="536" y="242"/>
                    <a:pt x="536" y="243"/>
                    <a:pt x="537" y="243"/>
                  </a:cubicBezTo>
                  <a:cubicBezTo>
                    <a:pt x="536" y="245"/>
                    <a:pt x="534" y="244"/>
                    <a:pt x="533" y="244"/>
                  </a:cubicBezTo>
                  <a:cubicBezTo>
                    <a:pt x="534" y="248"/>
                    <a:pt x="538" y="249"/>
                    <a:pt x="538" y="254"/>
                  </a:cubicBezTo>
                  <a:cubicBezTo>
                    <a:pt x="540" y="251"/>
                    <a:pt x="539" y="253"/>
                    <a:pt x="541" y="255"/>
                  </a:cubicBezTo>
                  <a:cubicBezTo>
                    <a:pt x="540" y="258"/>
                    <a:pt x="541" y="263"/>
                    <a:pt x="540" y="265"/>
                  </a:cubicBezTo>
                  <a:cubicBezTo>
                    <a:pt x="541" y="268"/>
                    <a:pt x="542" y="271"/>
                    <a:pt x="541" y="275"/>
                  </a:cubicBezTo>
                  <a:cubicBezTo>
                    <a:pt x="538" y="273"/>
                    <a:pt x="540" y="279"/>
                    <a:pt x="539" y="278"/>
                  </a:cubicBezTo>
                  <a:cubicBezTo>
                    <a:pt x="537" y="277"/>
                    <a:pt x="538" y="278"/>
                    <a:pt x="538" y="279"/>
                  </a:cubicBezTo>
                  <a:cubicBezTo>
                    <a:pt x="537" y="280"/>
                    <a:pt x="535" y="279"/>
                    <a:pt x="536" y="283"/>
                  </a:cubicBezTo>
                  <a:cubicBezTo>
                    <a:pt x="533" y="281"/>
                    <a:pt x="535" y="286"/>
                    <a:pt x="532" y="285"/>
                  </a:cubicBezTo>
                  <a:cubicBezTo>
                    <a:pt x="535" y="287"/>
                    <a:pt x="528" y="288"/>
                    <a:pt x="529" y="289"/>
                  </a:cubicBezTo>
                  <a:cubicBezTo>
                    <a:pt x="531" y="291"/>
                    <a:pt x="529" y="289"/>
                    <a:pt x="527" y="291"/>
                  </a:cubicBezTo>
                  <a:cubicBezTo>
                    <a:pt x="526" y="292"/>
                    <a:pt x="527" y="293"/>
                    <a:pt x="526" y="294"/>
                  </a:cubicBezTo>
                  <a:cubicBezTo>
                    <a:pt x="526" y="294"/>
                    <a:pt x="525" y="294"/>
                    <a:pt x="524" y="294"/>
                  </a:cubicBezTo>
                  <a:cubicBezTo>
                    <a:pt x="524" y="294"/>
                    <a:pt x="525" y="296"/>
                    <a:pt x="524" y="296"/>
                  </a:cubicBezTo>
                  <a:cubicBezTo>
                    <a:pt x="523" y="297"/>
                    <a:pt x="521" y="295"/>
                    <a:pt x="521" y="298"/>
                  </a:cubicBezTo>
                  <a:cubicBezTo>
                    <a:pt x="515" y="298"/>
                    <a:pt x="516" y="299"/>
                    <a:pt x="510" y="298"/>
                  </a:cubicBezTo>
                  <a:cubicBezTo>
                    <a:pt x="509" y="298"/>
                    <a:pt x="509" y="300"/>
                    <a:pt x="509" y="301"/>
                  </a:cubicBezTo>
                  <a:cubicBezTo>
                    <a:pt x="507" y="299"/>
                    <a:pt x="504" y="303"/>
                    <a:pt x="503" y="303"/>
                  </a:cubicBezTo>
                  <a:cubicBezTo>
                    <a:pt x="502" y="301"/>
                    <a:pt x="503" y="304"/>
                    <a:pt x="499" y="304"/>
                  </a:cubicBezTo>
                  <a:cubicBezTo>
                    <a:pt x="498" y="304"/>
                    <a:pt x="500" y="305"/>
                    <a:pt x="499" y="306"/>
                  </a:cubicBezTo>
                  <a:cubicBezTo>
                    <a:pt x="496" y="308"/>
                    <a:pt x="495" y="304"/>
                    <a:pt x="493" y="304"/>
                  </a:cubicBezTo>
                  <a:cubicBezTo>
                    <a:pt x="490" y="303"/>
                    <a:pt x="489" y="305"/>
                    <a:pt x="487" y="305"/>
                  </a:cubicBezTo>
                  <a:cubicBezTo>
                    <a:pt x="486" y="305"/>
                    <a:pt x="485" y="307"/>
                    <a:pt x="485" y="308"/>
                  </a:cubicBezTo>
                  <a:cubicBezTo>
                    <a:pt x="482" y="308"/>
                    <a:pt x="482" y="310"/>
                    <a:pt x="480" y="310"/>
                  </a:cubicBezTo>
                  <a:cubicBezTo>
                    <a:pt x="480" y="313"/>
                    <a:pt x="482" y="312"/>
                    <a:pt x="482" y="314"/>
                  </a:cubicBezTo>
                  <a:cubicBezTo>
                    <a:pt x="482" y="315"/>
                    <a:pt x="482" y="316"/>
                    <a:pt x="483" y="316"/>
                  </a:cubicBezTo>
                  <a:cubicBezTo>
                    <a:pt x="484" y="316"/>
                    <a:pt x="484" y="317"/>
                    <a:pt x="484" y="318"/>
                  </a:cubicBezTo>
                  <a:cubicBezTo>
                    <a:pt x="485" y="319"/>
                    <a:pt x="486" y="318"/>
                    <a:pt x="487" y="319"/>
                  </a:cubicBezTo>
                  <a:cubicBezTo>
                    <a:pt x="487" y="319"/>
                    <a:pt x="487" y="320"/>
                    <a:pt x="487" y="321"/>
                  </a:cubicBezTo>
                  <a:cubicBezTo>
                    <a:pt x="487" y="321"/>
                    <a:pt x="489" y="320"/>
                    <a:pt x="489" y="321"/>
                  </a:cubicBezTo>
                  <a:cubicBezTo>
                    <a:pt x="490" y="322"/>
                    <a:pt x="490" y="324"/>
                    <a:pt x="491" y="326"/>
                  </a:cubicBezTo>
                  <a:cubicBezTo>
                    <a:pt x="492" y="327"/>
                    <a:pt x="494" y="328"/>
                    <a:pt x="494" y="328"/>
                  </a:cubicBezTo>
                  <a:cubicBezTo>
                    <a:pt x="494" y="329"/>
                    <a:pt x="494" y="331"/>
                    <a:pt x="494" y="332"/>
                  </a:cubicBezTo>
                  <a:cubicBezTo>
                    <a:pt x="494" y="334"/>
                    <a:pt x="495" y="334"/>
                    <a:pt x="495" y="336"/>
                  </a:cubicBezTo>
                  <a:cubicBezTo>
                    <a:pt x="495" y="338"/>
                    <a:pt x="494" y="338"/>
                    <a:pt x="494" y="339"/>
                  </a:cubicBezTo>
                  <a:cubicBezTo>
                    <a:pt x="493" y="341"/>
                    <a:pt x="494" y="343"/>
                    <a:pt x="492" y="341"/>
                  </a:cubicBezTo>
                  <a:cubicBezTo>
                    <a:pt x="493" y="344"/>
                    <a:pt x="489" y="343"/>
                    <a:pt x="490" y="346"/>
                  </a:cubicBezTo>
                  <a:cubicBezTo>
                    <a:pt x="486" y="344"/>
                    <a:pt x="487" y="348"/>
                    <a:pt x="484" y="348"/>
                  </a:cubicBezTo>
                  <a:cubicBezTo>
                    <a:pt x="483" y="347"/>
                    <a:pt x="484" y="349"/>
                    <a:pt x="483" y="349"/>
                  </a:cubicBezTo>
                  <a:cubicBezTo>
                    <a:pt x="483" y="350"/>
                    <a:pt x="481" y="350"/>
                    <a:pt x="481" y="350"/>
                  </a:cubicBezTo>
                  <a:cubicBezTo>
                    <a:pt x="482" y="351"/>
                    <a:pt x="482" y="351"/>
                    <a:pt x="481" y="351"/>
                  </a:cubicBezTo>
                  <a:cubicBezTo>
                    <a:pt x="481" y="352"/>
                    <a:pt x="480" y="353"/>
                    <a:pt x="478" y="353"/>
                  </a:cubicBezTo>
                  <a:cubicBezTo>
                    <a:pt x="480" y="348"/>
                    <a:pt x="477" y="353"/>
                    <a:pt x="477" y="350"/>
                  </a:cubicBezTo>
                  <a:cubicBezTo>
                    <a:pt x="477" y="349"/>
                    <a:pt x="476" y="348"/>
                    <a:pt x="475" y="347"/>
                  </a:cubicBezTo>
                  <a:cubicBezTo>
                    <a:pt x="474" y="346"/>
                    <a:pt x="473" y="347"/>
                    <a:pt x="473" y="347"/>
                  </a:cubicBezTo>
                  <a:cubicBezTo>
                    <a:pt x="472" y="346"/>
                    <a:pt x="473" y="345"/>
                    <a:pt x="473" y="345"/>
                  </a:cubicBezTo>
                  <a:cubicBezTo>
                    <a:pt x="472" y="344"/>
                    <a:pt x="469" y="344"/>
                    <a:pt x="469" y="344"/>
                  </a:cubicBezTo>
                  <a:cubicBezTo>
                    <a:pt x="469" y="343"/>
                    <a:pt x="469" y="342"/>
                    <a:pt x="469" y="342"/>
                  </a:cubicBezTo>
                  <a:cubicBezTo>
                    <a:pt x="468" y="341"/>
                    <a:pt x="467" y="342"/>
                    <a:pt x="466" y="342"/>
                  </a:cubicBezTo>
                  <a:cubicBezTo>
                    <a:pt x="465" y="342"/>
                    <a:pt x="466" y="339"/>
                    <a:pt x="465" y="339"/>
                  </a:cubicBezTo>
                  <a:cubicBezTo>
                    <a:pt x="465" y="339"/>
                    <a:pt x="464" y="340"/>
                    <a:pt x="464" y="340"/>
                  </a:cubicBezTo>
                  <a:cubicBezTo>
                    <a:pt x="462" y="338"/>
                    <a:pt x="463" y="338"/>
                    <a:pt x="461" y="336"/>
                  </a:cubicBezTo>
                  <a:cubicBezTo>
                    <a:pt x="458" y="335"/>
                    <a:pt x="459" y="339"/>
                    <a:pt x="458" y="341"/>
                  </a:cubicBezTo>
                  <a:cubicBezTo>
                    <a:pt x="458" y="341"/>
                    <a:pt x="457" y="342"/>
                    <a:pt x="457" y="342"/>
                  </a:cubicBezTo>
                  <a:cubicBezTo>
                    <a:pt x="456" y="344"/>
                    <a:pt x="457" y="346"/>
                    <a:pt x="456" y="348"/>
                  </a:cubicBezTo>
                  <a:cubicBezTo>
                    <a:pt x="456" y="348"/>
                    <a:pt x="457" y="349"/>
                    <a:pt x="457" y="350"/>
                  </a:cubicBezTo>
                  <a:cubicBezTo>
                    <a:pt x="457" y="351"/>
                    <a:pt x="458" y="353"/>
                    <a:pt x="458" y="351"/>
                  </a:cubicBezTo>
                  <a:cubicBezTo>
                    <a:pt x="461" y="354"/>
                    <a:pt x="460" y="355"/>
                    <a:pt x="459" y="358"/>
                  </a:cubicBezTo>
                  <a:cubicBezTo>
                    <a:pt x="460" y="359"/>
                    <a:pt x="460" y="359"/>
                    <a:pt x="460" y="360"/>
                  </a:cubicBezTo>
                  <a:cubicBezTo>
                    <a:pt x="461" y="360"/>
                    <a:pt x="462" y="361"/>
                    <a:pt x="462" y="362"/>
                  </a:cubicBezTo>
                  <a:cubicBezTo>
                    <a:pt x="464" y="363"/>
                    <a:pt x="465" y="363"/>
                    <a:pt x="467" y="365"/>
                  </a:cubicBezTo>
                  <a:cubicBezTo>
                    <a:pt x="468" y="365"/>
                    <a:pt x="467" y="366"/>
                    <a:pt x="468" y="366"/>
                  </a:cubicBezTo>
                  <a:cubicBezTo>
                    <a:pt x="469" y="366"/>
                    <a:pt x="469" y="367"/>
                    <a:pt x="469" y="368"/>
                  </a:cubicBezTo>
                  <a:cubicBezTo>
                    <a:pt x="469" y="369"/>
                    <a:pt x="470" y="368"/>
                    <a:pt x="471" y="369"/>
                  </a:cubicBezTo>
                  <a:cubicBezTo>
                    <a:pt x="471" y="369"/>
                    <a:pt x="471" y="371"/>
                    <a:pt x="471" y="372"/>
                  </a:cubicBezTo>
                  <a:cubicBezTo>
                    <a:pt x="471" y="373"/>
                    <a:pt x="473" y="374"/>
                    <a:pt x="473" y="374"/>
                  </a:cubicBezTo>
                  <a:cubicBezTo>
                    <a:pt x="473" y="375"/>
                    <a:pt x="470" y="378"/>
                    <a:pt x="474" y="378"/>
                  </a:cubicBezTo>
                  <a:cubicBezTo>
                    <a:pt x="473" y="380"/>
                    <a:pt x="472" y="379"/>
                    <a:pt x="470" y="379"/>
                  </a:cubicBezTo>
                  <a:cubicBezTo>
                    <a:pt x="469" y="379"/>
                    <a:pt x="466" y="379"/>
                    <a:pt x="465" y="378"/>
                  </a:cubicBezTo>
                  <a:cubicBezTo>
                    <a:pt x="465" y="378"/>
                    <a:pt x="466" y="374"/>
                    <a:pt x="464" y="377"/>
                  </a:cubicBezTo>
                  <a:cubicBezTo>
                    <a:pt x="462" y="376"/>
                    <a:pt x="463" y="374"/>
                    <a:pt x="462" y="372"/>
                  </a:cubicBezTo>
                  <a:cubicBezTo>
                    <a:pt x="462" y="371"/>
                    <a:pt x="460" y="371"/>
                    <a:pt x="459" y="369"/>
                  </a:cubicBezTo>
                  <a:cubicBezTo>
                    <a:pt x="459" y="368"/>
                    <a:pt x="459" y="367"/>
                    <a:pt x="460" y="367"/>
                  </a:cubicBezTo>
                  <a:cubicBezTo>
                    <a:pt x="459" y="365"/>
                    <a:pt x="458" y="362"/>
                    <a:pt x="456" y="361"/>
                  </a:cubicBezTo>
                  <a:cubicBezTo>
                    <a:pt x="456" y="359"/>
                    <a:pt x="454" y="358"/>
                    <a:pt x="456" y="358"/>
                  </a:cubicBezTo>
                  <a:cubicBezTo>
                    <a:pt x="455" y="357"/>
                    <a:pt x="454" y="357"/>
                    <a:pt x="453" y="356"/>
                  </a:cubicBezTo>
                  <a:cubicBezTo>
                    <a:pt x="453" y="355"/>
                    <a:pt x="453" y="353"/>
                    <a:pt x="452" y="353"/>
                  </a:cubicBezTo>
                  <a:cubicBezTo>
                    <a:pt x="451" y="351"/>
                    <a:pt x="452" y="351"/>
                    <a:pt x="453" y="349"/>
                  </a:cubicBezTo>
                  <a:cubicBezTo>
                    <a:pt x="453" y="348"/>
                    <a:pt x="452" y="347"/>
                    <a:pt x="451" y="347"/>
                  </a:cubicBezTo>
                  <a:cubicBezTo>
                    <a:pt x="451" y="346"/>
                    <a:pt x="452" y="345"/>
                    <a:pt x="451" y="345"/>
                  </a:cubicBezTo>
                  <a:cubicBezTo>
                    <a:pt x="451" y="343"/>
                    <a:pt x="453" y="344"/>
                    <a:pt x="455" y="344"/>
                  </a:cubicBezTo>
                  <a:cubicBezTo>
                    <a:pt x="454" y="343"/>
                    <a:pt x="454" y="343"/>
                    <a:pt x="454" y="342"/>
                  </a:cubicBezTo>
                  <a:cubicBezTo>
                    <a:pt x="454" y="341"/>
                    <a:pt x="455" y="341"/>
                    <a:pt x="455" y="340"/>
                  </a:cubicBezTo>
                  <a:cubicBezTo>
                    <a:pt x="454" y="339"/>
                    <a:pt x="453" y="337"/>
                    <a:pt x="453" y="335"/>
                  </a:cubicBezTo>
                  <a:cubicBezTo>
                    <a:pt x="452" y="333"/>
                    <a:pt x="453" y="331"/>
                    <a:pt x="453" y="329"/>
                  </a:cubicBezTo>
                  <a:cubicBezTo>
                    <a:pt x="452" y="328"/>
                    <a:pt x="451" y="328"/>
                    <a:pt x="451" y="327"/>
                  </a:cubicBezTo>
                  <a:cubicBezTo>
                    <a:pt x="450" y="327"/>
                    <a:pt x="450" y="325"/>
                    <a:pt x="450" y="325"/>
                  </a:cubicBezTo>
                  <a:cubicBezTo>
                    <a:pt x="449" y="323"/>
                    <a:pt x="448" y="322"/>
                    <a:pt x="447" y="321"/>
                  </a:cubicBezTo>
                  <a:cubicBezTo>
                    <a:pt x="444" y="320"/>
                    <a:pt x="446" y="324"/>
                    <a:pt x="443" y="322"/>
                  </a:cubicBezTo>
                  <a:cubicBezTo>
                    <a:pt x="442" y="322"/>
                    <a:pt x="443" y="324"/>
                    <a:pt x="442" y="325"/>
                  </a:cubicBezTo>
                  <a:cubicBezTo>
                    <a:pt x="442" y="325"/>
                    <a:pt x="441" y="324"/>
                    <a:pt x="440" y="325"/>
                  </a:cubicBezTo>
                  <a:cubicBezTo>
                    <a:pt x="440" y="325"/>
                    <a:pt x="441" y="327"/>
                    <a:pt x="439" y="327"/>
                  </a:cubicBezTo>
                  <a:cubicBezTo>
                    <a:pt x="437" y="327"/>
                    <a:pt x="437" y="326"/>
                    <a:pt x="436" y="324"/>
                  </a:cubicBezTo>
                  <a:cubicBezTo>
                    <a:pt x="436" y="323"/>
                    <a:pt x="436" y="323"/>
                    <a:pt x="436" y="323"/>
                  </a:cubicBezTo>
                  <a:cubicBezTo>
                    <a:pt x="435" y="321"/>
                    <a:pt x="436" y="321"/>
                    <a:pt x="436" y="321"/>
                  </a:cubicBezTo>
                  <a:cubicBezTo>
                    <a:pt x="437" y="320"/>
                    <a:pt x="434" y="316"/>
                    <a:pt x="436" y="314"/>
                  </a:cubicBezTo>
                  <a:cubicBezTo>
                    <a:pt x="436" y="313"/>
                    <a:pt x="434" y="312"/>
                    <a:pt x="435" y="308"/>
                  </a:cubicBezTo>
                  <a:cubicBezTo>
                    <a:pt x="434" y="308"/>
                    <a:pt x="434" y="310"/>
                    <a:pt x="434" y="310"/>
                  </a:cubicBezTo>
                  <a:cubicBezTo>
                    <a:pt x="432" y="310"/>
                    <a:pt x="433" y="306"/>
                    <a:pt x="432" y="305"/>
                  </a:cubicBezTo>
                  <a:cubicBezTo>
                    <a:pt x="431" y="304"/>
                    <a:pt x="430" y="303"/>
                    <a:pt x="430" y="303"/>
                  </a:cubicBezTo>
                  <a:cubicBezTo>
                    <a:pt x="429" y="302"/>
                    <a:pt x="429" y="301"/>
                    <a:pt x="429" y="301"/>
                  </a:cubicBezTo>
                  <a:cubicBezTo>
                    <a:pt x="428" y="300"/>
                    <a:pt x="425" y="300"/>
                    <a:pt x="426" y="298"/>
                  </a:cubicBezTo>
                  <a:cubicBezTo>
                    <a:pt x="423" y="298"/>
                    <a:pt x="422" y="300"/>
                    <a:pt x="420" y="301"/>
                  </a:cubicBezTo>
                  <a:cubicBezTo>
                    <a:pt x="419" y="301"/>
                    <a:pt x="418" y="301"/>
                    <a:pt x="417" y="302"/>
                  </a:cubicBezTo>
                  <a:cubicBezTo>
                    <a:pt x="411" y="302"/>
                    <a:pt x="411" y="302"/>
                    <a:pt x="411" y="302"/>
                  </a:cubicBezTo>
                  <a:cubicBezTo>
                    <a:pt x="410" y="302"/>
                    <a:pt x="409" y="303"/>
                    <a:pt x="409" y="304"/>
                  </a:cubicBezTo>
                  <a:cubicBezTo>
                    <a:pt x="408" y="304"/>
                    <a:pt x="408" y="303"/>
                    <a:pt x="408" y="305"/>
                  </a:cubicBezTo>
                  <a:cubicBezTo>
                    <a:pt x="408" y="306"/>
                    <a:pt x="406" y="306"/>
                    <a:pt x="405" y="306"/>
                  </a:cubicBezTo>
                  <a:cubicBezTo>
                    <a:pt x="403" y="308"/>
                    <a:pt x="401" y="312"/>
                    <a:pt x="397" y="313"/>
                  </a:cubicBezTo>
                  <a:cubicBezTo>
                    <a:pt x="395" y="315"/>
                    <a:pt x="394" y="319"/>
                    <a:pt x="391" y="319"/>
                  </a:cubicBezTo>
                  <a:cubicBezTo>
                    <a:pt x="392" y="321"/>
                    <a:pt x="392" y="321"/>
                    <a:pt x="389" y="321"/>
                  </a:cubicBezTo>
                  <a:cubicBezTo>
                    <a:pt x="389" y="322"/>
                    <a:pt x="389" y="322"/>
                    <a:pt x="390" y="323"/>
                  </a:cubicBezTo>
                  <a:cubicBezTo>
                    <a:pt x="389" y="324"/>
                    <a:pt x="388" y="324"/>
                    <a:pt x="388" y="323"/>
                  </a:cubicBezTo>
                  <a:cubicBezTo>
                    <a:pt x="386" y="323"/>
                    <a:pt x="387" y="326"/>
                    <a:pt x="384" y="325"/>
                  </a:cubicBezTo>
                  <a:cubicBezTo>
                    <a:pt x="383" y="325"/>
                    <a:pt x="383" y="327"/>
                    <a:pt x="381" y="327"/>
                  </a:cubicBezTo>
                  <a:cubicBezTo>
                    <a:pt x="381" y="328"/>
                    <a:pt x="382" y="328"/>
                    <a:pt x="382" y="329"/>
                  </a:cubicBezTo>
                  <a:cubicBezTo>
                    <a:pt x="382" y="331"/>
                    <a:pt x="381" y="334"/>
                    <a:pt x="380" y="337"/>
                  </a:cubicBezTo>
                  <a:cubicBezTo>
                    <a:pt x="379" y="341"/>
                    <a:pt x="380" y="346"/>
                    <a:pt x="379" y="348"/>
                  </a:cubicBezTo>
                  <a:cubicBezTo>
                    <a:pt x="379" y="348"/>
                    <a:pt x="378" y="347"/>
                    <a:pt x="377" y="348"/>
                  </a:cubicBezTo>
                  <a:cubicBezTo>
                    <a:pt x="377" y="348"/>
                    <a:pt x="377" y="351"/>
                    <a:pt x="376" y="351"/>
                  </a:cubicBezTo>
                  <a:cubicBezTo>
                    <a:pt x="375" y="352"/>
                    <a:pt x="374" y="352"/>
                    <a:pt x="373" y="352"/>
                  </a:cubicBezTo>
                  <a:cubicBezTo>
                    <a:pt x="372" y="353"/>
                    <a:pt x="372" y="355"/>
                    <a:pt x="370" y="354"/>
                  </a:cubicBezTo>
                  <a:cubicBezTo>
                    <a:pt x="367" y="352"/>
                    <a:pt x="366" y="349"/>
                    <a:pt x="365" y="345"/>
                  </a:cubicBezTo>
                  <a:cubicBezTo>
                    <a:pt x="364" y="344"/>
                    <a:pt x="364" y="343"/>
                    <a:pt x="363" y="343"/>
                  </a:cubicBezTo>
                  <a:cubicBezTo>
                    <a:pt x="363" y="342"/>
                    <a:pt x="362" y="342"/>
                    <a:pt x="361" y="342"/>
                  </a:cubicBezTo>
                  <a:cubicBezTo>
                    <a:pt x="360" y="339"/>
                    <a:pt x="363" y="339"/>
                    <a:pt x="363" y="337"/>
                  </a:cubicBezTo>
                  <a:cubicBezTo>
                    <a:pt x="363" y="335"/>
                    <a:pt x="361" y="334"/>
                    <a:pt x="360" y="333"/>
                  </a:cubicBezTo>
                  <a:cubicBezTo>
                    <a:pt x="359" y="332"/>
                    <a:pt x="359" y="331"/>
                    <a:pt x="357" y="330"/>
                  </a:cubicBezTo>
                  <a:cubicBezTo>
                    <a:pt x="357" y="329"/>
                    <a:pt x="357" y="326"/>
                    <a:pt x="355" y="325"/>
                  </a:cubicBezTo>
                  <a:cubicBezTo>
                    <a:pt x="354" y="323"/>
                    <a:pt x="354" y="316"/>
                    <a:pt x="353" y="311"/>
                  </a:cubicBezTo>
                  <a:cubicBezTo>
                    <a:pt x="353" y="309"/>
                    <a:pt x="352" y="303"/>
                    <a:pt x="352" y="300"/>
                  </a:cubicBezTo>
                  <a:cubicBezTo>
                    <a:pt x="350" y="300"/>
                    <a:pt x="347" y="304"/>
                    <a:pt x="350" y="305"/>
                  </a:cubicBezTo>
                  <a:cubicBezTo>
                    <a:pt x="349" y="307"/>
                    <a:pt x="346" y="305"/>
                    <a:pt x="345" y="305"/>
                  </a:cubicBezTo>
                  <a:cubicBezTo>
                    <a:pt x="344" y="304"/>
                    <a:pt x="343" y="305"/>
                    <a:pt x="343" y="305"/>
                  </a:cubicBezTo>
                  <a:cubicBezTo>
                    <a:pt x="342" y="304"/>
                    <a:pt x="341" y="300"/>
                    <a:pt x="339" y="302"/>
                  </a:cubicBezTo>
                  <a:cubicBezTo>
                    <a:pt x="339" y="300"/>
                    <a:pt x="340" y="300"/>
                    <a:pt x="341" y="300"/>
                  </a:cubicBezTo>
                  <a:cubicBezTo>
                    <a:pt x="340" y="299"/>
                    <a:pt x="341" y="298"/>
                    <a:pt x="341" y="297"/>
                  </a:cubicBezTo>
                  <a:cubicBezTo>
                    <a:pt x="341" y="295"/>
                    <a:pt x="338" y="297"/>
                    <a:pt x="337" y="296"/>
                  </a:cubicBezTo>
                  <a:cubicBezTo>
                    <a:pt x="336" y="296"/>
                    <a:pt x="335" y="291"/>
                    <a:pt x="334" y="294"/>
                  </a:cubicBezTo>
                  <a:cubicBezTo>
                    <a:pt x="332" y="294"/>
                    <a:pt x="333" y="291"/>
                    <a:pt x="333" y="291"/>
                  </a:cubicBezTo>
                  <a:cubicBezTo>
                    <a:pt x="333" y="290"/>
                    <a:pt x="331" y="290"/>
                    <a:pt x="332" y="288"/>
                  </a:cubicBezTo>
                  <a:cubicBezTo>
                    <a:pt x="331" y="288"/>
                    <a:pt x="328" y="289"/>
                    <a:pt x="328" y="288"/>
                  </a:cubicBezTo>
                  <a:cubicBezTo>
                    <a:pt x="328" y="288"/>
                    <a:pt x="328" y="286"/>
                    <a:pt x="328" y="286"/>
                  </a:cubicBezTo>
                  <a:cubicBezTo>
                    <a:pt x="325" y="286"/>
                    <a:pt x="324" y="287"/>
                    <a:pt x="322" y="287"/>
                  </a:cubicBezTo>
                  <a:cubicBezTo>
                    <a:pt x="321" y="287"/>
                    <a:pt x="321" y="288"/>
                    <a:pt x="320" y="287"/>
                  </a:cubicBezTo>
                  <a:cubicBezTo>
                    <a:pt x="319" y="287"/>
                    <a:pt x="318" y="286"/>
                    <a:pt x="318" y="288"/>
                  </a:cubicBezTo>
                  <a:cubicBezTo>
                    <a:pt x="309" y="289"/>
                    <a:pt x="302" y="288"/>
                    <a:pt x="295" y="286"/>
                  </a:cubicBezTo>
                  <a:cubicBezTo>
                    <a:pt x="296" y="284"/>
                    <a:pt x="293" y="285"/>
                    <a:pt x="293" y="284"/>
                  </a:cubicBezTo>
                  <a:cubicBezTo>
                    <a:pt x="293" y="282"/>
                    <a:pt x="289" y="285"/>
                    <a:pt x="291" y="282"/>
                  </a:cubicBezTo>
                  <a:cubicBezTo>
                    <a:pt x="290" y="282"/>
                    <a:pt x="290" y="281"/>
                    <a:pt x="290" y="281"/>
                  </a:cubicBezTo>
                  <a:cubicBezTo>
                    <a:pt x="287" y="282"/>
                    <a:pt x="280" y="280"/>
                    <a:pt x="277" y="280"/>
                  </a:cubicBezTo>
                  <a:cubicBezTo>
                    <a:pt x="276" y="279"/>
                    <a:pt x="275" y="280"/>
                    <a:pt x="275" y="278"/>
                  </a:cubicBezTo>
                  <a:cubicBezTo>
                    <a:pt x="271" y="279"/>
                    <a:pt x="272" y="275"/>
                    <a:pt x="268" y="275"/>
                  </a:cubicBezTo>
                  <a:cubicBezTo>
                    <a:pt x="268" y="271"/>
                    <a:pt x="266" y="269"/>
                    <a:pt x="265" y="266"/>
                  </a:cubicBezTo>
                  <a:cubicBezTo>
                    <a:pt x="256" y="265"/>
                    <a:pt x="256" y="269"/>
                    <a:pt x="257" y="274"/>
                  </a:cubicBezTo>
                  <a:cubicBezTo>
                    <a:pt x="257" y="276"/>
                    <a:pt x="261" y="277"/>
                    <a:pt x="264" y="281"/>
                  </a:cubicBezTo>
                  <a:cubicBezTo>
                    <a:pt x="264" y="281"/>
                    <a:pt x="266" y="287"/>
                    <a:pt x="268" y="285"/>
                  </a:cubicBezTo>
                  <a:cubicBezTo>
                    <a:pt x="268" y="288"/>
                    <a:pt x="270" y="288"/>
                    <a:pt x="269" y="290"/>
                  </a:cubicBezTo>
                  <a:cubicBezTo>
                    <a:pt x="272" y="290"/>
                    <a:pt x="277" y="289"/>
                    <a:pt x="274" y="292"/>
                  </a:cubicBezTo>
                  <a:cubicBezTo>
                    <a:pt x="276" y="293"/>
                    <a:pt x="275" y="291"/>
                    <a:pt x="276" y="290"/>
                  </a:cubicBezTo>
                  <a:cubicBezTo>
                    <a:pt x="277" y="290"/>
                    <a:pt x="280" y="290"/>
                    <a:pt x="280" y="288"/>
                  </a:cubicBezTo>
                  <a:cubicBezTo>
                    <a:pt x="280" y="287"/>
                    <a:pt x="281" y="288"/>
                    <a:pt x="282" y="287"/>
                  </a:cubicBezTo>
                  <a:cubicBezTo>
                    <a:pt x="283" y="287"/>
                    <a:pt x="282" y="286"/>
                    <a:pt x="283" y="285"/>
                  </a:cubicBezTo>
                  <a:cubicBezTo>
                    <a:pt x="284" y="285"/>
                    <a:pt x="287" y="285"/>
                    <a:pt x="289" y="285"/>
                  </a:cubicBezTo>
                  <a:cubicBezTo>
                    <a:pt x="289" y="285"/>
                    <a:pt x="287" y="286"/>
                    <a:pt x="288" y="286"/>
                  </a:cubicBezTo>
                  <a:cubicBezTo>
                    <a:pt x="288" y="287"/>
                    <a:pt x="289" y="286"/>
                    <a:pt x="290" y="286"/>
                  </a:cubicBezTo>
                  <a:cubicBezTo>
                    <a:pt x="290" y="288"/>
                    <a:pt x="289" y="289"/>
                    <a:pt x="290" y="290"/>
                  </a:cubicBezTo>
                  <a:cubicBezTo>
                    <a:pt x="290" y="292"/>
                    <a:pt x="293" y="291"/>
                    <a:pt x="293" y="293"/>
                  </a:cubicBezTo>
                  <a:cubicBezTo>
                    <a:pt x="293" y="295"/>
                    <a:pt x="295" y="294"/>
                    <a:pt x="297" y="295"/>
                  </a:cubicBezTo>
                  <a:cubicBezTo>
                    <a:pt x="299" y="296"/>
                    <a:pt x="298" y="297"/>
                    <a:pt x="300" y="298"/>
                  </a:cubicBezTo>
                  <a:cubicBezTo>
                    <a:pt x="298" y="300"/>
                    <a:pt x="300" y="303"/>
                    <a:pt x="300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8" y="309"/>
                    <a:pt x="295" y="308"/>
                    <a:pt x="295" y="311"/>
                  </a:cubicBezTo>
                  <a:cubicBezTo>
                    <a:pt x="293" y="311"/>
                    <a:pt x="292" y="311"/>
                    <a:pt x="292" y="313"/>
                  </a:cubicBezTo>
                  <a:cubicBezTo>
                    <a:pt x="289" y="313"/>
                    <a:pt x="289" y="313"/>
                    <a:pt x="289" y="313"/>
                  </a:cubicBezTo>
                  <a:cubicBezTo>
                    <a:pt x="287" y="313"/>
                    <a:pt x="288" y="315"/>
                    <a:pt x="288" y="316"/>
                  </a:cubicBezTo>
                  <a:cubicBezTo>
                    <a:pt x="287" y="316"/>
                    <a:pt x="286" y="316"/>
                    <a:pt x="286" y="316"/>
                  </a:cubicBezTo>
                  <a:cubicBezTo>
                    <a:pt x="285" y="316"/>
                    <a:pt x="286" y="318"/>
                    <a:pt x="286" y="319"/>
                  </a:cubicBezTo>
                  <a:cubicBezTo>
                    <a:pt x="284" y="319"/>
                    <a:pt x="283" y="319"/>
                    <a:pt x="283" y="321"/>
                  </a:cubicBezTo>
                  <a:cubicBezTo>
                    <a:pt x="281" y="321"/>
                    <a:pt x="280" y="321"/>
                    <a:pt x="279" y="322"/>
                  </a:cubicBezTo>
                  <a:cubicBezTo>
                    <a:pt x="277" y="323"/>
                    <a:pt x="278" y="323"/>
                    <a:pt x="275" y="324"/>
                  </a:cubicBezTo>
                  <a:cubicBezTo>
                    <a:pt x="274" y="324"/>
                    <a:pt x="269" y="325"/>
                    <a:pt x="269" y="328"/>
                  </a:cubicBezTo>
                  <a:cubicBezTo>
                    <a:pt x="268" y="329"/>
                    <a:pt x="267" y="328"/>
                    <a:pt x="266" y="328"/>
                  </a:cubicBezTo>
                  <a:cubicBezTo>
                    <a:pt x="265" y="329"/>
                    <a:pt x="265" y="330"/>
                    <a:pt x="265" y="330"/>
                  </a:cubicBezTo>
                  <a:cubicBezTo>
                    <a:pt x="264" y="331"/>
                    <a:pt x="263" y="330"/>
                    <a:pt x="263" y="330"/>
                  </a:cubicBezTo>
                  <a:cubicBezTo>
                    <a:pt x="263" y="330"/>
                    <a:pt x="260" y="331"/>
                    <a:pt x="260" y="331"/>
                  </a:cubicBezTo>
                  <a:cubicBezTo>
                    <a:pt x="258" y="333"/>
                    <a:pt x="251" y="332"/>
                    <a:pt x="248" y="334"/>
                  </a:cubicBezTo>
                  <a:cubicBezTo>
                    <a:pt x="244" y="335"/>
                    <a:pt x="250" y="336"/>
                    <a:pt x="246" y="336"/>
                  </a:cubicBezTo>
                  <a:cubicBezTo>
                    <a:pt x="245" y="336"/>
                    <a:pt x="244" y="336"/>
                    <a:pt x="244" y="336"/>
                  </a:cubicBezTo>
                  <a:cubicBezTo>
                    <a:pt x="243" y="336"/>
                    <a:pt x="243" y="338"/>
                    <a:pt x="241" y="338"/>
                  </a:cubicBezTo>
                  <a:cubicBezTo>
                    <a:pt x="242" y="336"/>
                    <a:pt x="239" y="337"/>
                    <a:pt x="239" y="336"/>
                  </a:cubicBezTo>
                  <a:cubicBezTo>
                    <a:pt x="238" y="335"/>
                    <a:pt x="240" y="332"/>
                    <a:pt x="237" y="332"/>
                  </a:cubicBezTo>
                  <a:cubicBezTo>
                    <a:pt x="237" y="331"/>
                    <a:pt x="238" y="331"/>
                    <a:pt x="238" y="329"/>
                  </a:cubicBezTo>
                  <a:cubicBezTo>
                    <a:pt x="237" y="328"/>
                    <a:pt x="235" y="328"/>
                    <a:pt x="237" y="327"/>
                  </a:cubicBezTo>
                  <a:cubicBezTo>
                    <a:pt x="237" y="326"/>
                    <a:pt x="236" y="326"/>
                    <a:pt x="234" y="326"/>
                  </a:cubicBezTo>
                  <a:cubicBezTo>
                    <a:pt x="235" y="323"/>
                    <a:pt x="232" y="320"/>
                    <a:pt x="234" y="320"/>
                  </a:cubicBezTo>
                  <a:cubicBezTo>
                    <a:pt x="234" y="319"/>
                    <a:pt x="233" y="319"/>
                    <a:pt x="232" y="319"/>
                  </a:cubicBezTo>
                  <a:cubicBezTo>
                    <a:pt x="231" y="318"/>
                    <a:pt x="232" y="316"/>
                    <a:pt x="232" y="316"/>
                  </a:cubicBezTo>
                  <a:cubicBezTo>
                    <a:pt x="232" y="315"/>
                    <a:pt x="231" y="315"/>
                    <a:pt x="230" y="314"/>
                  </a:cubicBezTo>
                  <a:cubicBezTo>
                    <a:pt x="230" y="314"/>
                    <a:pt x="230" y="313"/>
                    <a:pt x="229" y="313"/>
                  </a:cubicBezTo>
                  <a:cubicBezTo>
                    <a:pt x="229" y="313"/>
                    <a:pt x="228" y="310"/>
                    <a:pt x="227" y="310"/>
                  </a:cubicBezTo>
                  <a:cubicBezTo>
                    <a:pt x="227" y="310"/>
                    <a:pt x="227" y="311"/>
                    <a:pt x="227" y="311"/>
                  </a:cubicBezTo>
                  <a:cubicBezTo>
                    <a:pt x="225" y="310"/>
                    <a:pt x="226" y="307"/>
                    <a:pt x="223" y="306"/>
                  </a:cubicBezTo>
                  <a:cubicBezTo>
                    <a:pt x="225" y="303"/>
                    <a:pt x="220" y="302"/>
                    <a:pt x="221" y="297"/>
                  </a:cubicBezTo>
                  <a:cubicBezTo>
                    <a:pt x="221" y="296"/>
                    <a:pt x="219" y="296"/>
                    <a:pt x="219" y="295"/>
                  </a:cubicBezTo>
                  <a:cubicBezTo>
                    <a:pt x="219" y="293"/>
                    <a:pt x="216" y="294"/>
                    <a:pt x="215" y="293"/>
                  </a:cubicBezTo>
                  <a:cubicBezTo>
                    <a:pt x="216" y="292"/>
                    <a:pt x="216" y="291"/>
                    <a:pt x="214" y="291"/>
                  </a:cubicBezTo>
                  <a:cubicBezTo>
                    <a:pt x="215" y="290"/>
                    <a:pt x="215" y="289"/>
                    <a:pt x="214" y="286"/>
                  </a:cubicBezTo>
                  <a:cubicBezTo>
                    <a:pt x="214" y="286"/>
                    <a:pt x="214" y="285"/>
                    <a:pt x="214" y="285"/>
                  </a:cubicBezTo>
                  <a:cubicBezTo>
                    <a:pt x="214" y="284"/>
                    <a:pt x="213" y="285"/>
                    <a:pt x="213" y="285"/>
                  </a:cubicBezTo>
                  <a:cubicBezTo>
                    <a:pt x="213" y="282"/>
                    <a:pt x="215" y="283"/>
                    <a:pt x="213" y="281"/>
                  </a:cubicBezTo>
                  <a:cubicBezTo>
                    <a:pt x="212" y="280"/>
                    <a:pt x="212" y="286"/>
                    <a:pt x="211" y="281"/>
                  </a:cubicBezTo>
                  <a:cubicBezTo>
                    <a:pt x="211" y="277"/>
                    <a:pt x="208" y="275"/>
                    <a:pt x="205" y="271"/>
                  </a:cubicBezTo>
                  <a:cubicBezTo>
                    <a:pt x="202" y="273"/>
                    <a:pt x="204" y="274"/>
                    <a:pt x="203" y="277"/>
                  </a:cubicBezTo>
                  <a:cubicBezTo>
                    <a:pt x="201" y="277"/>
                    <a:pt x="201" y="275"/>
                    <a:pt x="200" y="275"/>
                  </a:cubicBezTo>
                  <a:cubicBezTo>
                    <a:pt x="198" y="275"/>
                    <a:pt x="198" y="274"/>
                    <a:pt x="197" y="274"/>
                  </a:cubicBezTo>
                  <a:cubicBezTo>
                    <a:pt x="199" y="275"/>
                    <a:pt x="198" y="280"/>
                    <a:pt x="201" y="280"/>
                  </a:cubicBezTo>
                  <a:cubicBezTo>
                    <a:pt x="199" y="282"/>
                    <a:pt x="201" y="285"/>
                    <a:pt x="203" y="288"/>
                  </a:cubicBezTo>
                  <a:cubicBezTo>
                    <a:pt x="203" y="289"/>
                    <a:pt x="202" y="290"/>
                    <a:pt x="203" y="290"/>
                  </a:cubicBezTo>
                  <a:cubicBezTo>
                    <a:pt x="204" y="291"/>
                    <a:pt x="204" y="296"/>
                    <a:pt x="206" y="298"/>
                  </a:cubicBezTo>
                  <a:cubicBezTo>
                    <a:pt x="209" y="298"/>
                    <a:pt x="209" y="298"/>
                    <a:pt x="209" y="298"/>
                  </a:cubicBezTo>
                  <a:cubicBezTo>
                    <a:pt x="209" y="299"/>
                    <a:pt x="208" y="299"/>
                    <a:pt x="208" y="301"/>
                  </a:cubicBezTo>
                  <a:cubicBezTo>
                    <a:pt x="209" y="301"/>
                    <a:pt x="210" y="301"/>
                    <a:pt x="210" y="300"/>
                  </a:cubicBezTo>
                  <a:cubicBezTo>
                    <a:pt x="212" y="301"/>
                    <a:pt x="211" y="303"/>
                    <a:pt x="212" y="305"/>
                  </a:cubicBezTo>
                  <a:cubicBezTo>
                    <a:pt x="212" y="305"/>
                    <a:pt x="214" y="305"/>
                    <a:pt x="214" y="306"/>
                  </a:cubicBezTo>
                  <a:cubicBezTo>
                    <a:pt x="214" y="306"/>
                    <a:pt x="214" y="307"/>
                    <a:pt x="214" y="307"/>
                  </a:cubicBezTo>
                  <a:cubicBezTo>
                    <a:pt x="214" y="308"/>
                    <a:pt x="215" y="307"/>
                    <a:pt x="215" y="307"/>
                  </a:cubicBezTo>
                  <a:cubicBezTo>
                    <a:pt x="215" y="308"/>
                    <a:pt x="214" y="309"/>
                    <a:pt x="214" y="309"/>
                  </a:cubicBezTo>
                  <a:cubicBezTo>
                    <a:pt x="215" y="310"/>
                    <a:pt x="215" y="310"/>
                    <a:pt x="216" y="311"/>
                  </a:cubicBezTo>
                  <a:cubicBezTo>
                    <a:pt x="216" y="312"/>
                    <a:pt x="216" y="313"/>
                    <a:pt x="216" y="313"/>
                  </a:cubicBezTo>
                  <a:cubicBezTo>
                    <a:pt x="216" y="313"/>
                    <a:pt x="217" y="313"/>
                    <a:pt x="217" y="313"/>
                  </a:cubicBezTo>
                  <a:cubicBezTo>
                    <a:pt x="217" y="314"/>
                    <a:pt x="216" y="318"/>
                    <a:pt x="219" y="317"/>
                  </a:cubicBezTo>
                  <a:cubicBezTo>
                    <a:pt x="219" y="319"/>
                    <a:pt x="219" y="321"/>
                    <a:pt x="220" y="323"/>
                  </a:cubicBezTo>
                  <a:cubicBezTo>
                    <a:pt x="220" y="323"/>
                    <a:pt x="221" y="324"/>
                    <a:pt x="222" y="325"/>
                  </a:cubicBezTo>
                  <a:cubicBezTo>
                    <a:pt x="222" y="325"/>
                    <a:pt x="222" y="327"/>
                    <a:pt x="223" y="327"/>
                  </a:cubicBezTo>
                  <a:cubicBezTo>
                    <a:pt x="223" y="328"/>
                    <a:pt x="224" y="328"/>
                    <a:pt x="225" y="328"/>
                  </a:cubicBezTo>
                  <a:cubicBezTo>
                    <a:pt x="225" y="329"/>
                    <a:pt x="224" y="331"/>
                    <a:pt x="226" y="331"/>
                  </a:cubicBezTo>
                  <a:cubicBezTo>
                    <a:pt x="227" y="331"/>
                    <a:pt x="226" y="334"/>
                    <a:pt x="227" y="335"/>
                  </a:cubicBezTo>
                  <a:cubicBezTo>
                    <a:pt x="230" y="333"/>
                    <a:pt x="229" y="337"/>
                    <a:pt x="234" y="336"/>
                  </a:cubicBezTo>
                  <a:cubicBezTo>
                    <a:pt x="234" y="339"/>
                    <a:pt x="236" y="340"/>
                    <a:pt x="236" y="343"/>
                  </a:cubicBezTo>
                  <a:cubicBezTo>
                    <a:pt x="239" y="348"/>
                    <a:pt x="251" y="346"/>
                    <a:pt x="258" y="346"/>
                  </a:cubicBezTo>
                  <a:cubicBezTo>
                    <a:pt x="259" y="346"/>
                    <a:pt x="259" y="344"/>
                    <a:pt x="259" y="344"/>
                  </a:cubicBezTo>
                  <a:cubicBezTo>
                    <a:pt x="261" y="343"/>
                    <a:pt x="265" y="345"/>
                    <a:pt x="265" y="342"/>
                  </a:cubicBezTo>
                  <a:cubicBezTo>
                    <a:pt x="267" y="343"/>
                    <a:pt x="266" y="345"/>
                    <a:pt x="266" y="347"/>
                  </a:cubicBezTo>
                  <a:cubicBezTo>
                    <a:pt x="266" y="347"/>
                    <a:pt x="265" y="348"/>
                    <a:pt x="265" y="348"/>
                  </a:cubicBezTo>
                  <a:cubicBezTo>
                    <a:pt x="264" y="349"/>
                    <a:pt x="265" y="351"/>
                    <a:pt x="265" y="353"/>
                  </a:cubicBezTo>
                  <a:cubicBezTo>
                    <a:pt x="265" y="353"/>
                    <a:pt x="263" y="353"/>
                    <a:pt x="263" y="353"/>
                  </a:cubicBezTo>
                  <a:cubicBezTo>
                    <a:pt x="263" y="354"/>
                    <a:pt x="263" y="358"/>
                    <a:pt x="262" y="359"/>
                  </a:cubicBezTo>
                  <a:cubicBezTo>
                    <a:pt x="261" y="360"/>
                    <a:pt x="259" y="360"/>
                    <a:pt x="260" y="364"/>
                  </a:cubicBezTo>
                  <a:cubicBezTo>
                    <a:pt x="257" y="364"/>
                    <a:pt x="259" y="369"/>
                    <a:pt x="255" y="369"/>
                  </a:cubicBezTo>
                  <a:cubicBezTo>
                    <a:pt x="256" y="371"/>
                    <a:pt x="254" y="372"/>
                    <a:pt x="254" y="374"/>
                  </a:cubicBezTo>
                  <a:cubicBezTo>
                    <a:pt x="251" y="373"/>
                    <a:pt x="253" y="378"/>
                    <a:pt x="249" y="377"/>
                  </a:cubicBezTo>
                  <a:cubicBezTo>
                    <a:pt x="249" y="380"/>
                    <a:pt x="249" y="380"/>
                    <a:pt x="249" y="380"/>
                  </a:cubicBezTo>
                  <a:cubicBezTo>
                    <a:pt x="249" y="380"/>
                    <a:pt x="248" y="379"/>
                    <a:pt x="248" y="379"/>
                  </a:cubicBezTo>
                  <a:cubicBezTo>
                    <a:pt x="245" y="380"/>
                    <a:pt x="247" y="381"/>
                    <a:pt x="244" y="382"/>
                  </a:cubicBezTo>
                  <a:cubicBezTo>
                    <a:pt x="244" y="382"/>
                    <a:pt x="241" y="383"/>
                    <a:pt x="241" y="383"/>
                  </a:cubicBezTo>
                  <a:cubicBezTo>
                    <a:pt x="241" y="383"/>
                    <a:pt x="241" y="384"/>
                    <a:pt x="241" y="384"/>
                  </a:cubicBezTo>
                  <a:cubicBezTo>
                    <a:pt x="240" y="384"/>
                    <a:pt x="238" y="385"/>
                    <a:pt x="237" y="386"/>
                  </a:cubicBezTo>
                  <a:cubicBezTo>
                    <a:pt x="235" y="387"/>
                    <a:pt x="234" y="391"/>
                    <a:pt x="230" y="390"/>
                  </a:cubicBezTo>
                  <a:cubicBezTo>
                    <a:pt x="231" y="393"/>
                    <a:pt x="229" y="393"/>
                    <a:pt x="229" y="395"/>
                  </a:cubicBezTo>
                  <a:cubicBezTo>
                    <a:pt x="228" y="396"/>
                    <a:pt x="228" y="396"/>
                    <a:pt x="227" y="395"/>
                  </a:cubicBezTo>
                  <a:cubicBezTo>
                    <a:pt x="227" y="396"/>
                    <a:pt x="225" y="398"/>
                    <a:pt x="226" y="398"/>
                  </a:cubicBezTo>
                  <a:cubicBezTo>
                    <a:pt x="227" y="400"/>
                    <a:pt x="225" y="398"/>
                    <a:pt x="225" y="401"/>
                  </a:cubicBezTo>
                  <a:cubicBezTo>
                    <a:pt x="225" y="402"/>
                    <a:pt x="223" y="401"/>
                    <a:pt x="223" y="402"/>
                  </a:cubicBezTo>
                  <a:cubicBezTo>
                    <a:pt x="222" y="402"/>
                    <a:pt x="223" y="403"/>
                    <a:pt x="223" y="404"/>
                  </a:cubicBezTo>
                  <a:cubicBezTo>
                    <a:pt x="222" y="405"/>
                    <a:pt x="220" y="412"/>
                    <a:pt x="221" y="414"/>
                  </a:cubicBezTo>
                  <a:cubicBezTo>
                    <a:pt x="221" y="416"/>
                    <a:pt x="222" y="417"/>
                    <a:pt x="223" y="418"/>
                  </a:cubicBezTo>
                  <a:cubicBezTo>
                    <a:pt x="223" y="421"/>
                    <a:pt x="222" y="422"/>
                    <a:pt x="223" y="424"/>
                  </a:cubicBezTo>
                  <a:cubicBezTo>
                    <a:pt x="223" y="424"/>
                    <a:pt x="224" y="428"/>
                    <a:pt x="225" y="428"/>
                  </a:cubicBezTo>
                  <a:cubicBezTo>
                    <a:pt x="227" y="428"/>
                    <a:pt x="222" y="432"/>
                    <a:pt x="227" y="432"/>
                  </a:cubicBezTo>
                  <a:cubicBezTo>
                    <a:pt x="226" y="437"/>
                    <a:pt x="227" y="441"/>
                    <a:pt x="227" y="445"/>
                  </a:cubicBezTo>
                  <a:cubicBezTo>
                    <a:pt x="226" y="448"/>
                    <a:pt x="223" y="450"/>
                    <a:pt x="224" y="453"/>
                  </a:cubicBezTo>
                  <a:cubicBezTo>
                    <a:pt x="221" y="453"/>
                    <a:pt x="218" y="455"/>
                    <a:pt x="217" y="456"/>
                  </a:cubicBezTo>
                  <a:cubicBezTo>
                    <a:pt x="216" y="457"/>
                    <a:pt x="216" y="457"/>
                    <a:pt x="217" y="457"/>
                  </a:cubicBezTo>
                  <a:cubicBezTo>
                    <a:pt x="217" y="459"/>
                    <a:pt x="215" y="458"/>
                    <a:pt x="214" y="458"/>
                  </a:cubicBezTo>
                  <a:cubicBezTo>
                    <a:pt x="213" y="459"/>
                    <a:pt x="214" y="460"/>
                    <a:pt x="213" y="460"/>
                  </a:cubicBezTo>
                  <a:cubicBezTo>
                    <a:pt x="213" y="460"/>
                    <a:pt x="211" y="458"/>
                    <a:pt x="211" y="460"/>
                  </a:cubicBezTo>
                  <a:cubicBezTo>
                    <a:pt x="211" y="461"/>
                    <a:pt x="210" y="461"/>
                    <a:pt x="209" y="461"/>
                  </a:cubicBezTo>
                  <a:cubicBezTo>
                    <a:pt x="208" y="462"/>
                    <a:pt x="208" y="464"/>
                    <a:pt x="206" y="464"/>
                  </a:cubicBezTo>
                  <a:cubicBezTo>
                    <a:pt x="204" y="469"/>
                    <a:pt x="206" y="477"/>
                    <a:pt x="206" y="485"/>
                  </a:cubicBezTo>
                  <a:cubicBezTo>
                    <a:pt x="206" y="486"/>
                    <a:pt x="205" y="486"/>
                    <a:pt x="205" y="485"/>
                  </a:cubicBezTo>
                  <a:cubicBezTo>
                    <a:pt x="203" y="485"/>
                    <a:pt x="204" y="487"/>
                    <a:pt x="204" y="487"/>
                  </a:cubicBezTo>
                  <a:cubicBezTo>
                    <a:pt x="203" y="488"/>
                    <a:pt x="201" y="486"/>
                    <a:pt x="201" y="488"/>
                  </a:cubicBezTo>
                  <a:cubicBezTo>
                    <a:pt x="201" y="489"/>
                    <a:pt x="197" y="489"/>
                    <a:pt x="196" y="491"/>
                  </a:cubicBezTo>
                  <a:cubicBezTo>
                    <a:pt x="196" y="496"/>
                    <a:pt x="196" y="496"/>
                    <a:pt x="196" y="496"/>
                  </a:cubicBezTo>
                  <a:cubicBezTo>
                    <a:pt x="194" y="497"/>
                    <a:pt x="195" y="500"/>
                    <a:pt x="194" y="501"/>
                  </a:cubicBezTo>
                  <a:cubicBezTo>
                    <a:pt x="194" y="502"/>
                    <a:pt x="192" y="502"/>
                    <a:pt x="192" y="502"/>
                  </a:cubicBezTo>
                  <a:cubicBezTo>
                    <a:pt x="191" y="504"/>
                    <a:pt x="192" y="506"/>
                    <a:pt x="190" y="507"/>
                  </a:cubicBezTo>
                  <a:cubicBezTo>
                    <a:pt x="190" y="507"/>
                    <a:pt x="190" y="508"/>
                    <a:pt x="190" y="509"/>
                  </a:cubicBezTo>
                  <a:cubicBezTo>
                    <a:pt x="190" y="509"/>
                    <a:pt x="188" y="509"/>
                    <a:pt x="188" y="509"/>
                  </a:cubicBezTo>
                  <a:cubicBezTo>
                    <a:pt x="188" y="509"/>
                    <a:pt x="189" y="511"/>
                    <a:pt x="188" y="512"/>
                  </a:cubicBezTo>
                  <a:cubicBezTo>
                    <a:pt x="188" y="512"/>
                    <a:pt x="187" y="511"/>
                    <a:pt x="186" y="512"/>
                  </a:cubicBezTo>
                  <a:cubicBezTo>
                    <a:pt x="186" y="512"/>
                    <a:pt x="187" y="513"/>
                    <a:pt x="186" y="514"/>
                  </a:cubicBezTo>
                  <a:cubicBezTo>
                    <a:pt x="186" y="514"/>
                    <a:pt x="185" y="513"/>
                    <a:pt x="184" y="514"/>
                  </a:cubicBezTo>
                  <a:cubicBezTo>
                    <a:pt x="184" y="514"/>
                    <a:pt x="183" y="516"/>
                    <a:pt x="183" y="516"/>
                  </a:cubicBezTo>
                  <a:cubicBezTo>
                    <a:pt x="183" y="518"/>
                    <a:pt x="181" y="517"/>
                    <a:pt x="181" y="517"/>
                  </a:cubicBezTo>
                  <a:cubicBezTo>
                    <a:pt x="180" y="518"/>
                    <a:pt x="181" y="519"/>
                    <a:pt x="181" y="519"/>
                  </a:cubicBezTo>
                  <a:cubicBezTo>
                    <a:pt x="180" y="520"/>
                    <a:pt x="179" y="519"/>
                    <a:pt x="179" y="519"/>
                  </a:cubicBezTo>
                  <a:cubicBezTo>
                    <a:pt x="178" y="520"/>
                    <a:pt x="178" y="521"/>
                    <a:pt x="177" y="521"/>
                  </a:cubicBezTo>
                  <a:cubicBezTo>
                    <a:pt x="177" y="522"/>
                    <a:pt x="175" y="523"/>
                    <a:pt x="175" y="523"/>
                  </a:cubicBezTo>
                  <a:cubicBezTo>
                    <a:pt x="175" y="523"/>
                    <a:pt x="172" y="524"/>
                    <a:pt x="172" y="524"/>
                  </a:cubicBezTo>
                  <a:cubicBezTo>
                    <a:pt x="171" y="523"/>
                    <a:pt x="171" y="523"/>
                    <a:pt x="170" y="524"/>
                  </a:cubicBezTo>
                  <a:cubicBezTo>
                    <a:pt x="169" y="525"/>
                    <a:pt x="168" y="525"/>
                    <a:pt x="166" y="525"/>
                  </a:cubicBezTo>
                  <a:cubicBezTo>
                    <a:pt x="166" y="525"/>
                    <a:pt x="160" y="528"/>
                    <a:pt x="158" y="525"/>
                  </a:cubicBezTo>
                  <a:cubicBezTo>
                    <a:pt x="156" y="525"/>
                    <a:pt x="158" y="526"/>
                    <a:pt x="158" y="526"/>
                  </a:cubicBezTo>
                  <a:cubicBezTo>
                    <a:pt x="156" y="528"/>
                    <a:pt x="154" y="526"/>
                    <a:pt x="151" y="527"/>
                  </a:cubicBezTo>
                  <a:cubicBezTo>
                    <a:pt x="150" y="527"/>
                    <a:pt x="151" y="528"/>
                    <a:pt x="151" y="528"/>
                  </a:cubicBezTo>
                  <a:cubicBezTo>
                    <a:pt x="150" y="529"/>
                    <a:pt x="145" y="527"/>
                    <a:pt x="143" y="527"/>
                  </a:cubicBezTo>
                  <a:cubicBezTo>
                    <a:pt x="143" y="522"/>
                    <a:pt x="138" y="520"/>
                    <a:pt x="141" y="516"/>
                  </a:cubicBezTo>
                  <a:cubicBezTo>
                    <a:pt x="139" y="514"/>
                    <a:pt x="136" y="512"/>
                    <a:pt x="137" y="508"/>
                  </a:cubicBezTo>
                  <a:cubicBezTo>
                    <a:pt x="134" y="511"/>
                    <a:pt x="136" y="509"/>
                    <a:pt x="135" y="505"/>
                  </a:cubicBezTo>
                  <a:cubicBezTo>
                    <a:pt x="134" y="501"/>
                    <a:pt x="128" y="497"/>
                    <a:pt x="129" y="492"/>
                  </a:cubicBezTo>
                  <a:cubicBezTo>
                    <a:pt x="128" y="491"/>
                    <a:pt x="128" y="494"/>
                    <a:pt x="128" y="494"/>
                  </a:cubicBezTo>
                  <a:cubicBezTo>
                    <a:pt x="126" y="493"/>
                    <a:pt x="128" y="487"/>
                    <a:pt x="126" y="490"/>
                  </a:cubicBezTo>
                  <a:cubicBezTo>
                    <a:pt x="125" y="488"/>
                    <a:pt x="125" y="485"/>
                    <a:pt x="125" y="483"/>
                  </a:cubicBezTo>
                  <a:cubicBezTo>
                    <a:pt x="126" y="480"/>
                    <a:pt x="126" y="478"/>
                    <a:pt x="124" y="474"/>
                  </a:cubicBezTo>
                  <a:cubicBezTo>
                    <a:pt x="125" y="473"/>
                    <a:pt x="122" y="474"/>
                    <a:pt x="122" y="474"/>
                  </a:cubicBezTo>
                  <a:cubicBezTo>
                    <a:pt x="121" y="473"/>
                    <a:pt x="124" y="471"/>
                    <a:pt x="120" y="472"/>
                  </a:cubicBezTo>
                  <a:cubicBezTo>
                    <a:pt x="119" y="471"/>
                    <a:pt x="120" y="469"/>
                    <a:pt x="120" y="469"/>
                  </a:cubicBezTo>
                  <a:cubicBezTo>
                    <a:pt x="119" y="469"/>
                    <a:pt x="118" y="469"/>
                    <a:pt x="118" y="469"/>
                  </a:cubicBezTo>
                  <a:cubicBezTo>
                    <a:pt x="118" y="468"/>
                    <a:pt x="120" y="465"/>
                    <a:pt x="117" y="466"/>
                  </a:cubicBezTo>
                  <a:cubicBezTo>
                    <a:pt x="117" y="464"/>
                    <a:pt x="118" y="464"/>
                    <a:pt x="118" y="462"/>
                  </a:cubicBezTo>
                  <a:cubicBezTo>
                    <a:pt x="116" y="461"/>
                    <a:pt x="118" y="457"/>
                    <a:pt x="115" y="458"/>
                  </a:cubicBezTo>
                  <a:cubicBezTo>
                    <a:pt x="114" y="449"/>
                    <a:pt x="116" y="446"/>
                    <a:pt x="120" y="441"/>
                  </a:cubicBezTo>
                  <a:cubicBezTo>
                    <a:pt x="119" y="440"/>
                    <a:pt x="121" y="436"/>
                    <a:pt x="119" y="436"/>
                  </a:cubicBezTo>
                  <a:cubicBezTo>
                    <a:pt x="119" y="435"/>
                    <a:pt x="121" y="436"/>
                    <a:pt x="122" y="435"/>
                  </a:cubicBezTo>
                  <a:cubicBezTo>
                    <a:pt x="122" y="435"/>
                    <a:pt x="121" y="433"/>
                    <a:pt x="122" y="433"/>
                  </a:cubicBezTo>
                  <a:cubicBezTo>
                    <a:pt x="122" y="432"/>
                    <a:pt x="122" y="423"/>
                    <a:pt x="121" y="426"/>
                  </a:cubicBezTo>
                  <a:cubicBezTo>
                    <a:pt x="119" y="424"/>
                    <a:pt x="120" y="422"/>
                    <a:pt x="120" y="420"/>
                  </a:cubicBezTo>
                  <a:cubicBezTo>
                    <a:pt x="120" y="418"/>
                    <a:pt x="120" y="415"/>
                    <a:pt x="120" y="413"/>
                  </a:cubicBezTo>
                  <a:cubicBezTo>
                    <a:pt x="119" y="412"/>
                    <a:pt x="118" y="413"/>
                    <a:pt x="118" y="412"/>
                  </a:cubicBezTo>
                  <a:cubicBezTo>
                    <a:pt x="118" y="412"/>
                    <a:pt x="119" y="411"/>
                    <a:pt x="119" y="411"/>
                  </a:cubicBezTo>
                  <a:cubicBezTo>
                    <a:pt x="119" y="411"/>
                    <a:pt x="118" y="410"/>
                    <a:pt x="118" y="410"/>
                  </a:cubicBezTo>
                  <a:cubicBezTo>
                    <a:pt x="118" y="407"/>
                    <a:pt x="117" y="408"/>
                    <a:pt x="116" y="407"/>
                  </a:cubicBezTo>
                  <a:cubicBezTo>
                    <a:pt x="115" y="406"/>
                    <a:pt x="116" y="405"/>
                    <a:pt x="116" y="405"/>
                  </a:cubicBezTo>
                  <a:cubicBezTo>
                    <a:pt x="116" y="405"/>
                    <a:pt x="113" y="405"/>
                    <a:pt x="114" y="404"/>
                  </a:cubicBezTo>
                  <a:cubicBezTo>
                    <a:pt x="114" y="404"/>
                    <a:pt x="115" y="404"/>
                    <a:pt x="115" y="404"/>
                  </a:cubicBezTo>
                  <a:cubicBezTo>
                    <a:pt x="113" y="402"/>
                    <a:pt x="112" y="401"/>
                    <a:pt x="110" y="400"/>
                  </a:cubicBezTo>
                  <a:cubicBezTo>
                    <a:pt x="110" y="400"/>
                    <a:pt x="110" y="399"/>
                    <a:pt x="109" y="399"/>
                  </a:cubicBezTo>
                  <a:cubicBezTo>
                    <a:pt x="108" y="399"/>
                    <a:pt x="108" y="396"/>
                    <a:pt x="106" y="397"/>
                  </a:cubicBezTo>
                  <a:cubicBezTo>
                    <a:pt x="104" y="389"/>
                    <a:pt x="106" y="382"/>
                    <a:pt x="106" y="373"/>
                  </a:cubicBezTo>
                  <a:cubicBezTo>
                    <a:pt x="106" y="371"/>
                    <a:pt x="104" y="375"/>
                    <a:pt x="104" y="370"/>
                  </a:cubicBezTo>
                  <a:cubicBezTo>
                    <a:pt x="99" y="371"/>
                    <a:pt x="94" y="370"/>
                    <a:pt x="91" y="369"/>
                  </a:cubicBezTo>
                  <a:cubicBezTo>
                    <a:pt x="92" y="363"/>
                    <a:pt x="88" y="369"/>
                    <a:pt x="89" y="364"/>
                  </a:cubicBezTo>
                  <a:cubicBezTo>
                    <a:pt x="85" y="363"/>
                    <a:pt x="84" y="361"/>
                    <a:pt x="79" y="363"/>
                  </a:cubicBezTo>
                  <a:cubicBezTo>
                    <a:pt x="78" y="363"/>
                    <a:pt x="76" y="363"/>
                    <a:pt x="75" y="364"/>
                  </a:cubicBezTo>
                  <a:cubicBezTo>
                    <a:pt x="74" y="364"/>
                    <a:pt x="72" y="365"/>
                    <a:pt x="69" y="365"/>
                  </a:cubicBezTo>
                  <a:cubicBezTo>
                    <a:pt x="71" y="367"/>
                    <a:pt x="72" y="366"/>
                    <a:pt x="67" y="367"/>
                  </a:cubicBezTo>
                  <a:cubicBezTo>
                    <a:pt x="64" y="367"/>
                    <a:pt x="62" y="368"/>
                    <a:pt x="57" y="369"/>
                  </a:cubicBezTo>
                  <a:cubicBezTo>
                    <a:pt x="55" y="369"/>
                    <a:pt x="55" y="368"/>
                    <a:pt x="54" y="368"/>
                  </a:cubicBezTo>
                  <a:cubicBezTo>
                    <a:pt x="48" y="367"/>
                    <a:pt x="41" y="371"/>
                    <a:pt x="36" y="369"/>
                  </a:cubicBezTo>
                  <a:cubicBezTo>
                    <a:pt x="36" y="366"/>
                    <a:pt x="32" y="367"/>
                    <a:pt x="31" y="367"/>
                  </a:cubicBezTo>
                  <a:cubicBezTo>
                    <a:pt x="31" y="366"/>
                    <a:pt x="31" y="365"/>
                    <a:pt x="31" y="365"/>
                  </a:cubicBezTo>
                  <a:cubicBezTo>
                    <a:pt x="30" y="364"/>
                    <a:pt x="28" y="365"/>
                    <a:pt x="28" y="365"/>
                  </a:cubicBezTo>
                  <a:cubicBezTo>
                    <a:pt x="28" y="364"/>
                    <a:pt x="28" y="363"/>
                    <a:pt x="28" y="363"/>
                  </a:cubicBezTo>
                  <a:cubicBezTo>
                    <a:pt x="27" y="362"/>
                    <a:pt x="26" y="363"/>
                    <a:pt x="26" y="362"/>
                  </a:cubicBezTo>
                  <a:cubicBezTo>
                    <a:pt x="26" y="362"/>
                    <a:pt x="24" y="360"/>
                    <a:pt x="24" y="360"/>
                  </a:cubicBezTo>
                  <a:cubicBezTo>
                    <a:pt x="24" y="360"/>
                    <a:pt x="24" y="359"/>
                    <a:pt x="23" y="359"/>
                  </a:cubicBezTo>
                  <a:cubicBezTo>
                    <a:pt x="22" y="359"/>
                    <a:pt x="23" y="358"/>
                    <a:pt x="22" y="357"/>
                  </a:cubicBezTo>
                  <a:cubicBezTo>
                    <a:pt x="22" y="356"/>
                    <a:pt x="21" y="357"/>
                    <a:pt x="20" y="356"/>
                  </a:cubicBezTo>
                  <a:cubicBezTo>
                    <a:pt x="20" y="356"/>
                    <a:pt x="21" y="355"/>
                    <a:pt x="20" y="354"/>
                  </a:cubicBezTo>
                  <a:cubicBezTo>
                    <a:pt x="20" y="353"/>
                    <a:pt x="18" y="355"/>
                    <a:pt x="18" y="353"/>
                  </a:cubicBezTo>
                  <a:cubicBezTo>
                    <a:pt x="18" y="353"/>
                    <a:pt x="19" y="352"/>
                    <a:pt x="19" y="352"/>
                  </a:cubicBezTo>
                  <a:cubicBezTo>
                    <a:pt x="18" y="349"/>
                    <a:pt x="14" y="350"/>
                    <a:pt x="15" y="347"/>
                  </a:cubicBezTo>
                  <a:cubicBezTo>
                    <a:pt x="10" y="348"/>
                    <a:pt x="12" y="343"/>
                    <a:pt x="8" y="344"/>
                  </a:cubicBezTo>
                  <a:cubicBezTo>
                    <a:pt x="8" y="343"/>
                    <a:pt x="9" y="342"/>
                    <a:pt x="9" y="341"/>
                  </a:cubicBezTo>
                  <a:cubicBezTo>
                    <a:pt x="9" y="340"/>
                    <a:pt x="6" y="340"/>
                    <a:pt x="5" y="340"/>
                  </a:cubicBezTo>
                  <a:cubicBezTo>
                    <a:pt x="6" y="338"/>
                    <a:pt x="3" y="338"/>
                    <a:pt x="3" y="337"/>
                  </a:cubicBezTo>
                  <a:cubicBezTo>
                    <a:pt x="3" y="335"/>
                    <a:pt x="5" y="336"/>
                    <a:pt x="3" y="333"/>
                  </a:cubicBezTo>
                  <a:cubicBezTo>
                    <a:pt x="3" y="333"/>
                    <a:pt x="2" y="333"/>
                    <a:pt x="2" y="332"/>
                  </a:cubicBezTo>
                  <a:cubicBezTo>
                    <a:pt x="2" y="332"/>
                    <a:pt x="1" y="329"/>
                    <a:pt x="0" y="328"/>
                  </a:cubicBezTo>
                  <a:cubicBezTo>
                    <a:pt x="0" y="327"/>
                    <a:pt x="2" y="328"/>
                    <a:pt x="3" y="327"/>
                  </a:cubicBezTo>
                  <a:cubicBezTo>
                    <a:pt x="4" y="327"/>
                    <a:pt x="3" y="324"/>
                    <a:pt x="5" y="325"/>
                  </a:cubicBezTo>
                  <a:cubicBezTo>
                    <a:pt x="5" y="308"/>
                    <a:pt x="5" y="308"/>
                    <a:pt x="5" y="308"/>
                  </a:cubicBezTo>
                  <a:cubicBezTo>
                    <a:pt x="5" y="307"/>
                    <a:pt x="3" y="308"/>
                    <a:pt x="3" y="307"/>
                  </a:cubicBezTo>
                  <a:cubicBezTo>
                    <a:pt x="3" y="307"/>
                    <a:pt x="4" y="306"/>
                    <a:pt x="4" y="306"/>
                  </a:cubicBezTo>
                  <a:cubicBezTo>
                    <a:pt x="4" y="304"/>
                    <a:pt x="3" y="303"/>
                    <a:pt x="3" y="302"/>
                  </a:cubicBezTo>
                  <a:cubicBezTo>
                    <a:pt x="7" y="306"/>
                    <a:pt x="3" y="295"/>
                    <a:pt x="7" y="299"/>
                  </a:cubicBezTo>
                  <a:cubicBezTo>
                    <a:pt x="8" y="298"/>
                    <a:pt x="7" y="294"/>
                    <a:pt x="8" y="293"/>
                  </a:cubicBezTo>
                  <a:cubicBezTo>
                    <a:pt x="8" y="293"/>
                    <a:pt x="10" y="293"/>
                    <a:pt x="10" y="293"/>
                  </a:cubicBezTo>
                  <a:cubicBezTo>
                    <a:pt x="10" y="293"/>
                    <a:pt x="8" y="291"/>
                    <a:pt x="9" y="290"/>
                  </a:cubicBezTo>
                  <a:cubicBezTo>
                    <a:pt x="13" y="289"/>
                    <a:pt x="12" y="284"/>
                    <a:pt x="16" y="284"/>
                  </a:cubicBezTo>
                  <a:cubicBezTo>
                    <a:pt x="16" y="280"/>
                    <a:pt x="19" y="280"/>
                    <a:pt x="18" y="277"/>
                  </a:cubicBezTo>
                  <a:cubicBezTo>
                    <a:pt x="20" y="277"/>
                    <a:pt x="20" y="276"/>
                    <a:pt x="20" y="275"/>
                  </a:cubicBezTo>
                  <a:cubicBezTo>
                    <a:pt x="26" y="274"/>
                    <a:pt x="31" y="272"/>
                    <a:pt x="30" y="265"/>
                  </a:cubicBezTo>
                  <a:cubicBezTo>
                    <a:pt x="34" y="266"/>
                    <a:pt x="30" y="260"/>
                    <a:pt x="34" y="261"/>
                  </a:cubicBezTo>
                  <a:cubicBezTo>
                    <a:pt x="34" y="255"/>
                    <a:pt x="34" y="255"/>
                    <a:pt x="34" y="255"/>
                  </a:cubicBezTo>
                  <a:cubicBezTo>
                    <a:pt x="35" y="255"/>
                    <a:pt x="36" y="254"/>
                    <a:pt x="38" y="254"/>
                  </a:cubicBezTo>
                  <a:cubicBezTo>
                    <a:pt x="39" y="252"/>
                    <a:pt x="41" y="251"/>
                    <a:pt x="42" y="248"/>
                  </a:cubicBezTo>
                  <a:cubicBezTo>
                    <a:pt x="43" y="248"/>
                    <a:pt x="43" y="248"/>
                    <a:pt x="43" y="247"/>
                  </a:cubicBezTo>
                  <a:cubicBezTo>
                    <a:pt x="43" y="246"/>
                    <a:pt x="46" y="246"/>
                    <a:pt x="45" y="244"/>
                  </a:cubicBezTo>
                  <a:cubicBezTo>
                    <a:pt x="50" y="245"/>
                    <a:pt x="50" y="242"/>
                    <a:pt x="54" y="243"/>
                  </a:cubicBezTo>
                  <a:cubicBezTo>
                    <a:pt x="52" y="246"/>
                    <a:pt x="58" y="243"/>
                    <a:pt x="57" y="246"/>
                  </a:cubicBezTo>
                  <a:cubicBezTo>
                    <a:pt x="58" y="244"/>
                    <a:pt x="66" y="248"/>
                    <a:pt x="66" y="243"/>
                  </a:cubicBezTo>
                  <a:cubicBezTo>
                    <a:pt x="71" y="243"/>
                    <a:pt x="75" y="242"/>
                    <a:pt x="77" y="239"/>
                  </a:cubicBezTo>
                  <a:cubicBezTo>
                    <a:pt x="78" y="239"/>
                    <a:pt x="79" y="239"/>
                    <a:pt x="80" y="238"/>
                  </a:cubicBezTo>
                  <a:cubicBezTo>
                    <a:pt x="81" y="238"/>
                    <a:pt x="82" y="239"/>
                    <a:pt x="83" y="239"/>
                  </a:cubicBezTo>
                  <a:cubicBezTo>
                    <a:pt x="86" y="239"/>
                    <a:pt x="87" y="238"/>
                    <a:pt x="89" y="238"/>
                  </a:cubicBezTo>
                  <a:cubicBezTo>
                    <a:pt x="89" y="238"/>
                    <a:pt x="89" y="239"/>
                    <a:pt x="90" y="239"/>
                  </a:cubicBezTo>
                  <a:cubicBezTo>
                    <a:pt x="92" y="239"/>
                    <a:pt x="96" y="240"/>
                    <a:pt x="101" y="240"/>
                  </a:cubicBezTo>
                  <a:cubicBezTo>
                    <a:pt x="102" y="239"/>
                    <a:pt x="105" y="237"/>
                    <a:pt x="107" y="239"/>
                  </a:cubicBezTo>
                  <a:cubicBezTo>
                    <a:pt x="109" y="240"/>
                    <a:pt x="108" y="239"/>
                    <a:pt x="111" y="239"/>
                  </a:cubicBezTo>
                  <a:cubicBezTo>
                    <a:pt x="111" y="239"/>
                    <a:pt x="112" y="240"/>
                    <a:pt x="112" y="241"/>
                  </a:cubicBezTo>
                  <a:cubicBezTo>
                    <a:pt x="112" y="241"/>
                    <a:pt x="110" y="241"/>
                    <a:pt x="110" y="242"/>
                  </a:cubicBezTo>
                  <a:cubicBezTo>
                    <a:pt x="110" y="243"/>
                    <a:pt x="111" y="242"/>
                    <a:pt x="111" y="243"/>
                  </a:cubicBezTo>
                  <a:cubicBezTo>
                    <a:pt x="111" y="243"/>
                    <a:pt x="110" y="244"/>
                    <a:pt x="110" y="243"/>
                  </a:cubicBezTo>
                  <a:cubicBezTo>
                    <a:pt x="110" y="244"/>
                    <a:pt x="111" y="244"/>
                    <a:pt x="111" y="245"/>
                  </a:cubicBezTo>
                  <a:cubicBezTo>
                    <a:pt x="111" y="248"/>
                    <a:pt x="110" y="249"/>
                    <a:pt x="112" y="253"/>
                  </a:cubicBezTo>
                  <a:cubicBezTo>
                    <a:pt x="113" y="255"/>
                    <a:pt x="113" y="252"/>
                    <a:pt x="115" y="254"/>
                  </a:cubicBezTo>
                  <a:cubicBezTo>
                    <a:pt x="115" y="255"/>
                    <a:pt x="116" y="254"/>
                    <a:pt x="117" y="255"/>
                  </a:cubicBezTo>
                  <a:cubicBezTo>
                    <a:pt x="117" y="255"/>
                    <a:pt x="116" y="257"/>
                    <a:pt x="117" y="257"/>
                  </a:cubicBezTo>
                  <a:cubicBezTo>
                    <a:pt x="118" y="257"/>
                    <a:pt x="120" y="256"/>
                    <a:pt x="120" y="258"/>
                  </a:cubicBezTo>
                  <a:cubicBezTo>
                    <a:pt x="123" y="257"/>
                    <a:pt x="125" y="261"/>
                    <a:pt x="126" y="258"/>
                  </a:cubicBezTo>
                  <a:cubicBezTo>
                    <a:pt x="127" y="258"/>
                    <a:pt x="127" y="259"/>
                    <a:pt x="127" y="260"/>
                  </a:cubicBezTo>
                  <a:cubicBezTo>
                    <a:pt x="129" y="261"/>
                    <a:pt x="130" y="260"/>
                    <a:pt x="132" y="261"/>
                  </a:cubicBezTo>
                  <a:cubicBezTo>
                    <a:pt x="133" y="261"/>
                    <a:pt x="133" y="262"/>
                    <a:pt x="133" y="263"/>
                  </a:cubicBezTo>
                  <a:cubicBezTo>
                    <a:pt x="133" y="263"/>
                    <a:pt x="135" y="262"/>
                    <a:pt x="135" y="263"/>
                  </a:cubicBezTo>
                  <a:cubicBezTo>
                    <a:pt x="136" y="264"/>
                    <a:pt x="136" y="263"/>
                    <a:pt x="138" y="264"/>
                  </a:cubicBezTo>
                  <a:cubicBezTo>
                    <a:pt x="138" y="264"/>
                    <a:pt x="138" y="265"/>
                    <a:pt x="139" y="265"/>
                  </a:cubicBezTo>
                  <a:cubicBezTo>
                    <a:pt x="139" y="266"/>
                    <a:pt x="140" y="264"/>
                    <a:pt x="142" y="264"/>
                  </a:cubicBezTo>
                  <a:cubicBezTo>
                    <a:pt x="141" y="264"/>
                    <a:pt x="142" y="265"/>
                    <a:pt x="143" y="265"/>
                  </a:cubicBezTo>
                  <a:cubicBezTo>
                    <a:pt x="143" y="266"/>
                    <a:pt x="144" y="265"/>
                    <a:pt x="144" y="265"/>
                  </a:cubicBezTo>
                  <a:cubicBezTo>
                    <a:pt x="145" y="265"/>
                    <a:pt x="146" y="264"/>
                    <a:pt x="146" y="264"/>
                  </a:cubicBezTo>
                  <a:cubicBezTo>
                    <a:pt x="146" y="264"/>
                    <a:pt x="148" y="263"/>
                    <a:pt x="147" y="263"/>
                  </a:cubicBezTo>
                  <a:cubicBezTo>
                    <a:pt x="145" y="261"/>
                    <a:pt x="150" y="261"/>
                    <a:pt x="150" y="258"/>
                  </a:cubicBezTo>
                  <a:cubicBezTo>
                    <a:pt x="153" y="259"/>
                    <a:pt x="153" y="256"/>
                    <a:pt x="156" y="257"/>
                  </a:cubicBezTo>
                  <a:cubicBezTo>
                    <a:pt x="157" y="257"/>
                    <a:pt x="157" y="258"/>
                    <a:pt x="157" y="258"/>
                  </a:cubicBezTo>
                  <a:cubicBezTo>
                    <a:pt x="158" y="258"/>
                    <a:pt x="160" y="257"/>
                    <a:pt x="161" y="258"/>
                  </a:cubicBezTo>
                  <a:cubicBezTo>
                    <a:pt x="161" y="258"/>
                    <a:pt x="162" y="260"/>
                    <a:pt x="163" y="260"/>
                  </a:cubicBezTo>
                  <a:cubicBezTo>
                    <a:pt x="163" y="260"/>
                    <a:pt x="164" y="258"/>
                    <a:pt x="165" y="259"/>
                  </a:cubicBezTo>
                  <a:cubicBezTo>
                    <a:pt x="166" y="259"/>
                    <a:pt x="165" y="261"/>
                    <a:pt x="165" y="261"/>
                  </a:cubicBezTo>
                  <a:cubicBezTo>
                    <a:pt x="166" y="261"/>
                    <a:pt x="168" y="259"/>
                    <a:pt x="169" y="260"/>
                  </a:cubicBezTo>
                  <a:cubicBezTo>
                    <a:pt x="170" y="260"/>
                    <a:pt x="167" y="261"/>
                    <a:pt x="167" y="261"/>
                  </a:cubicBezTo>
                  <a:cubicBezTo>
                    <a:pt x="168" y="262"/>
                    <a:pt x="174" y="263"/>
                    <a:pt x="177" y="263"/>
                  </a:cubicBezTo>
                  <a:cubicBezTo>
                    <a:pt x="177" y="266"/>
                    <a:pt x="185" y="265"/>
                    <a:pt x="186" y="263"/>
                  </a:cubicBezTo>
                  <a:cubicBezTo>
                    <a:pt x="187" y="263"/>
                    <a:pt x="191" y="261"/>
                    <a:pt x="192" y="263"/>
                  </a:cubicBezTo>
                  <a:cubicBezTo>
                    <a:pt x="193" y="264"/>
                    <a:pt x="193" y="262"/>
                    <a:pt x="194" y="263"/>
                  </a:cubicBezTo>
                  <a:cubicBezTo>
                    <a:pt x="196" y="263"/>
                    <a:pt x="197" y="264"/>
                    <a:pt x="199" y="264"/>
                  </a:cubicBezTo>
                  <a:cubicBezTo>
                    <a:pt x="201" y="263"/>
                    <a:pt x="201" y="262"/>
                    <a:pt x="204" y="262"/>
                  </a:cubicBezTo>
                  <a:cubicBezTo>
                    <a:pt x="204" y="259"/>
                    <a:pt x="204" y="256"/>
                    <a:pt x="206" y="256"/>
                  </a:cubicBezTo>
                  <a:cubicBezTo>
                    <a:pt x="207" y="254"/>
                    <a:pt x="205" y="254"/>
                    <a:pt x="206" y="252"/>
                  </a:cubicBezTo>
                  <a:cubicBezTo>
                    <a:pt x="209" y="252"/>
                    <a:pt x="208" y="246"/>
                    <a:pt x="211" y="249"/>
                  </a:cubicBezTo>
                  <a:cubicBezTo>
                    <a:pt x="212" y="246"/>
                    <a:pt x="210" y="245"/>
                    <a:pt x="207" y="244"/>
                  </a:cubicBezTo>
                  <a:cubicBezTo>
                    <a:pt x="208" y="244"/>
                    <a:pt x="208" y="242"/>
                    <a:pt x="208" y="241"/>
                  </a:cubicBezTo>
                  <a:cubicBezTo>
                    <a:pt x="207" y="238"/>
                    <a:pt x="202" y="240"/>
                    <a:pt x="201" y="237"/>
                  </a:cubicBezTo>
                  <a:cubicBezTo>
                    <a:pt x="199" y="238"/>
                    <a:pt x="196" y="238"/>
                    <a:pt x="195" y="240"/>
                  </a:cubicBezTo>
                  <a:cubicBezTo>
                    <a:pt x="194" y="240"/>
                    <a:pt x="195" y="238"/>
                    <a:pt x="194" y="238"/>
                  </a:cubicBezTo>
                  <a:cubicBezTo>
                    <a:pt x="193" y="237"/>
                    <a:pt x="189" y="238"/>
                    <a:pt x="187" y="238"/>
                  </a:cubicBezTo>
                  <a:cubicBezTo>
                    <a:pt x="186" y="238"/>
                    <a:pt x="186" y="240"/>
                    <a:pt x="184" y="240"/>
                  </a:cubicBezTo>
                  <a:cubicBezTo>
                    <a:pt x="182" y="240"/>
                    <a:pt x="182" y="236"/>
                    <a:pt x="178" y="237"/>
                  </a:cubicBezTo>
                  <a:cubicBezTo>
                    <a:pt x="178" y="235"/>
                    <a:pt x="177" y="235"/>
                    <a:pt x="177" y="233"/>
                  </a:cubicBezTo>
                  <a:cubicBezTo>
                    <a:pt x="176" y="233"/>
                    <a:pt x="175" y="233"/>
                    <a:pt x="175" y="232"/>
                  </a:cubicBezTo>
                  <a:cubicBezTo>
                    <a:pt x="174" y="231"/>
                    <a:pt x="173" y="230"/>
                    <a:pt x="171" y="230"/>
                  </a:cubicBezTo>
                  <a:cubicBezTo>
                    <a:pt x="173" y="228"/>
                    <a:pt x="172" y="222"/>
                    <a:pt x="171" y="220"/>
                  </a:cubicBezTo>
                  <a:cubicBezTo>
                    <a:pt x="169" y="221"/>
                    <a:pt x="166" y="218"/>
                    <a:pt x="165" y="222"/>
                  </a:cubicBezTo>
                  <a:cubicBezTo>
                    <a:pt x="163" y="221"/>
                    <a:pt x="162" y="223"/>
                    <a:pt x="160" y="222"/>
                  </a:cubicBezTo>
                  <a:cubicBezTo>
                    <a:pt x="160" y="223"/>
                    <a:pt x="159" y="223"/>
                    <a:pt x="159" y="223"/>
                  </a:cubicBezTo>
                  <a:cubicBezTo>
                    <a:pt x="159" y="224"/>
                    <a:pt x="160" y="225"/>
                    <a:pt x="161" y="225"/>
                  </a:cubicBezTo>
                  <a:cubicBezTo>
                    <a:pt x="161" y="226"/>
                    <a:pt x="161" y="228"/>
                    <a:pt x="163" y="227"/>
                  </a:cubicBezTo>
                  <a:cubicBezTo>
                    <a:pt x="162" y="230"/>
                    <a:pt x="162" y="229"/>
                    <a:pt x="164" y="231"/>
                  </a:cubicBezTo>
                  <a:cubicBezTo>
                    <a:pt x="164" y="233"/>
                    <a:pt x="162" y="232"/>
                    <a:pt x="162" y="233"/>
                  </a:cubicBezTo>
                  <a:cubicBezTo>
                    <a:pt x="161" y="233"/>
                    <a:pt x="160" y="236"/>
                    <a:pt x="160" y="236"/>
                  </a:cubicBezTo>
                  <a:cubicBezTo>
                    <a:pt x="158" y="234"/>
                    <a:pt x="160" y="238"/>
                    <a:pt x="156" y="238"/>
                  </a:cubicBezTo>
                  <a:cubicBezTo>
                    <a:pt x="155" y="237"/>
                    <a:pt x="155" y="236"/>
                    <a:pt x="154" y="236"/>
                  </a:cubicBezTo>
                  <a:cubicBezTo>
                    <a:pt x="154" y="234"/>
                    <a:pt x="155" y="234"/>
                    <a:pt x="156" y="234"/>
                  </a:cubicBezTo>
                  <a:cubicBezTo>
                    <a:pt x="155" y="233"/>
                    <a:pt x="152" y="232"/>
                    <a:pt x="154" y="229"/>
                  </a:cubicBezTo>
                  <a:cubicBezTo>
                    <a:pt x="153" y="229"/>
                    <a:pt x="151" y="230"/>
                    <a:pt x="150" y="229"/>
                  </a:cubicBezTo>
                  <a:cubicBezTo>
                    <a:pt x="149" y="229"/>
                    <a:pt x="152" y="228"/>
                    <a:pt x="152" y="228"/>
                  </a:cubicBezTo>
                  <a:cubicBezTo>
                    <a:pt x="152" y="228"/>
                    <a:pt x="150" y="226"/>
                    <a:pt x="147" y="224"/>
                  </a:cubicBezTo>
                  <a:cubicBezTo>
                    <a:pt x="148" y="220"/>
                    <a:pt x="145" y="219"/>
                    <a:pt x="145" y="215"/>
                  </a:cubicBezTo>
                  <a:cubicBezTo>
                    <a:pt x="146" y="213"/>
                    <a:pt x="143" y="215"/>
                    <a:pt x="143" y="214"/>
                  </a:cubicBezTo>
                  <a:cubicBezTo>
                    <a:pt x="142" y="214"/>
                    <a:pt x="144" y="212"/>
                    <a:pt x="143" y="212"/>
                  </a:cubicBezTo>
                  <a:cubicBezTo>
                    <a:pt x="141" y="210"/>
                    <a:pt x="141" y="212"/>
                    <a:pt x="140" y="211"/>
                  </a:cubicBezTo>
                  <a:cubicBezTo>
                    <a:pt x="139" y="211"/>
                    <a:pt x="141" y="210"/>
                    <a:pt x="141" y="209"/>
                  </a:cubicBezTo>
                  <a:cubicBezTo>
                    <a:pt x="140" y="208"/>
                    <a:pt x="139" y="210"/>
                    <a:pt x="140" y="210"/>
                  </a:cubicBezTo>
                  <a:cubicBezTo>
                    <a:pt x="139" y="210"/>
                    <a:pt x="139" y="209"/>
                    <a:pt x="139" y="208"/>
                  </a:cubicBezTo>
                  <a:cubicBezTo>
                    <a:pt x="135" y="209"/>
                    <a:pt x="135" y="206"/>
                    <a:pt x="131" y="206"/>
                  </a:cubicBezTo>
                  <a:cubicBezTo>
                    <a:pt x="131" y="205"/>
                    <a:pt x="130" y="205"/>
                    <a:pt x="129" y="204"/>
                  </a:cubicBezTo>
                  <a:cubicBezTo>
                    <a:pt x="129" y="204"/>
                    <a:pt x="129" y="203"/>
                    <a:pt x="129" y="202"/>
                  </a:cubicBezTo>
                  <a:cubicBezTo>
                    <a:pt x="129" y="202"/>
                    <a:pt x="127" y="203"/>
                    <a:pt x="127" y="202"/>
                  </a:cubicBezTo>
                  <a:cubicBezTo>
                    <a:pt x="127" y="202"/>
                    <a:pt x="127" y="198"/>
                    <a:pt x="126" y="200"/>
                  </a:cubicBezTo>
                  <a:cubicBezTo>
                    <a:pt x="126" y="200"/>
                    <a:pt x="125" y="200"/>
                    <a:pt x="124" y="199"/>
                  </a:cubicBezTo>
                  <a:cubicBezTo>
                    <a:pt x="124" y="198"/>
                    <a:pt x="123" y="198"/>
                    <a:pt x="123" y="197"/>
                  </a:cubicBezTo>
                  <a:cubicBezTo>
                    <a:pt x="120" y="197"/>
                    <a:pt x="121" y="198"/>
                    <a:pt x="118" y="197"/>
                  </a:cubicBezTo>
                  <a:cubicBezTo>
                    <a:pt x="117" y="197"/>
                    <a:pt x="117" y="199"/>
                    <a:pt x="116" y="199"/>
                  </a:cubicBezTo>
                  <a:cubicBezTo>
                    <a:pt x="115" y="201"/>
                    <a:pt x="118" y="200"/>
                    <a:pt x="118" y="202"/>
                  </a:cubicBezTo>
                  <a:cubicBezTo>
                    <a:pt x="118" y="203"/>
                    <a:pt x="119" y="205"/>
                    <a:pt x="120" y="205"/>
                  </a:cubicBezTo>
                  <a:cubicBezTo>
                    <a:pt x="120" y="206"/>
                    <a:pt x="120" y="206"/>
                    <a:pt x="122" y="206"/>
                  </a:cubicBezTo>
                  <a:cubicBezTo>
                    <a:pt x="120" y="209"/>
                    <a:pt x="123" y="209"/>
                    <a:pt x="124" y="210"/>
                  </a:cubicBezTo>
                  <a:cubicBezTo>
                    <a:pt x="125" y="210"/>
                    <a:pt x="125" y="214"/>
                    <a:pt x="126" y="213"/>
                  </a:cubicBezTo>
                  <a:cubicBezTo>
                    <a:pt x="128" y="211"/>
                    <a:pt x="126" y="213"/>
                    <a:pt x="127" y="214"/>
                  </a:cubicBezTo>
                  <a:cubicBezTo>
                    <a:pt x="128" y="215"/>
                    <a:pt x="131" y="214"/>
                    <a:pt x="131" y="217"/>
                  </a:cubicBezTo>
                  <a:cubicBezTo>
                    <a:pt x="132" y="216"/>
                    <a:pt x="133" y="218"/>
                    <a:pt x="133" y="218"/>
                  </a:cubicBezTo>
                  <a:cubicBezTo>
                    <a:pt x="133" y="218"/>
                    <a:pt x="134" y="217"/>
                    <a:pt x="134" y="217"/>
                  </a:cubicBezTo>
                  <a:cubicBezTo>
                    <a:pt x="135" y="217"/>
                    <a:pt x="135" y="220"/>
                    <a:pt x="136" y="218"/>
                  </a:cubicBezTo>
                  <a:cubicBezTo>
                    <a:pt x="138" y="217"/>
                    <a:pt x="135" y="222"/>
                    <a:pt x="139" y="221"/>
                  </a:cubicBezTo>
                  <a:cubicBezTo>
                    <a:pt x="139" y="223"/>
                    <a:pt x="135" y="221"/>
                    <a:pt x="133" y="222"/>
                  </a:cubicBezTo>
                  <a:cubicBezTo>
                    <a:pt x="134" y="222"/>
                    <a:pt x="134" y="222"/>
                    <a:pt x="135" y="223"/>
                  </a:cubicBezTo>
                  <a:cubicBezTo>
                    <a:pt x="136" y="225"/>
                    <a:pt x="133" y="228"/>
                    <a:pt x="135" y="228"/>
                  </a:cubicBezTo>
                  <a:cubicBezTo>
                    <a:pt x="134" y="230"/>
                    <a:pt x="132" y="230"/>
                    <a:pt x="130" y="230"/>
                  </a:cubicBezTo>
                  <a:cubicBezTo>
                    <a:pt x="131" y="230"/>
                    <a:pt x="130" y="226"/>
                    <a:pt x="132" y="226"/>
                  </a:cubicBezTo>
                  <a:cubicBezTo>
                    <a:pt x="131" y="226"/>
                    <a:pt x="131" y="223"/>
                    <a:pt x="130" y="223"/>
                  </a:cubicBezTo>
                  <a:cubicBezTo>
                    <a:pt x="129" y="223"/>
                    <a:pt x="131" y="222"/>
                    <a:pt x="128" y="221"/>
                  </a:cubicBezTo>
                  <a:cubicBezTo>
                    <a:pt x="127" y="220"/>
                    <a:pt x="125" y="220"/>
                    <a:pt x="125" y="218"/>
                  </a:cubicBezTo>
                  <a:cubicBezTo>
                    <a:pt x="121" y="219"/>
                    <a:pt x="121" y="216"/>
                    <a:pt x="118" y="216"/>
                  </a:cubicBezTo>
                  <a:cubicBezTo>
                    <a:pt x="117" y="213"/>
                    <a:pt x="115" y="212"/>
                    <a:pt x="114" y="210"/>
                  </a:cubicBezTo>
                  <a:cubicBezTo>
                    <a:pt x="114" y="210"/>
                    <a:pt x="113" y="210"/>
                    <a:pt x="113" y="209"/>
                  </a:cubicBezTo>
                  <a:cubicBezTo>
                    <a:pt x="113" y="208"/>
                    <a:pt x="112" y="209"/>
                    <a:pt x="111" y="208"/>
                  </a:cubicBezTo>
                  <a:cubicBezTo>
                    <a:pt x="111" y="208"/>
                    <a:pt x="111" y="206"/>
                    <a:pt x="111" y="206"/>
                  </a:cubicBezTo>
                  <a:cubicBezTo>
                    <a:pt x="110" y="206"/>
                    <a:pt x="108" y="207"/>
                    <a:pt x="107" y="206"/>
                  </a:cubicBezTo>
                  <a:cubicBezTo>
                    <a:pt x="107" y="206"/>
                    <a:pt x="109" y="205"/>
                    <a:pt x="109" y="205"/>
                  </a:cubicBezTo>
                  <a:cubicBezTo>
                    <a:pt x="108" y="203"/>
                    <a:pt x="102" y="203"/>
                    <a:pt x="100" y="204"/>
                  </a:cubicBezTo>
                  <a:cubicBezTo>
                    <a:pt x="99" y="205"/>
                    <a:pt x="101" y="205"/>
                    <a:pt x="101" y="205"/>
                  </a:cubicBezTo>
                  <a:cubicBezTo>
                    <a:pt x="101" y="207"/>
                    <a:pt x="100" y="206"/>
                    <a:pt x="99" y="206"/>
                  </a:cubicBezTo>
                  <a:cubicBezTo>
                    <a:pt x="97" y="207"/>
                    <a:pt x="97" y="210"/>
                    <a:pt x="95" y="210"/>
                  </a:cubicBezTo>
                  <a:cubicBezTo>
                    <a:pt x="91" y="210"/>
                    <a:pt x="90" y="207"/>
                    <a:pt x="85" y="207"/>
                  </a:cubicBezTo>
                  <a:cubicBezTo>
                    <a:pt x="84" y="208"/>
                    <a:pt x="84" y="210"/>
                    <a:pt x="81" y="209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78" y="217"/>
                    <a:pt x="72" y="216"/>
                    <a:pt x="74" y="222"/>
                  </a:cubicBezTo>
                  <a:cubicBezTo>
                    <a:pt x="68" y="220"/>
                    <a:pt x="73" y="225"/>
                    <a:pt x="67" y="225"/>
                  </a:cubicBezTo>
                  <a:cubicBezTo>
                    <a:pt x="67" y="227"/>
                    <a:pt x="70" y="229"/>
                    <a:pt x="68" y="229"/>
                  </a:cubicBezTo>
                  <a:cubicBezTo>
                    <a:pt x="68" y="233"/>
                    <a:pt x="66" y="229"/>
                    <a:pt x="64" y="232"/>
                  </a:cubicBezTo>
                  <a:cubicBezTo>
                    <a:pt x="64" y="233"/>
                    <a:pt x="64" y="234"/>
                    <a:pt x="65" y="234"/>
                  </a:cubicBezTo>
                  <a:cubicBezTo>
                    <a:pt x="65" y="236"/>
                    <a:pt x="62" y="234"/>
                    <a:pt x="60" y="235"/>
                  </a:cubicBezTo>
                  <a:cubicBezTo>
                    <a:pt x="59" y="235"/>
                    <a:pt x="59" y="237"/>
                    <a:pt x="59" y="238"/>
                  </a:cubicBezTo>
                  <a:cubicBezTo>
                    <a:pt x="56" y="239"/>
                    <a:pt x="51" y="237"/>
                    <a:pt x="48" y="241"/>
                  </a:cubicBezTo>
                  <a:cubicBezTo>
                    <a:pt x="47" y="240"/>
                    <a:pt x="46" y="238"/>
                    <a:pt x="45" y="237"/>
                  </a:cubicBezTo>
                  <a:cubicBezTo>
                    <a:pt x="41" y="236"/>
                    <a:pt x="36" y="238"/>
                    <a:pt x="35" y="237"/>
                  </a:cubicBezTo>
                  <a:cubicBezTo>
                    <a:pt x="35" y="233"/>
                    <a:pt x="37" y="229"/>
                    <a:pt x="34" y="227"/>
                  </a:cubicBezTo>
                  <a:cubicBezTo>
                    <a:pt x="33" y="226"/>
                    <a:pt x="35" y="225"/>
                    <a:pt x="36" y="223"/>
                  </a:cubicBezTo>
                  <a:cubicBezTo>
                    <a:pt x="36" y="221"/>
                    <a:pt x="35" y="218"/>
                    <a:pt x="37" y="216"/>
                  </a:cubicBezTo>
                  <a:cubicBezTo>
                    <a:pt x="36" y="214"/>
                    <a:pt x="36" y="211"/>
                    <a:pt x="34" y="210"/>
                  </a:cubicBezTo>
                  <a:cubicBezTo>
                    <a:pt x="34" y="209"/>
                    <a:pt x="36" y="209"/>
                    <a:pt x="36" y="207"/>
                  </a:cubicBezTo>
                  <a:cubicBezTo>
                    <a:pt x="38" y="208"/>
                    <a:pt x="44" y="205"/>
                    <a:pt x="43" y="209"/>
                  </a:cubicBezTo>
                  <a:cubicBezTo>
                    <a:pt x="46" y="207"/>
                    <a:pt x="55" y="211"/>
                    <a:pt x="57" y="209"/>
                  </a:cubicBezTo>
                  <a:cubicBezTo>
                    <a:pt x="57" y="208"/>
                    <a:pt x="57" y="209"/>
                    <a:pt x="59" y="209"/>
                  </a:cubicBezTo>
                  <a:cubicBezTo>
                    <a:pt x="58" y="209"/>
                    <a:pt x="59" y="208"/>
                    <a:pt x="59" y="208"/>
                  </a:cubicBezTo>
                  <a:cubicBezTo>
                    <a:pt x="60" y="208"/>
                    <a:pt x="59" y="209"/>
                    <a:pt x="59" y="209"/>
                  </a:cubicBezTo>
                  <a:cubicBezTo>
                    <a:pt x="62" y="208"/>
                    <a:pt x="64" y="207"/>
                    <a:pt x="64" y="204"/>
                  </a:cubicBezTo>
                  <a:cubicBezTo>
                    <a:pt x="64" y="203"/>
                    <a:pt x="67" y="198"/>
                    <a:pt x="64" y="196"/>
                  </a:cubicBezTo>
                  <a:cubicBezTo>
                    <a:pt x="63" y="195"/>
                    <a:pt x="65" y="194"/>
                    <a:pt x="63" y="192"/>
                  </a:cubicBezTo>
                  <a:cubicBezTo>
                    <a:pt x="63" y="191"/>
                    <a:pt x="62" y="191"/>
                    <a:pt x="60" y="191"/>
                  </a:cubicBezTo>
                  <a:cubicBezTo>
                    <a:pt x="61" y="190"/>
                    <a:pt x="61" y="189"/>
                    <a:pt x="61" y="188"/>
                  </a:cubicBezTo>
                  <a:cubicBezTo>
                    <a:pt x="60" y="187"/>
                    <a:pt x="59" y="189"/>
                    <a:pt x="59" y="189"/>
                  </a:cubicBezTo>
                  <a:cubicBezTo>
                    <a:pt x="58" y="189"/>
                    <a:pt x="59" y="188"/>
                    <a:pt x="59" y="187"/>
                  </a:cubicBezTo>
                  <a:cubicBezTo>
                    <a:pt x="58" y="187"/>
                    <a:pt x="55" y="187"/>
                    <a:pt x="54" y="186"/>
                  </a:cubicBezTo>
                  <a:cubicBezTo>
                    <a:pt x="53" y="186"/>
                    <a:pt x="54" y="185"/>
                    <a:pt x="53" y="185"/>
                  </a:cubicBezTo>
                  <a:cubicBezTo>
                    <a:pt x="52" y="185"/>
                    <a:pt x="51" y="185"/>
                    <a:pt x="51" y="184"/>
                  </a:cubicBezTo>
                  <a:cubicBezTo>
                    <a:pt x="50" y="181"/>
                    <a:pt x="53" y="183"/>
                    <a:pt x="53" y="183"/>
                  </a:cubicBezTo>
                  <a:cubicBezTo>
                    <a:pt x="56" y="182"/>
                    <a:pt x="57" y="181"/>
                    <a:pt x="63" y="181"/>
                  </a:cubicBezTo>
                  <a:cubicBezTo>
                    <a:pt x="64" y="180"/>
                    <a:pt x="63" y="180"/>
                    <a:pt x="61" y="180"/>
                  </a:cubicBezTo>
                  <a:cubicBezTo>
                    <a:pt x="62" y="177"/>
                    <a:pt x="66" y="179"/>
                    <a:pt x="67" y="180"/>
                  </a:cubicBezTo>
                  <a:cubicBezTo>
                    <a:pt x="68" y="180"/>
                    <a:pt x="70" y="178"/>
                    <a:pt x="70" y="180"/>
                  </a:cubicBezTo>
                  <a:cubicBezTo>
                    <a:pt x="72" y="178"/>
                    <a:pt x="72" y="175"/>
                    <a:pt x="76" y="175"/>
                  </a:cubicBezTo>
                  <a:cubicBezTo>
                    <a:pt x="74" y="171"/>
                    <a:pt x="78" y="173"/>
                    <a:pt x="78" y="17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3" y="169"/>
                    <a:pt x="82" y="169"/>
                    <a:pt x="81" y="169"/>
                  </a:cubicBezTo>
                  <a:cubicBezTo>
                    <a:pt x="82" y="168"/>
                    <a:pt x="84" y="168"/>
                    <a:pt x="83" y="165"/>
                  </a:cubicBezTo>
                  <a:cubicBezTo>
                    <a:pt x="86" y="165"/>
                    <a:pt x="85" y="167"/>
                    <a:pt x="87" y="165"/>
                  </a:cubicBezTo>
                  <a:cubicBezTo>
                    <a:pt x="85" y="160"/>
                    <a:pt x="89" y="162"/>
                    <a:pt x="89" y="158"/>
                  </a:cubicBezTo>
                  <a:cubicBezTo>
                    <a:pt x="90" y="157"/>
                    <a:pt x="92" y="158"/>
                    <a:pt x="93" y="158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6" y="155"/>
                    <a:pt x="95" y="157"/>
                    <a:pt x="96" y="157"/>
                  </a:cubicBezTo>
                  <a:cubicBezTo>
                    <a:pt x="97" y="157"/>
                    <a:pt x="96" y="156"/>
                    <a:pt x="97" y="156"/>
                  </a:cubicBezTo>
                  <a:cubicBezTo>
                    <a:pt x="98" y="156"/>
                    <a:pt x="99" y="156"/>
                    <a:pt x="101" y="156"/>
                  </a:cubicBezTo>
                  <a:cubicBezTo>
                    <a:pt x="102" y="155"/>
                    <a:pt x="102" y="153"/>
                    <a:pt x="104" y="154"/>
                  </a:cubicBezTo>
                  <a:cubicBezTo>
                    <a:pt x="104" y="152"/>
                    <a:pt x="101" y="152"/>
                    <a:pt x="101" y="149"/>
                  </a:cubicBezTo>
                  <a:cubicBezTo>
                    <a:pt x="104" y="148"/>
                    <a:pt x="103" y="148"/>
                    <a:pt x="102" y="144"/>
                  </a:cubicBezTo>
                  <a:cubicBezTo>
                    <a:pt x="102" y="142"/>
                    <a:pt x="104" y="140"/>
                    <a:pt x="103" y="1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110" y="138"/>
                    <a:pt x="105" y="135"/>
                    <a:pt x="109" y="136"/>
                  </a:cubicBezTo>
                  <a:cubicBezTo>
                    <a:pt x="109" y="137"/>
                    <a:pt x="110" y="136"/>
                    <a:pt x="111" y="137"/>
                  </a:cubicBezTo>
                  <a:cubicBezTo>
                    <a:pt x="110" y="139"/>
                    <a:pt x="110" y="137"/>
                    <a:pt x="110" y="139"/>
                  </a:cubicBezTo>
                  <a:cubicBezTo>
                    <a:pt x="110" y="141"/>
                    <a:pt x="110" y="143"/>
                    <a:pt x="112" y="142"/>
                  </a:cubicBezTo>
                  <a:cubicBezTo>
                    <a:pt x="112" y="144"/>
                    <a:pt x="112" y="145"/>
                    <a:pt x="111" y="145"/>
                  </a:cubicBezTo>
                  <a:cubicBezTo>
                    <a:pt x="111" y="147"/>
                    <a:pt x="115" y="144"/>
                    <a:pt x="117" y="146"/>
                  </a:cubicBezTo>
                  <a:cubicBezTo>
                    <a:pt x="116" y="149"/>
                    <a:pt x="110" y="147"/>
                    <a:pt x="110" y="150"/>
                  </a:cubicBezTo>
                  <a:cubicBezTo>
                    <a:pt x="109" y="152"/>
                    <a:pt x="112" y="152"/>
                    <a:pt x="113" y="153"/>
                  </a:cubicBezTo>
                  <a:cubicBezTo>
                    <a:pt x="114" y="153"/>
                    <a:pt x="114" y="155"/>
                    <a:pt x="116" y="155"/>
                  </a:cubicBezTo>
                  <a:cubicBezTo>
                    <a:pt x="115" y="153"/>
                    <a:pt x="112" y="153"/>
                    <a:pt x="117" y="153"/>
                  </a:cubicBezTo>
                  <a:cubicBezTo>
                    <a:pt x="118" y="153"/>
                    <a:pt x="119" y="153"/>
                    <a:pt x="121" y="153"/>
                  </a:cubicBezTo>
                  <a:cubicBezTo>
                    <a:pt x="122" y="153"/>
                    <a:pt x="123" y="154"/>
                    <a:pt x="124" y="154"/>
                  </a:cubicBezTo>
                  <a:cubicBezTo>
                    <a:pt x="127" y="154"/>
                    <a:pt x="127" y="152"/>
                    <a:pt x="130" y="153"/>
                  </a:cubicBezTo>
                  <a:cubicBezTo>
                    <a:pt x="130" y="153"/>
                    <a:pt x="134" y="154"/>
                    <a:pt x="135" y="153"/>
                  </a:cubicBezTo>
                  <a:cubicBezTo>
                    <a:pt x="135" y="153"/>
                    <a:pt x="135" y="152"/>
                    <a:pt x="135" y="152"/>
                  </a:cubicBezTo>
                  <a:cubicBezTo>
                    <a:pt x="137" y="151"/>
                    <a:pt x="141" y="152"/>
                    <a:pt x="142" y="150"/>
                  </a:cubicBezTo>
                  <a:cubicBezTo>
                    <a:pt x="145" y="154"/>
                    <a:pt x="148" y="147"/>
                    <a:pt x="150" y="149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52" y="146"/>
                    <a:pt x="152" y="144"/>
                    <a:pt x="152" y="143"/>
                  </a:cubicBezTo>
                  <a:cubicBezTo>
                    <a:pt x="152" y="143"/>
                    <a:pt x="153" y="140"/>
                    <a:pt x="153" y="140"/>
                  </a:cubicBezTo>
                  <a:cubicBezTo>
                    <a:pt x="154" y="140"/>
                    <a:pt x="153" y="140"/>
                    <a:pt x="153" y="138"/>
                  </a:cubicBezTo>
                  <a:cubicBezTo>
                    <a:pt x="155" y="138"/>
                    <a:pt x="157" y="137"/>
                    <a:pt x="157" y="136"/>
                  </a:cubicBezTo>
                  <a:cubicBezTo>
                    <a:pt x="158" y="136"/>
                    <a:pt x="158" y="137"/>
                    <a:pt x="158" y="138"/>
                  </a:cubicBezTo>
                  <a:cubicBezTo>
                    <a:pt x="159" y="137"/>
                    <a:pt x="160" y="137"/>
                    <a:pt x="162" y="137"/>
                  </a:cubicBezTo>
                  <a:cubicBezTo>
                    <a:pt x="163" y="136"/>
                    <a:pt x="162" y="135"/>
                    <a:pt x="164" y="135"/>
                  </a:cubicBezTo>
                  <a:cubicBezTo>
                    <a:pt x="164" y="132"/>
                    <a:pt x="163" y="131"/>
                    <a:pt x="162" y="131"/>
                  </a:cubicBezTo>
                  <a:cubicBezTo>
                    <a:pt x="162" y="130"/>
                    <a:pt x="163" y="129"/>
                    <a:pt x="163" y="127"/>
                  </a:cubicBezTo>
                  <a:cubicBezTo>
                    <a:pt x="164" y="127"/>
                    <a:pt x="166" y="127"/>
                    <a:pt x="165" y="125"/>
                  </a:cubicBezTo>
                  <a:cubicBezTo>
                    <a:pt x="168" y="128"/>
                    <a:pt x="168" y="124"/>
                    <a:pt x="172" y="125"/>
                  </a:cubicBezTo>
                  <a:cubicBezTo>
                    <a:pt x="172" y="125"/>
                    <a:pt x="173" y="126"/>
                    <a:pt x="173" y="126"/>
                  </a:cubicBezTo>
                  <a:cubicBezTo>
                    <a:pt x="174" y="126"/>
                    <a:pt x="174" y="125"/>
                    <a:pt x="175" y="125"/>
                  </a:cubicBezTo>
                  <a:cubicBezTo>
                    <a:pt x="176" y="125"/>
                    <a:pt x="177" y="126"/>
                    <a:pt x="177" y="126"/>
                  </a:cubicBezTo>
                  <a:cubicBezTo>
                    <a:pt x="178" y="126"/>
                    <a:pt x="177" y="125"/>
                    <a:pt x="178" y="124"/>
                  </a:cubicBezTo>
                  <a:cubicBezTo>
                    <a:pt x="178" y="124"/>
                    <a:pt x="179" y="124"/>
                    <a:pt x="180" y="124"/>
                  </a:cubicBezTo>
                  <a:cubicBezTo>
                    <a:pt x="181" y="123"/>
                    <a:pt x="181" y="121"/>
                    <a:pt x="184" y="122"/>
                  </a:cubicBezTo>
                  <a:cubicBezTo>
                    <a:pt x="182" y="121"/>
                    <a:pt x="183" y="118"/>
                    <a:pt x="181" y="117"/>
                  </a:cubicBezTo>
                  <a:cubicBezTo>
                    <a:pt x="179" y="116"/>
                    <a:pt x="179" y="119"/>
                    <a:pt x="179" y="119"/>
                  </a:cubicBezTo>
                  <a:cubicBezTo>
                    <a:pt x="178" y="120"/>
                    <a:pt x="178" y="118"/>
                    <a:pt x="177" y="118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175" y="119"/>
                    <a:pt x="175" y="118"/>
                    <a:pt x="174" y="118"/>
                  </a:cubicBezTo>
                  <a:cubicBezTo>
                    <a:pt x="172" y="119"/>
                    <a:pt x="171" y="120"/>
                    <a:pt x="169" y="119"/>
                  </a:cubicBezTo>
                  <a:cubicBezTo>
                    <a:pt x="168" y="119"/>
                    <a:pt x="168" y="121"/>
                    <a:pt x="168" y="121"/>
                  </a:cubicBezTo>
                  <a:cubicBezTo>
                    <a:pt x="164" y="120"/>
                    <a:pt x="160" y="122"/>
                    <a:pt x="157" y="120"/>
                  </a:cubicBezTo>
                  <a:cubicBezTo>
                    <a:pt x="157" y="120"/>
                    <a:pt x="157" y="119"/>
                    <a:pt x="157" y="118"/>
                  </a:cubicBezTo>
                  <a:cubicBezTo>
                    <a:pt x="156" y="118"/>
                    <a:pt x="153" y="119"/>
                    <a:pt x="153" y="117"/>
                  </a:cubicBezTo>
                  <a:cubicBezTo>
                    <a:pt x="155" y="112"/>
                    <a:pt x="154" y="109"/>
                    <a:pt x="153" y="103"/>
                  </a:cubicBezTo>
                  <a:cubicBezTo>
                    <a:pt x="155" y="103"/>
                    <a:pt x="159" y="99"/>
                    <a:pt x="161" y="101"/>
                  </a:cubicBezTo>
                  <a:cubicBezTo>
                    <a:pt x="162" y="100"/>
                    <a:pt x="160" y="100"/>
                    <a:pt x="162" y="97"/>
                  </a:cubicBezTo>
                  <a:cubicBezTo>
                    <a:pt x="165" y="98"/>
                    <a:pt x="165" y="92"/>
                    <a:pt x="165" y="91"/>
                  </a:cubicBezTo>
                  <a:cubicBezTo>
                    <a:pt x="165" y="91"/>
                    <a:pt x="167" y="91"/>
                    <a:pt x="167" y="91"/>
                  </a:cubicBezTo>
                  <a:cubicBezTo>
                    <a:pt x="167" y="89"/>
                    <a:pt x="164" y="88"/>
                    <a:pt x="165" y="86"/>
                  </a:cubicBezTo>
                  <a:cubicBezTo>
                    <a:pt x="164" y="87"/>
                    <a:pt x="162" y="86"/>
                    <a:pt x="160" y="86"/>
                  </a:cubicBezTo>
                  <a:cubicBezTo>
                    <a:pt x="157" y="86"/>
                    <a:pt x="155" y="88"/>
                    <a:pt x="153" y="88"/>
                  </a:cubicBezTo>
                  <a:cubicBezTo>
                    <a:pt x="152" y="87"/>
                    <a:pt x="151" y="94"/>
                    <a:pt x="152" y="92"/>
                  </a:cubicBezTo>
                  <a:cubicBezTo>
                    <a:pt x="151" y="93"/>
                    <a:pt x="151" y="91"/>
                    <a:pt x="150" y="92"/>
                  </a:cubicBezTo>
                  <a:cubicBezTo>
                    <a:pt x="150" y="93"/>
                    <a:pt x="151" y="95"/>
                    <a:pt x="150" y="96"/>
                  </a:cubicBezTo>
                  <a:cubicBezTo>
                    <a:pt x="150" y="96"/>
                    <a:pt x="148" y="98"/>
                    <a:pt x="146" y="99"/>
                  </a:cubicBezTo>
                  <a:cubicBezTo>
                    <a:pt x="144" y="102"/>
                    <a:pt x="144" y="104"/>
                    <a:pt x="140" y="104"/>
                  </a:cubicBezTo>
                  <a:cubicBezTo>
                    <a:pt x="139" y="106"/>
                    <a:pt x="141" y="107"/>
                    <a:pt x="140" y="107"/>
                  </a:cubicBezTo>
                  <a:cubicBezTo>
                    <a:pt x="138" y="107"/>
                    <a:pt x="139" y="108"/>
                    <a:pt x="139" y="109"/>
                  </a:cubicBezTo>
                  <a:cubicBezTo>
                    <a:pt x="138" y="109"/>
                    <a:pt x="137" y="109"/>
                    <a:pt x="137" y="109"/>
                  </a:cubicBezTo>
                  <a:cubicBezTo>
                    <a:pt x="137" y="109"/>
                    <a:pt x="137" y="111"/>
                    <a:pt x="137" y="111"/>
                  </a:cubicBezTo>
                  <a:cubicBezTo>
                    <a:pt x="137" y="111"/>
                    <a:pt x="136" y="111"/>
                    <a:pt x="136" y="111"/>
                  </a:cubicBezTo>
                  <a:cubicBezTo>
                    <a:pt x="135" y="112"/>
                    <a:pt x="137" y="115"/>
                    <a:pt x="135" y="115"/>
                  </a:cubicBezTo>
                  <a:cubicBezTo>
                    <a:pt x="135" y="116"/>
                    <a:pt x="138" y="116"/>
                    <a:pt x="136" y="117"/>
                  </a:cubicBezTo>
                  <a:cubicBezTo>
                    <a:pt x="137" y="118"/>
                    <a:pt x="138" y="119"/>
                    <a:pt x="141" y="119"/>
                  </a:cubicBezTo>
                  <a:cubicBezTo>
                    <a:pt x="141" y="121"/>
                    <a:pt x="141" y="122"/>
                    <a:pt x="143" y="122"/>
                  </a:cubicBezTo>
                  <a:cubicBezTo>
                    <a:pt x="142" y="123"/>
                    <a:pt x="141" y="123"/>
                    <a:pt x="141" y="124"/>
                  </a:cubicBezTo>
                  <a:cubicBezTo>
                    <a:pt x="140" y="125"/>
                    <a:pt x="140" y="126"/>
                    <a:pt x="140" y="127"/>
                  </a:cubicBezTo>
                  <a:cubicBezTo>
                    <a:pt x="139" y="128"/>
                    <a:pt x="137" y="128"/>
                    <a:pt x="136" y="128"/>
                  </a:cubicBezTo>
                  <a:cubicBezTo>
                    <a:pt x="135" y="132"/>
                    <a:pt x="132" y="133"/>
                    <a:pt x="133" y="138"/>
                  </a:cubicBezTo>
                  <a:cubicBezTo>
                    <a:pt x="129" y="137"/>
                    <a:pt x="130" y="143"/>
                    <a:pt x="127" y="143"/>
                  </a:cubicBezTo>
                  <a:cubicBezTo>
                    <a:pt x="127" y="143"/>
                    <a:pt x="127" y="143"/>
                    <a:pt x="126" y="143"/>
                  </a:cubicBezTo>
                  <a:cubicBezTo>
                    <a:pt x="125" y="144"/>
                    <a:pt x="126" y="145"/>
                    <a:pt x="125" y="145"/>
                  </a:cubicBezTo>
                  <a:cubicBezTo>
                    <a:pt x="124" y="146"/>
                    <a:pt x="122" y="144"/>
                    <a:pt x="121" y="146"/>
                  </a:cubicBezTo>
                  <a:cubicBezTo>
                    <a:pt x="118" y="146"/>
                    <a:pt x="120" y="142"/>
                    <a:pt x="120" y="140"/>
                  </a:cubicBezTo>
                  <a:cubicBezTo>
                    <a:pt x="119" y="140"/>
                    <a:pt x="119" y="138"/>
                    <a:pt x="118" y="138"/>
                  </a:cubicBezTo>
                  <a:cubicBezTo>
                    <a:pt x="115" y="137"/>
                    <a:pt x="119" y="135"/>
                    <a:pt x="115" y="135"/>
                  </a:cubicBezTo>
                  <a:cubicBezTo>
                    <a:pt x="116" y="133"/>
                    <a:pt x="113" y="132"/>
                    <a:pt x="113" y="131"/>
                  </a:cubicBezTo>
                  <a:cubicBezTo>
                    <a:pt x="113" y="130"/>
                    <a:pt x="114" y="130"/>
                    <a:pt x="114" y="129"/>
                  </a:cubicBezTo>
                  <a:cubicBezTo>
                    <a:pt x="114" y="126"/>
                    <a:pt x="111" y="125"/>
                    <a:pt x="109" y="123"/>
                  </a:cubicBezTo>
                  <a:cubicBezTo>
                    <a:pt x="106" y="124"/>
                    <a:pt x="107" y="129"/>
                    <a:pt x="102" y="128"/>
                  </a:cubicBezTo>
                  <a:cubicBezTo>
                    <a:pt x="102" y="129"/>
                    <a:pt x="104" y="129"/>
                    <a:pt x="104" y="129"/>
                  </a:cubicBezTo>
                  <a:cubicBezTo>
                    <a:pt x="104" y="130"/>
                    <a:pt x="103" y="130"/>
                    <a:pt x="102" y="130"/>
                  </a:cubicBezTo>
                  <a:cubicBezTo>
                    <a:pt x="101" y="130"/>
                    <a:pt x="102" y="133"/>
                    <a:pt x="100" y="133"/>
                  </a:cubicBezTo>
                  <a:cubicBezTo>
                    <a:pt x="95" y="134"/>
                    <a:pt x="96" y="129"/>
                    <a:pt x="92" y="130"/>
                  </a:cubicBezTo>
                  <a:cubicBezTo>
                    <a:pt x="92" y="129"/>
                    <a:pt x="93" y="129"/>
                    <a:pt x="94" y="129"/>
                  </a:cubicBezTo>
                  <a:cubicBezTo>
                    <a:pt x="95" y="126"/>
                    <a:pt x="91" y="124"/>
                    <a:pt x="94" y="123"/>
                  </a:cubicBezTo>
                  <a:cubicBezTo>
                    <a:pt x="93" y="122"/>
                    <a:pt x="92" y="122"/>
                    <a:pt x="91" y="121"/>
                  </a:cubicBezTo>
                  <a:cubicBezTo>
                    <a:pt x="90" y="120"/>
                    <a:pt x="92" y="120"/>
                    <a:pt x="92" y="119"/>
                  </a:cubicBezTo>
                  <a:cubicBezTo>
                    <a:pt x="92" y="118"/>
                    <a:pt x="90" y="118"/>
                    <a:pt x="90" y="117"/>
                  </a:cubicBezTo>
                  <a:cubicBezTo>
                    <a:pt x="90" y="116"/>
                    <a:pt x="91" y="111"/>
                    <a:pt x="90" y="115"/>
                  </a:cubicBezTo>
                  <a:cubicBezTo>
                    <a:pt x="88" y="114"/>
                    <a:pt x="89" y="112"/>
                    <a:pt x="91" y="113"/>
                  </a:cubicBezTo>
                  <a:cubicBezTo>
                    <a:pt x="89" y="109"/>
                    <a:pt x="94" y="109"/>
                    <a:pt x="92" y="108"/>
                  </a:cubicBezTo>
                  <a:cubicBezTo>
                    <a:pt x="92" y="107"/>
                    <a:pt x="95" y="108"/>
                    <a:pt x="95" y="106"/>
                  </a:cubicBezTo>
                  <a:cubicBezTo>
                    <a:pt x="95" y="105"/>
                    <a:pt x="96" y="106"/>
                    <a:pt x="96" y="106"/>
                  </a:cubicBezTo>
                  <a:cubicBezTo>
                    <a:pt x="97" y="105"/>
                    <a:pt x="97" y="104"/>
                    <a:pt x="98" y="104"/>
                  </a:cubicBezTo>
                  <a:cubicBezTo>
                    <a:pt x="99" y="104"/>
                    <a:pt x="98" y="102"/>
                    <a:pt x="99" y="101"/>
                  </a:cubicBezTo>
                  <a:cubicBezTo>
                    <a:pt x="101" y="102"/>
                    <a:pt x="102" y="101"/>
                    <a:pt x="101" y="99"/>
                  </a:cubicBezTo>
                  <a:cubicBezTo>
                    <a:pt x="104" y="99"/>
                    <a:pt x="103" y="103"/>
                    <a:pt x="106" y="101"/>
                  </a:cubicBezTo>
                  <a:cubicBezTo>
                    <a:pt x="106" y="100"/>
                    <a:pt x="105" y="101"/>
                    <a:pt x="104" y="100"/>
                  </a:cubicBezTo>
                  <a:cubicBezTo>
                    <a:pt x="107" y="98"/>
                    <a:pt x="110" y="99"/>
                    <a:pt x="112" y="96"/>
                  </a:cubicBezTo>
                  <a:cubicBezTo>
                    <a:pt x="112" y="96"/>
                    <a:pt x="112" y="95"/>
                    <a:pt x="112" y="95"/>
                  </a:cubicBezTo>
                  <a:cubicBezTo>
                    <a:pt x="112" y="94"/>
                    <a:pt x="114" y="95"/>
                    <a:pt x="114" y="95"/>
                  </a:cubicBezTo>
                  <a:cubicBezTo>
                    <a:pt x="114" y="94"/>
                    <a:pt x="114" y="92"/>
                    <a:pt x="114" y="92"/>
                  </a:cubicBezTo>
                  <a:cubicBezTo>
                    <a:pt x="114" y="91"/>
                    <a:pt x="116" y="90"/>
                    <a:pt x="117" y="90"/>
                  </a:cubicBezTo>
                  <a:cubicBezTo>
                    <a:pt x="117" y="89"/>
                    <a:pt x="116" y="87"/>
                    <a:pt x="117" y="86"/>
                  </a:cubicBezTo>
                  <a:cubicBezTo>
                    <a:pt x="117" y="86"/>
                    <a:pt x="118" y="87"/>
                    <a:pt x="119" y="87"/>
                  </a:cubicBezTo>
                  <a:cubicBezTo>
                    <a:pt x="118" y="88"/>
                    <a:pt x="120" y="82"/>
                    <a:pt x="120" y="82"/>
                  </a:cubicBezTo>
                  <a:cubicBezTo>
                    <a:pt x="122" y="84"/>
                    <a:pt x="122" y="81"/>
                    <a:pt x="124" y="80"/>
                  </a:cubicBezTo>
                  <a:cubicBezTo>
                    <a:pt x="124" y="79"/>
                    <a:pt x="126" y="78"/>
                    <a:pt x="124" y="77"/>
                  </a:cubicBezTo>
                  <a:cubicBezTo>
                    <a:pt x="125" y="76"/>
                    <a:pt x="127" y="77"/>
                    <a:pt x="127" y="75"/>
                  </a:cubicBezTo>
                  <a:cubicBezTo>
                    <a:pt x="127" y="73"/>
                    <a:pt x="129" y="74"/>
                    <a:pt x="130" y="74"/>
                  </a:cubicBezTo>
                  <a:cubicBezTo>
                    <a:pt x="130" y="72"/>
                    <a:pt x="130" y="72"/>
                    <a:pt x="129" y="72"/>
                  </a:cubicBezTo>
                  <a:cubicBezTo>
                    <a:pt x="132" y="70"/>
                    <a:pt x="134" y="69"/>
                    <a:pt x="136" y="69"/>
                  </a:cubicBezTo>
                  <a:cubicBezTo>
                    <a:pt x="137" y="68"/>
                    <a:pt x="136" y="67"/>
                    <a:pt x="137" y="65"/>
                  </a:cubicBezTo>
                  <a:cubicBezTo>
                    <a:pt x="138" y="64"/>
                    <a:pt x="140" y="64"/>
                    <a:pt x="140" y="62"/>
                  </a:cubicBezTo>
                  <a:cubicBezTo>
                    <a:pt x="140" y="60"/>
                    <a:pt x="142" y="63"/>
                    <a:pt x="143" y="59"/>
                  </a:cubicBezTo>
                  <a:cubicBezTo>
                    <a:pt x="146" y="58"/>
                    <a:pt x="150" y="61"/>
                    <a:pt x="150" y="55"/>
                  </a:cubicBezTo>
                  <a:cubicBezTo>
                    <a:pt x="152" y="57"/>
                    <a:pt x="156" y="54"/>
                    <a:pt x="159" y="56"/>
                  </a:cubicBezTo>
                  <a:cubicBezTo>
                    <a:pt x="160" y="56"/>
                    <a:pt x="160" y="55"/>
                    <a:pt x="161" y="54"/>
                  </a:cubicBezTo>
                  <a:cubicBezTo>
                    <a:pt x="163" y="52"/>
                    <a:pt x="166" y="57"/>
                    <a:pt x="165" y="53"/>
                  </a:cubicBezTo>
                  <a:cubicBezTo>
                    <a:pt x="167" y="53"/>
                    <a:pt x="167" y="55"/>
                    <a:pt x="169" y="55"/>
                  </a:cubicBezTo>
                  <a:cubicBezTo>
                    <a:pt x="171" y="55"/>
                    <a:pt x="170" y="52"/>
                    <a:pt x="173" y="54"/>
                  </a:cubicBezTo>
                  <a:cubicBezTo>
                    <a:pt x="173" y="55"/>
                    <a:pt x="172" y="55"/>
                    <a:pt x="172" y="56"/>
                  </a:cubicBezTo>
                  <a:cubicBezTo>
                    <a:pt x="173" y="57"/>
                    <a:pt x="177" y="52"/>
                    <a:pt x="180" y="54"/>
                  </a:cubicBezTo>
                  <a:cubicBezTo>
                    <a:pt x="181" y="56"/>
                    <a:pt x="180" y="54"/>
                    <a:pt x="182" y="54"/>
                  </a:cubicBezTo>
                  <a:cubicBezTo>
                    <a:pt x="184" y="55"/>
                    <a:pt x="186" y="56"/>
                    <a:pt x="188" y="55"/>
                  </a:cubicBezTo>
                  <a:cubicBezTo>
                    <a:pt x="188" y="56"/>
                    <a:pt x="189" y="58"/>
                    <a:pt x="188" y="58"/>
                  </a:cubicBezTo>
                  <a:cubicBezTo>
                    <a:pt x="188" y="59"/>
                    <a:pt x="187" y="58"/>
                    <a:pt x="186" y="58"/>
                  </a:cubicBezTo>
                  <a:cubicBezTo>
                    <a:pt x="186" y="59"/>
                    <a:pt x="186" y="61"/>
                    <a:pt x="184" y="60"/>
                  </a:cubicBezTo>
                  <a:cubicBezTo>
                    <a:pt x="186" y="62"/>
                    <a:pt x="192" y="61"/>
                    <a:pt x="194" y="60"/>
                  </a:cubicBezTo>
                  <a:cubicBezTo>
                    <a:pt x="196" y="59"/>
                    <a:pt x="195" y="62"/>
                    <a:pt x="196" y="62"/>
                  </a:cubicBezTo>
                  <a:cubicBezTo>
                    <a:pt x="197" y="63"/>
                    <a:pt x="199" y="61"/>
                    <a:pt x="199" y="63"/>
                  </a:cubicBezTo>
                  <a:cubicBezTo>
                    <a:pt x="206" y="61"/>
                    <a:pt x="207" y="67"/>
                    <a:pt x="211" y="65"/>
                  </a:cubicBezTo>
                  <a:cubicBezTo>
                    <a:pt x="210" y="68"/>
                    <a:pt x="214" y="66"/>
                    <a:pt x="214" y="69"/>
                  </a:cubicBezTo>
                  <a:cubicBezTo>
                    <a:pt x="217" y="69"/>
                    <a:pt x="220" y="68"/>
                    <a:pt x="218" y="71"/>
                  </a:cubicBezTo>
                  <a:cubicBezTo>
                    <a:pt x="220" y="71"/>
                    <a:pt x="222" y="71"/>
                    <a:pt x="224" y="72"/>
                  </a:cubicBezTo>
                  <a:cubicBezTo>
                    <a:pt x="224" y="72"/>
                    <a:pt x="223" y="73"/>
                    <a:pt x="224" y="74"/>
                  </a:cubicBezTo>
                  <a:cubicBezTo>
                    <a:pt x="224" y="74"/>
                    <a:pt x="226" y="73"/>
                    <a:pt x="227" y="74"/>
                  </a:cubicBezTo>
                  <a:cubicBezTo>
                    <a:pt x="227" y="77"/>
                    <a:pt x="227" y="78"/>
                    <a:pt x="227" y="82"/>
                  </a:cubicBezTo>
                  <a:cubicBezTo>
                    <a:pt x="225" y="80"/>
                    <a:pt x="223" y="83"/>
                    <a:pt x="221" y="83"/>
                  </a:cubicBezTo>
                  <a:cubicBezTo>
                    <a:pt x="218" y="83"/>
                    <a:pt x="215" y="80"/>
                    <a:pt x="212" y="83"/>
                  </a:cubicBezTo>
                  <a:cubicBezTo>
                    <a:pt x="211" y="84"/>
                    <a:pt x="212" y="81"/>
                    <a:pt x="211" y="81"/>
                  </a:cubicBezTo>
                  <a:cubicBezTo>
                    <a:pt x="210" y="81"/>
                    <a:pt x="210" y="82"/>
                    <a:pt x="209" y="82"/>
                  </a:cubicBezTo>
                  <a:cubicBezTo>
                    <a:pt x="208" y="82"/>
                    <a:pt x="208" y="80"/>
                    <a:pt x="207" y="80"/>
                  </a:cubicBezTo>
                  <a:cubicBezTo>
                    <a:pt x="206" y="80"/>
                    <a:pt x="203" y="83"/>
                    <a:pt x="204" y="79"/>
                  </a:cubicBezTo>
                  <a:cubicBezTo>
                    <a:pt x="201" y="80"/>
                    <a:pt x="201" y="79"/>
                    <a:pt x="198" y="79"/>
                  </a:cubicBezTo>
                  <a:cubicBezTo>
                    <a:pt x="198" y="81"/>
                    <a:pt x="199" y="81"/>
                    <a:pt x="200" y="81"/>
                  </a:cubicBezTo>
                  <a:cubicBezTo>
                    <a:pt x="201" y="81"/>
                    <a:pt x="201" y="82"/>
                    <a:pt x="203" y="82"/>
                  </a:cubicBezTo>
                  <a:cubicBezTo>
                    <a:pt x="201" y="84"/>
                    <a:pt x="203" y="83"/>
                    <a:pt x="204" y="84"/>
                  </a:cubicBezTo>
                  <a:cubicBezTo>
                    <a:pt x="204" y="84"/>
                    <a:pt x="203" y="86"/>
                    <a:pt x="204" y="86"/>
                  </a:cubicBezTo>
                  <a:cubicBezTo>
                    <a:pt x="204" y="87"/>
                    <a:pt x="205" y="87"/>
                    <a:pt x="206" y="88"/>
                  </a:cubicBezTo>
                  <a:cubicBezTo>
                    <a:pt x="206" y="89"/>
                    <a:pt x="208" y="92"/>
                    <a:pt x="207" y="95"/>
                  </a:cubicBezTo>
                  <a:cubicBezTo>
                    <a:pt x="208" y="98"/>
                    <a:pt x="213" y="96"/>
                    <a:pt x="214" y="98"/>
                  </a:cubicBezTo>
                  <a:cubicBezTo>
                    <a:pt x="215" y="98"/>
                    <a:pt x="215" y="96"/>
                    <a:pt x="217" y="96"/>
                  </a:cubicBezTo>
                  <a:cubicBezTo>
                    <a:pt x="217" y="94"/>
                    <a:pt x="212" y="95"/>
                    <a:pt x="211" y="93"/>
                  </a:cubicBezTo>
                  <a:cubicBezTo>
                    <a:pt x="211" y="89"/>
                    <a:pt x="216" y="92"/>
                    <a:pt x="219" y="91"/>
                  </a:cubicBezTo>
                  <a:cubicBezTo>
                    <a:pt x="218" y="93"/>
                    <a:pt x="223" y="90"/>
                    <a:pt x="222" y="94"/>
                  </a:cubicBezTo>
                  <a:cubicBezTo>
                    <a:pt x="224" y="95"/>
                    <a:pt x="226" y="91"/>
                    <a:pt x="226" y="95"/>
                  </a:cubicBezTo>
                  <a:cubicBezTo>
                    <a:pt x="228" y="93"/>
                    <a:pt x="226" y="90"/>
                    <a:pt x="224" y="90"/>
                  </a:cubicBezTo>
                  <a:cubicBezTo>
                    <a:pt x="224" y="88"/>
                    <a:pt x="226" y="87"/>
                    <a:pt x="228" y="87"/>
                  </a:cubicBezTo>
                  <a:cubicBezTo>
                    <a:pt x="230" y="86"/>
                    <a:pt x="230" y="83"/>
                    <a:pt x="231" y="82"/>
                  </a:cubicBezTo>
                  <a:cubicBezTo>
                    <a:pt x="235" y="82"/>
                    <a:pt x="237" y="83"/>
                    <a:pt x="240" y="84"/>
                  </a:cubicBezTo>
                  <a:cubicBezTo>
                    <a:pt x="241" y="84"/>
                    <a:pt x="241" y="82"/>
                    <a:pt x="242" y="82"/>
                  </a:cubicBezTo>
                  <a:cubicBezTo>
                    <a:pt x="242" y="81"/>
                    <a:pt x="241" y="80"/>
                    <a:pt x="240" y="79"/>
                  </a:cubicBezTo>
                  <a:cubicBezTo>
                    <a:pt x="241" y="76"/>
                    <a:pt x="241" y="72"/>
                    <a:pt x="241" y="69"/>
                  </a:cubicBezTo>
                  <a:cubicBezTo>
                    <a:pt x="244" y="69"/>
                    <a:pt x="247" y="69"/>
                    <a:pt x="248" y="70"/>
                  </a:cubicBezTo>
                  <a:cubicBezTo>
                    <a:pt x="249" y="70"/>
                    <a:pt x="252" y="70"/>
                    <a:pt x="251" y="73"/>
                  </a:cubicBezTo>
                  <a:cubicBezTo>
                    <a:pt x="246" y="73"/>
                    <a:pt x="246" y="73"/>
                    <a:pt x="246" y="73"/>
                  </a:cubicBezTo>
                  <a:cubicBezTo>
                    <a:pt x="246" y="75"/>
                    <a:pt x="246" y="75"/>
                    <a:pt x="246" y="75"/>
                  </a:cubicBezTo>
                  <a:cubicBezTo>
                    <a:pt x="248" y="78"/>
                    <a:pt x="248" y="75"/>
                    <a:pt x="250" y="76"/>
                  </a:cubicBezTo>
                  <a:cubicBezTo>
                    <a:pt x="251" y="77"/>
                    <a:pt x="247" y="77"/>
                    <a:pt x="248" y="77"/>
                  </a:cubicBezTo>
                  <a:cubicBezTo>
                    <a:pt x="247" y="79"/>
                    <a:pt x="250" y="77"/>
                    <a:pt x="251" y="79"/>
                  </a:cubicBezTo>
                  <a:cubicBezTo>
                    <a:pt x="253" y="78"/>
                    <a:pt x="255" y="77"/>
                    <a:pt x="256" y="75"/>
                  </a:cubicBezTo>
                  <a:cubicBezTo>
                    <a:pt x="256" y="75"/>
                    <a:pt x="257" y="75"/>
                    <a:pt x="257" y="74"/>
                  </a:cubicBezTo>
                  <a:cubicBezTo>
                    <a:pt x="261" y="75"/>
                    <a:pt x="261" y="71"/>
                    <a:pt x="265" y="72"/>
                  </a:cubicBezTo>
                  <a:cubicBezTo>
                    <a:pt x="266" y="71"/>
                    <a:pt x="267" y="70"/>
                    <a:pt x="267" y="69"/>
                  </a:cubicBezTo>
                  <a:cubicBezTo>
                    <a:pt x="268" y="69"/>
                    <a:pt x="269" y="68"/>
                    <a:pt x="269" y="67"/>
                  </a:cubicBezTo>
                  <a:cubicBezTo>
                    <a:pt x="273" y="70"/>
                    <a:pt x="276" y="65"/>
                    <a:pt x="280" y="65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9"/>
                    <a:pt x="286" y="69"/>
                    <a:pt x="289" y="68"/>
                  </a:cubicBezTo>
                  <a:cubicBezTo>
                    <a:pt x="289" y="68"/>
                    <a:pt x="290" y="68"/>
                    <a:pt x="290" y="68"/>
                  </a:cubicBezTo>
                  <a:cubicBezTo>
                    <a:pt x="291" y="68"/>
                    <a:pt x="290" y="67"/>
                    <a:pt x="290" y="67"/>
                  </a:cubicBezTo>
                  <a:cubicBezTo>
                    <a:pt x="292" y="66"/>
                    <a:pt x="295" y="67"/>
                    <a:pt x="295" y="64"/>
                  </a:cubicBezTo>
                  <a:cubicBezTo>
                    <a:pt x="298" y="65"/>
                    <a:pt x="301" y="65"/>
                    <a:pt x="303" y="68"/>
                  </a:cubicBezTo>
                  <a:cubicBezTo>
                    <a:pt x="304" y="67"/>
                    <a:pt x="305" y="66"/>
                    <a:pt x="306" y="65"/>
                  </a:cubicBezTo>
                  <a:cubicBezTo>
                    <a:pt x="306" y="64"/>
                    <a:pt x="302" y="63"/>
                    <a:pt x="305" y="62"/>
                  </a:cubicBezTo>
                  <a:cubicBezTo>
                    <a:pt x="303" y="60"/>
                    <a:pt x="299" y="61"/>
                    <a:pt x="300" y="55"/>
                  </a:cubicBezTo>
                  <a:cubicBezTo>
                    <a:pt x="302" y="56"/>
                    <a:pt x="302" y="58"/>
                    <a:pt x="305" y="58"/>
                  </a:cubicBezTo>
                  <a:cubicBezTo>
                    <a:pt x="306" y="59"/>
                    <a:pt x="308" y="61"/>
                    <a:pt x="310" y="60"/>
                  </a:cubicBezTo>
                  <a:cubicBezTo>
                    <a:pt x="311" y="60"/>
                    <a:pt x="311" y="59"/>
                    <a:pt x="311" y="59"/>
                  </a:cubicBezTo>
                  <a:cubicBezTo>
                    <a:pt x="312" y="59"/>
                    <a:pt x="313" y="61"/>
                    <a:pt x="313" y="59"/>
                  </a:cubicBezTo>
                  <a:cubicBezTo>
                    <a:pt x="314" y="59"/>
                    <a:pt x="315" y="61"/>
                    <a:pt x="315" y="61"/>
                  </a:cubicBezTo>
                  <a:cubicBezTo>
                    <a:pt x="317" y="62"/>
                    <a:pt x="319" y="61"/>
                    <a:pt x="318" y="63"/>
                  </a:cubicBezTo>
                  <a:cubicBezTo>
                    <a:pt x="321" y="62"/>
                    <a:pt x="322" y="64"/>
                    <a:pt x="326" y="62"/>
                  </a:cubicBezTo>
                  <a:cubicBezTo>
                    <a:pt x="325" y="65"/>
                    <a:pt x="329" y="63"/>
                    <a:pt x="328" y="66"/>
                  </a:cubicBezTo>
                  <a:cubicBezTo>
                    <a:pt x="329" y="66"/>
                    <a:pt x="330" y="67"/>
                    <a:pt x="331" y="68"/>
                  </a:cubicBezTo>
                  <a:cubicBezTo>
                    <a:pt x="334" y="67"/>
                    <a:pt x="334" y="70"/>
                    <a:pt x="337" y="69"/>
                  </a:cubicBezTo>
                  <a:cubicBezTo>
                    <a:pt x="339" y="63"/>
                    <a:pt x="332" y="66"/>
                    <a:pt x="333" y="60"/>
                  </a:cubicBezTo>
                  <a:cubicBezTo>
                    <a:pt x="333" y="59"/>
                    <a:pt x="332" y="61"/>
                    <a:pt x="331" y="60"/>
                  </a:cubicBezTo>
                  <a:cubicBezTo>
                    <a:pt x="331" y="58"/>
                    <a:pt x="332" y="57"/>
                    <a:pt x="332" y="54"/>
                  </a:cubicBezTo>
                  <a:cubicBezTo>
                    <a:pt x="332" y="53"/>
                    <a:pt x="330" y="54"/>
                    <a:pt x="330" y="54"/>
                  </a:cubicBezTo>
                  <a:cubicBezTo>
                    <a:pt x="329" y="53"/>
                    <a:pt x="331" y="51"/>
                    <a:pt x="330" y="52"/>
                  </a:cubicBezTo>
                  <a:cubicBezTo>
                    <a:pt x="330" y="50"/>
                    <a:pt x="332" y="50"/>
                    <a:pt x="332" y="48"/>
                  </a:cubicBezTo>
                  <a:cubicBezTo>
                    <a:pt x="333" y="48"/>
                    <a:pt x="333" y="45"/>
                    <a:pt x="335" y="46"/>
                  </a:cubicBezTo>
                  <a:cubicBezTo>
                    <a:pt x="335" y="44"/>
                    <a:pt x="336" y="43"/>
                    <a:pt x="338" y="43"/>
                  </a:cubicBezTo>
                  <a:cubicBezTo>
                    <a:pt x="337" y="39"/>
                    <a:pt x="341" y="40"/>
                    <a:pt x="341" y="36"/>
                  </a:cubicBezTo>
                  <a:cubicBezTo>
                    <a:pt x="346" y="36"/>
                    <a:pt x="347" y="38"/>
                    <a:pt x="351" y="38"/>
                  </a:cubicBezTo>
                  <a:cubicBezTo>
                    <a:pt x="351" y="40"/>
                    <a:pt x="350" y="41"/>
                    <a:pt x="352" y="41"/>
                  </a:cubicBezTo>
                  <a:cubicBezTo>
                    <a:pt x="351" y="42"/>
                    <a:pt x="350" y="42"/>
                    <a:pt x="349" y="42"/>
                  </a:cubicBezTo>
                  <a:cubicBezTo>
                    <a:pt x="349" y="46"/>
                    <a:pt x="350" y="47"/>
                    <a:pt x="349" y="51"/>
                  </a:cubicBezTo>
                  <a:cubicBezTo>
                    <a:pt x="349" y="51"/>
                    <a:pt x="350" y="52"/>
                    <a:pt x="351" y="53"/>
                  </a:cubicBezTo>
                  <a:cubicBezTo>
                    <a:pt x="351" y="53"/>
                    <a:pt x="351" y="54"/>
                    <a:pt x="352" y="54"/>
                  </a:cubicBezTo>
                  <a:cubicBezTo>
                    <a:pt x="351" y="56"/>
                    <a:pt x="352" y="61"/>
                    <a:pt x="351" y="63"/>
                  </a:cubicBezTo>
                  <a:cubicBezTo>
                    <a:pt x="350" y="66"/>
                    <a:pt x="353" y="65"/>
                    <a:pt x="353" y="67"/>
                  </a:cubicBezTo>
                  <a:cubicBezTo>
                    <a:pt x="353" y="74"/>
                    <a:pt x="349" y="79"/>
                    <a:pt x="343" y="81"/>
                  </a:cubicBezTo>
                  <a:cubicBezTo>
                    <a:pt x="343" y="83"/>
                    <a:pt x="347" y="81"/>
                    <a:pt x="348" y="83"/>
                  </a:cubicBezTo>
                  <a:cubicBezTo>
                    <a:pt x="350" y="83"/>
                    <a:pt x="349" y="80"/>
                    <a:pt x="352" y="80"/>
                  </a:cubicBezTo>
                  <a:cubicBezTo>
                    <a:pt x="352" y="81"/>
                    <a:pt x="352" y="82"/>
                    <a:pt x="352" y="83"/>
                  </a:cubicBezTo>
                  <a:cubicBezTo>
                    <a:pt x="353" y="83"/>
                    <a:pt x="352" y="81"/>
                    <a:pt x="353" y="81"/>
                  </a:cubicBezTo>
                  <a:cubicBezTo>
                    <a:pt x="355" y="82"/>
                    <a:pt x="354" y="80"/>
                    <a:pt x="354" y="79"/>
                  </a:cubicBezTo>
                  <a:cubicBezTo>
                    <a:pt x="355" y="79"/>
                    <a:pt x="356" y="80"/>
                    <a:pt x="356" y="79"/>
                  </a:cubicBezTo>
                  <a:cubicBezTo>
                    <a:pt x="357" y="79"/>
                    <a:pt x="356" y="77"/>
                    <a:pt x="356" y="76"/>
                  </a:cubicBezTo>
                  <a:cubicBezTo>
                    <a:pt x="359" y="76"/>
                    <a:pt x="359" y="76"/>
                    <a:pt x="359" y="76"/>
                  </a:cubicBezTo>
                  <a:cubicBezTo>
                    <a:pt x="358" y="73"/>
                    <a:pt x="362" y="71"/>
                    <a:pt x="359" y="69"/>
                  </a:cubicBezTo>
                  <a:cubicBezTo>
                    <a:pt x="359" y="68"/>
                    <a:pt x="361" y="68"/>
                    <a:pt x="361" y="67"/>
                  </a:cubicBezTo>
                  <a:cubicBezTo>
                    <a:pt x="361" y="66"/>
                    <a:pt x="360" y="66"/>
                    <a:pt x="359" y="66"/>
                  </a:cubicBezTo>
                  <a:cubicBezTo>
                    <a:pt x="359" y="64"/>
                    <a:pt x="363" y="66"/>
                    <a:pt x="364" y="65"/>
                  </a:cubicBezTo>
                  <a:cubicBezTo>
                    <a:pt x="363" y="64"/>
                    <a:pt x="364" y="61"/>
                    <a:pt x="361" y="62"/>
                  </a:cubicBezTo>
                  <a:cubicBezTo>
                    <a:pt x="359" y="63"/>
                    <a:pt x="357" y="60"/>
                    <a:pt x="357" y="62"/>
                  </a:cubicBezTo>
                  <a:cubicBezTo>
                    <a:pt x="356" y="60"/>
                    <a:pt x="356" y="58"/>
                    <a:pt x="356" y="56"/>
                  </a:cubicBezTo>
                  <a:cubicBezTo>
                    <a:pt x="356" y="56"/>
                    <a:pt x="358" y="57"/>
                    <a:pt x="358" y="56"/>
                  </a:cubicBezTo>
                  <a:cubicBezTo>
                    <a:pt x="359" y="56"/>
                    <a:pt x="358" y="53"/>
                    <a:pt x="358" y="52"/>
                  </a:cubicBezTo>
                  <a:cubicBezTo>
                    <a:pt x="358" y="50"/>
                    <a:pt x="357" y="51"/>
                    <a:pt x="357" y="52"/>
                  </a:cubicBezTo>
                  <a:cubicBezTo>
                    <a:pt x="355" y="50"/>
                    <a:pt x="357" y="48"/>
                    <a:pt x="355" y="46"/>
                  </a:cubicBezTo>
                  <a:cubicBezTo>
                    <a:pt x="359" y="47"/>
                    <a:pt x="358" y="43"/>
                    <a:pt x="360" y="43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3" y="37"/>
                    <a:pt x="362" y="41"/>
                    <a:pt x="362" y="43"/>
                  </a:cubicBezTo>
                  <a:cubicBezTo>
                    <a:pt x="362" y="45"/>
                    <a:pt x="364" y="42"/>
                    <a:pt x="364" y="44"/>
                  </a:cubicBezTo>
                  <a:cubicBezTo>
                    <a:pt x="364" y="45"/>
                    <a:pt x="363" y="45"/>
                    <a:pt x="363" y="45"/>
                  </a:cubicBezTo>
                  <a:cubicBezTo>
                    <a:pt x="364" y="48"/>
                    <a:pt x="366" y="48"/>
                    <a:pt x="369" y="50"/>
                  </a:cubicBezTo>
                  <a:cubicBezTo>
                    <a:pt x="371" y="50"/>
                    <a:pt x="369" y="47"/>
                    <a:pt x="368" y="47"/>
                  </a:cubicBezTo>
                  <a:cubicBezTo>
                    <a:pt x="369" y="45"/>
                    <a:pt x="372" y="45"/>
                    <a:pt x="374" y="45"/>
                  </a:cubicBezTo>
                  <a:cubicBezTo>
                    <a:pt x="374" y="44"/>
                    <a:pt x="373" y="44"/>
                    <a:pt x="372" y="44"/>
                  </a:cubicBezTo>
                  <a:cubicBezTo>
                    <a:pt x="372" y="41"/>
                    <a:pt x="370" y="42"/>
                    <a:pt x="371" y="39"/>
                  </a:cubicBezTo>
                  <a:cubicBezTo>
                    <a:pt x="371" y="41"/>
                    <a:pt x="377" y="38"/>
                    <a:pt x="376" y="42"/>
                  </a:cubicBezTo>
                  <a:cubicBezTo>
                    <a:pt x="377" y="43"/>
                    <a:pt x="378" y="41"/>
                    <a:pt x="378" y="41"/>
                  </a:cubicBezTo>
                  <a:cubicBezTo>
                    <a:pt x="379" y="42"/>
                    <a:pt x="378" y="42"/>
                    <a:pt x="379" y="43"/>
                  </a:cubicBezTo>
                  <a:cubicBezTo>
                    <a:pt x="380" y="43"/>
                    <a:pt x="381" y="43"/>
                    <a:pt x="381" y="43"/>
                  </a:cubicBezTo>
                  <a:cubicBezTo>
                    <a:pt x="383" y="45"/>
                    <a:pt x="386" y="43"/>
                    <a:pt x="384" y="46"/>
                  </a:cubicBezTo>
                  <a:cubicBezTo>
                    <a:pt x="389" y="46"/>
                    <a:pt x="389" y="46"/>
                    <a:pt x="389" y="46"/>
                  </a:cubicBezTo>
                  <a:cubicBezTo>
                    <a:pt x="389" y="45"/>
                    <a:pt x="385" y="44"/>
                    <a:pt x="388" y="43"/>
                  </a:cubicBezTo>
                  <a:cubicBezTo>
                    <a:pt x="387" y="42"/>
                    <a:pt x="386" y="42"/>
                    <a:pt x="385" y="41"/>
                  </a:cubicBezTo>
                  <a:cubicBezTo>
                    <a:pt x="384" y="36"/>
                    <a:pt x="385" y="36"/>
                    <a:pt x="385" y="31"/>
                  </a:cubicBezTo>
                  <a:cubicBezTo>
                    <a:pt x="390" y="30"/>
                    <a:pt x="397" y="31"/>
                    <a:pt x="401" y="31"/>
                  </a:cubicBezTo>
                  <a:cubicBezTo>
                    <a:pt x="403" y="30"/>
                    <a:pt x="402" y="28"/>
                    <a:pt x="404" y="30"/>
                  </a:cubicBezTo>
                  <a:cubicBezTo>
                    <a:pt x="407" y="28"/>
                    <a:pt x="405" y="26"/>
                    <a:pt x="406" y="23"/>
                  </a:cubicBezTo>
                  <a:cubicBezTo>
                    <a:pt x="408" y="23"/>
                    <a:pt x="410" y="23"/>
                    <a:pt x="411" y="22"/>
                  </a:cubicBezTo>
                  <a:cubicBezTo>
                    <a:pt x="412" y="20"/>
                    <a:pt x="415" y="19"/>
                    <a:pt x="416" y="17"/>
                  </a:cubicBezTo>
                  <a:cubicBezTo>
                    <a:pt x="426" y="16"/>
                    <a:pt x="436" y="15"/>
                    <a:pt x="444" y="12"/>
                  </a:cubicBezTo>
                  <a:cubicBezTo>
                    <a:pt x="446" y="10"/>
                    <a:pt x="446" y="13"/>
                    <a:pt x="446" y="13"/>
                  </a:cubicBezTo>
                  <a:cubicBezTo>
                    <a:pt x="447" y="13"/>
                    <a:pt x="448" y="11"/>
                    <a:pt x="447" y="11"/>
                  </a:cubicBezTo>
                  <a:cubicBezTo>
                    <a:pt x="448" y="11"/>
                    <a:pt x="447" y="12"/>
                    <a:pt x="448" y="13"/>
                  </a:cubicBezTo>
                  <a:cubicBezTo>
                    <a:pt x="448" y="14"/>
                    <a:pt x="450" y="13"/>
                    <a:pt x="450" y="14"/>
                  </a:cubicBezTo>
                  <a:cubicBezTo>
                    <a:pt x="451" y="14"/>
                    <a:pt x="449" y="13"/>
                    <a:pt x="451" y="12"/>
                  </a:cubicBezTo>
                  <a:cubicBezTo>
                    <a:pt x="452" y="12"/>
                    <a:pt x="456" y="13"/>
                    <a:pt x="456" y="10"/>
                  </a:cubicBezTo>
                  <a:cubicBezTo>
                    <a:pt x="457" y="10"/>
                    <a:pt x="459" y="9"/>
                    <a:pt x="458" y="8"/>
                  </a:cubicBezTo>
                  <a:cubicBezTo>
                    <a:pt x="460" y="8"/>
                    <a:pt x="460" y="9"/>
                    <a:pt x="461" y="10"/>
                  </a:cubicBezTo>
                  <a:cubicBezTo>
                    <a:pt x="464" y="10"/>
                    <a:pt x="463" y="6"/>
                    <a:pt x="463" y="4"/>
                  </a:cubicBezTo>
                  <a:cubicBezTo>
                    <a:pt x="468" y="2"/>
                    <a:pt x="472" y="0"/>
                    <a:pt x="479" y="1"/>
                  </a:cubicBezTo>
                  <a:cubicBezTo>
                    <a:pt x="479" y="2"/>
                    <a:pt x="478" y="3"/>
                    <a:pt x="478" y="5"/>
                  </a:cubicBezTo>
                  <a:cubicBezTo>
                    <a:pt x="480" y="7"/>
                    <a:pt x="484" y="7"/>
                    <a:pt x="486" y="5"/>
                  </a:cubicBezTo>
                  <a:cubicBezTo>
                    <a:pt x="487" y="5"/>
                    <a:pt x="487" y="6"/>
                    <a:pt x="486" y="6"/>
                  </a:cubicBezTo>
                  <a:moveTo>
                    <a:pt x="715" y="122"/>
                  </a:moveTo>
                  <a:cubicBezTo>
                    <a:pt x="715" y="121"/>
                    <a:pt x="714" y="121"/>
                    <a:pt x="713" y="120"/>
                  </a:cubicBezTo>
                  <a:cubicBezTo>
                    <a:pt x="710" y="120"/>
                    <a:pt x="710" y="122"/>
                    <a:pt x="713" y="121"/>
                  </a:cubicBezTo>
                  <a:cubicBezTo>
                    <a:pt x="713" y="122"/>
                    <a:pt x="714" y="122"/>
                    <a:pt x="715" y="122"/>
                  </a:cubicBezTo>
                  <a:moveTo>
                    <a:pt x="206" y="194"/>
                  </a:moveTo>
                  <a:cubicBezTo>
                    <a:pt x="206" y="197"/>
                    <a:pt x="210" y="195"/>
                    <a:pt x="208" y="199"/>
                  </a:cubicBezTo>
                  <a:cubicBezTo>
                    <a:pt x="210" y="199"/>
                    <a:pt x="211" y="197"/>
                    <a:pt x="211" y="199"/>
                  </a:cubicBezTo>
                  <a:cubicBezTo>
                    <a:pt x="211" y="200"/>
                    <a:pt x="211" y="199"/>
                    <a:pt x="210" y="200"/>
                  </a:cubicBezTo>
                  <a:cubicBezTo>
                    <a:pt x="209" y="200"/>
                    <a:pt x="205" y="202"/>
                    <a:pt x="204" y="201"/>
                  </a:cubicBezTo>
                  <a:cubicBezTo>
                    <a:pt x="201" y="201"/>
                    <a:pt x="201" y="199"/>
                    <a:pt x="199" y="198"/>
                  </a:cubicBezTo>
                  <a:cubicBezTo>
                    <a:pt x="199" y="196"/>
                    <a:pt x="201" y="197"/>
                    <a:pt x="202" y="196"/>
                  </a:cubicBezTo>
                  <a:cubicBezTo>
                    <a:pt x="200" y="194"/>
                    <a:pt x="199" y="194"/>
                    <a:pt x="196" y="195"/>
                  </a:cubicBezTo>
                  <a:cubicBezTo>
                    <a:pt x="195" y="193"/>
                    <a:pt x="194" y="191"/>
                    <a:pt x="191" y="192"/>
                  </a:cubicBezTo>
                  <a:cubicBezTo>
                    <a:pt x="190" y="192"/>
                    <a:pt x="191" y="193"/>
                    <a:pt x="190" y="194"/>
                  </a:cubicBezTo>
                  <a:cubicBezTo>
                    <a:pt x="190" y="194"/>
                    <a:pt x="188" y="194"/>
                    <a:pt x="187" y="195"/>
                  </a:cubicBezTo>
                  <a:cubicBezTo>
                    <a:pt x="186" y="196"/>
                    <a:pt x="186" y="198"/>
                    <a:pt x="184" y="198"/>
                  </a:cubicBezTo>
                  <a:cubicBezTo>
                    <a:pt x="185" y="201"/>
                    <a:pt x="182" y="202"/>
                    <a:pt x="182" y="202"/>
                  </a:cubicBezTo>
                  <a:cubicBezTo>
                    <a:pt x="181" y="204"/>
                    <a:pt x="181" y="207"/>
                    <a:pt x="181" y="209"/>
                  </a:cubicBezTo>
                  <a:cubicBezTo>
                    <a:pt x="180" y="209"/>
                    <a:pt x="180" y="208"/>
                    <a:pt x="179" y="208"/>
                  </a:cubicBezTo>
                  <a:cubicBezTo>
                    <a:pt x="178" y="212"/>
                    <a:pt x="181" y="213"/>
                    <a:pt x="179" y="215"/>
                  </a:cubicBezTo>
                  <a:cubicBezTo>
                    <a:pt x="181" y="214"/>
                    <a:pt x="180" y="216"/>
                    <a:pt x="181" y="217"/>
                  </a:cubicBezTo>
                  <a:cubicBezTo>
                    <a:pt x="181" y="217"/>
                    <a:pt x="182" y="217"/>
                    <a:pt x="183" y="217"/>
                  </a:cubicBezTo>
                  <a:cubicBezTo>
                    <a:pt x="185" y="217"/>
                    <a:pt x="185" y="219"/>
                    <a:pt x="186" y="218"/>
                  </a:cubicBezTo>
                  <a:cubicBezTo>
                    <a:pt x="187" y="218"/>
                    <a:pt x="188" y="218"/>
                    <a:pt x="188" y="218"/>
                  </a:cubicBezTo>
                  <a:cubicBezTo>
                    <a:pt x="192" y="217"/>
                    <a:pt x="191" y="217"/>
                    <a:pt x="192" y="216"/>
                  </a:cubicBezTo>
                  <a:cubicBezTo>
                    <a:pt x="194" y="216"/>
                    <a:pt x="194" y="217"/>
                    <a:pt x="196" y="217"/>
                  </a:cubicBezTo>
                  <a:cubicBezTo>
                    <a:pt x="196" y="216"/>
                    <a:pt x="196" y="215"/>
                    <a:pt x="197" y="215"/>
                  </a:cubicBezTo>
                  <a:cubicBezTo>
                    <a:pt x="199" y="214"/>
                    <a:pt x="203" y="214"/>
                    <a:pt x="206" y="215"/>
                  </a:cubicBezTo>
                  <a:cubicBezTo>
                    <a:pt x="207" y="215"/>
                    <a:pt x="207" y="216"/>
                    <a:pt x="209" y="217"/>
                  </a:cubicBezTo>
                  <a:cubicBezTo>
                    <a:pt x="210" y="217"/>
                    <a:pt x="210" y="216"/>
                    <a:pt x="211" y="216"/>
                  </a:cubicBezTo>
                  <a:cubicBezTo>
                    <a:pt x="211" y="216"/>
                    <a:pt x="212" y="217"/>
                    <a:pt x="212" y="217"/>
                  </a:cubicBezTo>
                  <a:cubicBezTo>
                    <a:pt x="215" y="217"/>
                    <a:pt x="215" y="218"/>
                    <a:pt x="217" y="218"/>
                  </a:cubicBezTo>
                  <a:cubicBezTo>
                    <a:pt x="221" y="218"/>
                    <a:pt x="226" y="217"/>
                    <a:pt x="230" y="218"/>
                  </a:cubicBezTo>
                  <a:cubicBezTo>
                    <a:pt x="230" y="215"/>
                    <a:pt x="230" y="214"/>
                    <a:pt x="231" y="213"/>
                  </a:cubicBezTo>
                  <a:cubicBezTo>
                    <a:pt x="228" y="209"/>
                    <a:pt x="225" y="204"/>
                    <a:pt x="219" y="203"/>
                  </a:cubicBezTo>
                  <a:cubicBezTo>
                    <a:pt x="219" y="202"/>
                    <a:pt x="218" y="201"/>
                    <a:pt x="217" y="201"/>
                  </a:cubicBezTo>
                  <a:cubicBezTo>
                    <a:pt x="217" y="199"/>
                    <a:pt x="217" y="198"/>
                    <a:pt x="216" y="198"/>
                  </a:cubicBezTo>
                  <a:cubicBezTo>
                    <a:pt x="216" y="195"/>
                    <a:pt x="219" y="195"/>
                    <a:pt x="219" y="191"/>
                  </a:cubicBezTo>
                  <a:cubicBezTo>
                    <a:pt x="213" y="190"/>
                    <a:pt x="211" y="193"/>
                    <a:pt x="206" y="194"/>
                  </a:cubicBezTo>
                  <a:moveTo>
                    <a:pt x="272" y="238"/>
                  </a:moveTo>
                  <a:cubicBezTo>
                    <a:pt x="271" y="238"/>
                    <a:pt x="270" y="238"/>
                    <a:pt x="271" y="239"/>
                  </a:cubicBezTo>
                  <a:cubicBezTo>
                    <a:pt x="273" y="237"/>
                    <a:pt x="276" y="237"/>
                    <a:pt x="278" y="237"/>
                  </a:cubicBezTo>
                  <a:cubicBezTo>
                    <a:pt x="278" y="237"/>
                    <a:pt x="278" y="235"/>
                    <a:pt x="278" y="235"/>
                  </a:cubicBezTo>
                  <a:cubicBezTo>
                    <a:pt x="278" y="234"/>
                    <a:pt x="280" y="236"/>
                    <a:pt x="280" y="236"/>
                  </a:cubicBezTo>
                  <a:cubicBezTo>
                    <a:pt x="280" y="229"/>
                    <a:pt x="280" y="229"/>
                    <a:pt x="280" y="229"/>
                  </a:cubicBezTo>
                  <a:cubicBezTo>
                    <a:pt x="279" y="228"/>
                    <a:pt x="278" y="227"/>
                    <a:pt x="277" y="226"/>
                  </a:cubicBezTo>
                  <a:cubicBezTo>
                    <a:pt x="277" y="226"/>
                    <a:pt x="277" y="225"/>
                    <a:pt x="277" y="224"/>
                  </a:cubicBezTo>
                  <a:cubicBezTo>
                    <a:pt x="277" y="223"/>
                    <a:pt x="274" y="222"/>
                    <a:pt x="276" y="222"/>
                  </a:cubicBezTo>
                  <a:cubicBezTo>
                    <a:pt x="282" y="222"/>
                    <a:pt x="282" y="222"/>
                    <a:pt x="282" y="222"/>
                  </a:cubicBezTo>
                  <a:cubicBezTo>
                    <a:pt x="282" y="218"/>
                    <a:pt x="280" y="218"/>
                    <a:pt x="280" y="217"/>
                  </a:cubicBezTo>
                  <a:cubicBezTo>
                    <a:pt x="280" y="215"/>
                    <a:pt x="278" y="215"/>
                    <a:pt x="277" y="214"/>
                  </a:cubicBezTo>
                  <a:cubicBezTo>
                    <a:pt x="277" y="214"/>
                    <a:pt x="279" y="213"/>
                    <a:pt x="278" y="212"/>
                  </a:cubicBezTo>
                  <a:cubicBezTo>
                    <a:pt x="275" y="213"/>
                    <a:pt x="275" y="211"/>
                    <a:pt x="272" y="211"/>
                  </a:cubicBezTo>
                  <a:cubicBezTo>
                    <a:pt x="273" y="206"/>
                    <a:pt x="266" y="207"/>
                    <a:pt x="267" y="202"/>
                  </a:cubicBezTo>
                  <a:cubicBezTo>
                    <a:pt x="269" y="200"/>
                    <a:pt x="271" y="198"/>
                    <a:pt x="276" y="199"/>
                  </a:cubicBezTo>
                  <a:cubicBezTo>
                    <a:pt x="276" y="198"/>
                    <a:pt x="276" y="197"/>
                    <a:pt x="277" y="197"/>
                  </a:cubicBezTo>
                  <a:cubicBezTo>
                    <a:pt x="277" y="194"/>
                    <a:pt x="274" y="194"/>
                    <a:pt x="274" y="192"/>
                  </a:cubicBezTo>
                  <a:cubicBezTo>
                    <a:pt x="270" y="191"/>
                    <a:pt x="267" y="193"/>
                    <a:pt x="265" y="192"/>
                  </a:cubicBezTo>
                  <a:cubicBezTo>
                    <a:pt x="264" y="193"/>
                    <a:pt x="265" y="194"/>
                    <a:pt x="264" y="193"/>
                  </a:cubicBezTo>
                  <a:cubicBezTo>
                    <a:pt x="263" y="192"/>
                    <a:pt x="263" y="194"/>
                    <a:pt x="263" y="194"/>
                  </a:cubicBezTo>
                  <a:cubicBezTo>
                    <a:pt x="261" y="195"/>
                    <a:pt x="257" y="196"/>
                    <a:pt x="256" y="197"/>
                  </a:cubicBezTo>
                  <a:cubicBezTo>
                    <a:pt x="253" y="197"/>
                    <a:pt x="254" y="198"/>
                    <a:pt x="253" y="200"/>
                  </a:cubicBezTo>
                  <a:cubicBezTo>
                    <a:pt x="253" y="200"/>
                    <a:pt x="252" y="199"/>
                    <a:pt x="251" y="200"/>
                  </a:cubicBezTo>
                  <a:cubicBezTo>
                    <a:pt x="251" y="200"/>
                    <a:pt x="252" y="202"/>
                    <a:pt x="251" y="202"/>
                  </a:cubicBezTo>
                  <a:cubicBezTo>
                    <a:pt x="252" y="204"/>
                    <a:pt x="254" y="201"/>
                    <a:pt x="254" y="204"/>
                  </a:cubicBezTo>
                  <a:cubicBezTo>
                    <a:pt x="254" y="205"/>
                    <a:pt x="255" y="205"/>
                    <a:pt x="255" y="206"/>
                  </a:cubicBezTo>
                  <a:cubicBezTo>
                    <a:pt x="254" y="209"/>
                    <a:pt x="256" y="211"/>
                    <a:pt x="256" y="212"/>
                  </a:cubicBezTo>
                  <a:cubicBezTo>
                    <a:pt x="256" y="213"/>
                    <a:pt x="256" y="213"/>
                    <a:pt x="257" y="214"/>
                  </a:cubicBezTo>
                  <a:cubicBezTo>
                    <a:pt x="257" y="214"/>
                    <a:pt x="258" y="217"/>
                    <a:pt x="258" y="217"/>
                  </a:cubicBezTo>
                  <a:cubicBezTo>
                    <a:pt x="259" y="219"/>
                    <a:pt x="259" y="219"/>
                    <a:pt x="260" y="221"/>
                  </a:cubicBezTo>
                  <a:cubicBezTo>
                    <a:pt x="260" y="221"/>
                    <a:pt x="260" y="223"/>
                    <a:pt x="260" y="223"/>
                  </a:cubicBezTo>
                  <a:cubicBezTo>
                    <a:pt x="260" y="224"/>
                    <a:pt x="263" y="224"/>
                    <a:pt x="262" y="226"/>
                  </a:cubicBezTo>
                  <a:cubicBezTo>
                    <a:pt x="258" y="225"/>
                    <a:pt x="261" y="230"/>
                    <a:pt x="259" y="231"/>
                  </a:cubicBezTo>
                  <a:cubicBezTo>
                    <a:pt x="263" y="232"/>
                    <a:pt x="263" y="238"/>
                    <a:pt x="268" y="235"/>
                  </a:cubicBezTo>
                  <a:cubicBezTo>
                    <a:pt x="264" y="238"/>
                    <a:pt x="272" y="235"/>
                    <a:pt x="272" y="238"/>
                  </a:cubicBezTo>
                  <a:moveTo>
                    <a:pt x="301" y="194"/>
                  </a:moveTo>
                  <a:cubicBezTo>
                    <a:pt x="300" y="194"/>
                    <a:pt x="301" y="196"/>
                    <a:pt x="300" y="197"/>
                  </a:cubicBezTo>
                  <a:cubicBezTo>
                    <a:pt x="299" y="198"/>
                    <a:pt x="297" y="197"/>
                    <a:pt x="297" y="199"/>
                  </a:cubicBezTo>
                  <a:cubicBezTo>
                    <a:pt x="298" y="199"/>
                    <a:pt x="300" y="201"/>
                    <a:pt x="300" y="202"/>
                  </a:cubicBezTo>
                  <a:cubicBezTo>
                    <a:pt x="300" y="202"/>
                    <a:pt x="298" y="203"/>
                    <a:pt x="299" y="203"/>
                  </a:cubicBezTo>
                  <a:cubicBezTo>
                    <a:pt x="300" y="204"/>
                    <a:pt x="302" y="204"/>
                    <a:pt x="303" y="205"/>
                  </a:cubicBezTo>
                  <a:cubicBezTo>
                    <a:pt x="303" y="204"/>
                    <a:pt x="304" y="204"/>
                    <a:pt x="305" y="203"/>
                  </a:cubicBezTo>
                  <a:cubicBezTo>
                    <a:pt x="306" y="200"/>
                    <a:pt x="303" y="200"/>
                    <a:pt x="303" y="199"/>
                  </a:cubicBezTo>
                  <a:cubicBezTo>
                    <a:pt x="304" y="198"/>
                    <a:pt x="306" y="197"/>
                    <a:pt x="306" y="195"/>
                  </a:cubicBezTo>
                  <a:cubicBezTo>
                    <a:pt x="304" y="195"/>
                    <a:pt x="304" y="194"/>
                    <a:pt x="305" y="193"/>
                  </a:cubicBezTo>
                  <a:cubicBezTo>
                    <a:pt x="303" y="193"/>
                    <a:pt x="302" y="193"/>
                    <a:pt x="301" y="194"/>
                  </a:cubicBezTo>
                  <a:moveTo>
                    <a:pt x="176" y="220"/>
                  </a:moveTo>
                  <a:cubicBezTo>
                    <a:pt x="176" y="223"/>
                    <a:pt x="182" y="221"/>
                    <a:pt x="183" y="220"/>
                  </a:cubicBezTo>
                  <a:cubicBezTo>
                    <a:pt x="180" y="219"/>
                    <a:pt x="179" y="219"/>
                    <a:pt x="176" y="220"/>
                  </a:cubicBezTo>
                  <a:moveTo>
                    <a:pt x="198" y="397"/>
                  </a:moveTo>
                  <a:cubicBezTo>
                    <a:pt x="199" y="393"/>
                    <a:pt x="204" y="393"/>
                    <a:pt x="204" y="388"/>
                  </a:cubicBezTo>
                  <a:cubicBezTo>
                    <a:pt x="201" y="390"/>
                    <a:pt x="196" y="386"/>
                    <a:pt x="193" y="389"/>
                  </a:cubicBezTo>
                  <a:cubicBezTo>
                    <a:pt x="197" y="389"/>
                    <a:pt x="193" y="389"/>
                    <a:pt x="192" y="390"/>
                  </a:cubicBezTo>
                  <a:cubicBezTo>
                    <a:pt x="192" y="390"/>
                    <a:pt x="193" y="393"/>
                    <a:pt x="193" y="393"/>
                  </a:cubicBezTo>
                  <a:cubicBezTo>
                    <a:pt x="193" y="394"/>
                    <a:pt x="193" y="396"/>
                    <a:pt x="192" y="396"/>
                  </a:cubicBezTo>
                  <a:cubicBezTo>
                    <a:pt x="192" y="396"/>
                    <a:pt x="191" y="395"/>
                    <a:pt x="191" y="396"/>
                  </a:cubicBezTo>
                  <a:cubicBezTo>
                    <a:pt x="192" y="398"/>
                    <a:pt x="195" y="397"/>
                    <a:pt x="198" y="397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2833688" y="1708150"/>
              <a:ext cx="503238" cy="350837"/>
            </a:xfrm>
            <a:custGeom>
              <a:avLst/>
              <a:gdLst>
                <a:gd name="T0" fmla="*/ 11 w 115"/>
                <a:gd name="T1" fmla="*/ 4 h 80"/>
                <a:gd name="T2" fmla="*/ 15 w 115"/>
                <a:gd name="T3" fmla="*/ 4 h 80"/>
                <a:gd name="T4" fmla="*/ 15 w 115"/>
                <a:gd name="T5" fmla="*/ 5 h 80"/>
                <a:gd name="T6" fmla="*/ 15 w 115"/>
                <a:gd name="T7" fmla="*/ 9 h 80"/>
                <a:gd name="T8" fmla="*/ 18 w 115"/>
                <a:gd name="T9" fmla="*/ 17 h 80"/>
                <a:gd name="T10" fmla="*/ 25 w 115"/>
                <a:gd name="T11" fmla="*/ 4 h 80"/>
                <a:gd name="T12" fmla="*/ 33 w 115"/>
                <a:gd name="T13" fmla="*/ 4 h 80"/>
                <a:gd name="T14" fmla="*/ 39 w 115"/>
                <a:gd name="T15" fmla="*/ 13 h 80"/>
                <a:gd name="T16" fmla="*/ 46 w 115"/>
                <a:gd name="T17" fmla="*/ 11 h 80"/>
                <a:gd name="T18" fmla="*/ 55 w 115"/>
                <a:gd name="T19" fmla="*/ 10 h 80"/>
                <a:gd name="T20" fmla="*/ 59 w 115"/>
                <a:gd name="T21" fmla="*/ 14 h 80"/>
                <a:gd name="T22" fmla="*/ 63 w 115"/>
                <a:gd name="T23" fmla="*/ 16 h 80"/>
                <a:gd name="T24" fmla="*/ 65 w 115"/>
                <a:gd name="T25" fmla="*/ 17 h 80"/>
                <a:gd name="T26" fmla="*/ 73 w 115"/>
                <a:gd name="T27" fmla="*/ 19 h 80"/>
                <a:gd name="T28" fmla="*/ 81 w 115"/>
                <a:gd name="T29" fmla="*/ 23 h 80"/>
                <a:gd name="T30" fmla="*/ 84 w 115"/>
                <a:gd name="T31" fmla="*/ 25 h 80"/>
                <a:gd name="T32" fmla="*/ 89 w 115"/>
                <a:gd name="T33" fmla="*/ 30 h 80"/>
                <a:gd name="T34" fmla="*/ 86 w 115"/>
                <a:gd name="T35" fmla="*/ 38 h 80"/>
                <a:gd name="T36" fmla="*/ 94 w 115"/>
                <a:gd name="T37" fmla="*/ 39 h 80"/>
                <a:gd name="T38" fmla="*/ 96 w 115"/>
                <a:gd name="T39" fmla="*/ 44 h 80"/>
                <a:gd name="T40" fmla="*/ 104 w 115"/>
                <a:gd name="T41" fmla="*/ 45 h 80"/>
                <a:gd name="T42" fmla="*/ 109 w 115"/>
                <a:gd name="T43" fmla="*/ 49 h 80"/>
                <a:gd name="T44" fmla="*/ 110 w 115"/>
                <a:gd name="T45" fmla="*/ 53 h 80"/>
                <a:gd name="T46" fmla="*/ 106 w 115"/>
                <a:gd name="T47" fmla="*/ 60 h 80"/>
                <a:gd name="T48" fmla="*/ 99 w 115"/>
                <a:gd name="T49" fmla="*/ 59 h 80"/>
                <a:gd name="T50" fmla="*/ 93 w 115"/>
                <a:gd name="T51" fmla="*/ 53 h 80"/>
                <a:gd name="T52" fmla="*/ 89 w 115"/>
                <a:gd name="T53" fmla="*/ 58 h 80"/>
                <a:gd name="T54" fmla="*/ 95 w 115"/>
                <a:gd name="T55" fmla="*/ 62 h 80"/>
                <a:gd name="T56" fmla="*/ 99 w 115"/>
                <a:gd name="T57" fmla="*/ 68 h 80"/>
                <a:gd name="T58" fmla="*/ 96 w 115"/>
                <a:gd name="T59" fmla="*/ 75 h 80"/>
                <a:gd name="T60" fmla="*/ 84 w 115"/>
                <a:gd name="T61" fmla="*/ 70 h 80"/>
                <a:gd name="T62" fmla="*/ 88 w 115"/>
                <a:gd name="T63" fmla="*/ 75 h 80"/>
                <a:gd name="T64" fmla="*/ 92 w 115"/>
                <a:gd name="T65" fmla="*/ 78 h 80"/>
                <a:gd name="T66" fmla="*/ 88 w 115"/>
                <a:gd name="T67" fmla="*/ 78 h 80"/>
                <a:gd name="T68" fmla="*/ 77 w 115"/>
                <a:gd name="T69" fmla="*/ 74 h 80"/>
                <a:gd name="T70" fmla="*/ 71 w 115"/>
                <a:gd name="T71" fmla="*/ 71 h 80"/>
                <a:gd name="T72" fmla="*/ 68 w 115"/>
                <a:gd name="T73" fmla="*/ 67 h 80"/>
                <a:gd name="T74" fmla="*/ 63 w 115"/>
                <a:gd name="T75" fmla="*/ 56 h 80"/>
                <a:gd name="T76" fmla="*/ 64 w 115"/>
                <a:gd name="T77" fmla="*/ 53 h 80"/>
                <a:gd name="T78" fmla="*/ 66 w 115"/>
                <a:gd name="T79" fmla="*/ 49 h 80"/>
                <a:gd name="T80" fmla="*/ 68 w 115"/>
                <a:gd name="T81" fmla="*/ 45 h 80"/>
                <a:gd name="T82" fmla="*/ 66 w 115"/>
                <a:gd name="T83" fmla="*/ 39 h 80"/>
                <a:gd name="T84" fmla="*/ 62 w 115"/>
                <a:gd name="T85" fmla="*/ 36 h 80"/>
                <a:gd name="T86" fmla="*/ 59 w 115"/>
                <a:gd name="T87" fmla="*/ 36 h 80"/>
                <a:gd name="T88" fmla="*/ 55 w 115"/>
                <a:gd name="T89" fmla="*/ 35 h 80"/>
                <a:gd name="T90" fmla="*/ 47 w 115"/>
                <a:gd name="T91" fmla="*/ 26 h 80"/>
                <a:gd name="T92" fmla="*/ 40 w 115"/>
                <a:gd name="T93" fmla="*/ 28 h 80"/>
                <a:gd name="T94" fmla="*/ 33 w 115"/>
                <a:gd name="T95" fmla="*/ 28 h 80"/>
                <a:gd name="T96" fmla="*/ 26 w 115"/>
                <a:gd name="T97" fmla="*/ 28 h 80"/>
                <a:gd name="T98" fmla="*/ 11 w 115"/>
                <a:gd name="T99" fmla="*/ 25 h 80"/>
                <a:gd name="T100" fmla="*/ 5 w 115"/>
                <a:gd name="T101" fmla="*/ 22 h 80"/>
                <a:gd name="T102" fmla="*/ 3 w 115"/>
                <a:gd name="T103" fmla="*/ 17 h 80"/>
                <a:gd name="T104" fmla="*/ 4 w 115"/>
                <a:gd name="T105" fmla="*/ 13 h 80"/>
                <a:gd name="T106" fmla="*/ 74 w 115"/>
                <a:gd name="T107" fmla="*/ 55 h 80"/>
                <a:gd name="T108" fmla="*/ 79 w 115"/>
                <a:gd name="T109" fmla="*/ 51 h 80"/>
                <a:gd name="T110" fmla="*/ 74 w 115"/>
                <a:gd name="T111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" h="80">
                  <a:moveTo>
                    <a:pt x="5" y="5"/>
                  </a:moveTo>
                  <a:cubicBezTo>
                    <a:pt x="6" y="8"/>
                    <a:pt x="10" y="2"/>
                    <a:pt x="11" y="4"/>
                  </a:cubicBezTo>
                  <a:cubicBezTo>
                    <a:pt x="12" y="5"/>
                    <a:pt x="12" y="3"/>
                    <a:pt x="12" y="3"/>
                  </a:cubicBezTo>
                  <a:cubicBezTo>
                    <a:pt x="13" y="2"/>
                    <a:pt x="14" y="4"/>
                    <a:pt x="15" y="4"/>
                  </a:cubicBezTo>
                  <a:cubicBezTo>
                    <a:pt x="16" y="3"/>
                    <a:pt x="16" y="0"/>
                    <a:pt x="19" y="3"/>
                  </a:cubicBezTo>
                  <a:cubicBezTo>
                    <a:pt x="19" y="7"/>
                    <a:pt x="17" y="4"/>
                    <a:pt x="15" y="5"/>
                  </a:cubicBezTo>
                  <a:cubicBezTo>
                    <a:pt x="14" y="6"/>
                    <a:pt x="17" y="6"/>
                    <a:pt x="17" y="6"/>
                  </a:cubicBezTo>
                  <a:cubicBezTo>
                    <a:pt x="17" y="8"/>
                    <a:pt x="15" y="8"/>
                    <a:pt x="15" y="9"/>
                  </a:cubicBezTo>
                  <a:cubicBezTo>
                    <a:pt x="15" y="11"/>
                    <a:pt x="16" y="11"/>
                    <a:pt x="16" y="12"/>
                  </a:cubicBezTo>
                  <a:cubicBezTo>
                    <a:pt x="16" y="14"/>
                    <a:pt x="15" y="17"/>
                    <a:pt x="18" y="17"/>
                  </a:cubicBezTo>
                  <a:cubicBezTo>
                    <a:pt x="20" y="16"/>
                    <a:pt x="18" y="12"/>
                    <a:pt x="19" y="9"/>
                  </a:cubicBezTo>
                  <a:cubicBezTo>
                    <a:pt x="24" y="10"/>
                    <a:pt x="23" y="7"/>
                    <a:pt x="25" y="4"/>
                  </a:cubicBezTo>
                  <a:cubicBezTo>
                    <a:pt x="26" y="7"/>
                    <a:pt x="28" y="3"/>
                    <a:pt x="29" y="5"/>
                  </a:cubicBezTo>
                  <a:cubicBezTo>
                    <a:pt x="31" y="5"/>
                    <a:pt x="31" y="3"/>
                    <a:pt x="33" y="4"/>
                  </a:cubicBezTo>
                  <a:cubicBezTo>
                    <a:pt x="33" y="7"/>
                    <a:pt x="36" y="8"/>
                    <a:pt x="38" y="8"/>
                  </a:cubicBezTo>
                  <a:cubicBezTo>
                    <a:pt x="37" y="11"/>
                    <a:pt x="37" y="11"/>
                    <a:pt x="39" y="13"/>
                  </a:cubicBezTo>
                  <a:cubicBezTo>
                    <a:pt x="40" y="12"/>
                    <a:pt x="41" y="12"/>
                    <a:pt x="43" y="13"/>
                  </a:cubicBezTo>
                  <a:cubicBezTo>
                    <a:pt x="45" y="14"/>
                    <a:pt x="45" y="12"/>
                    <a:pt x="46" y="11"/>
                  </a:cubicBezTo>
                  <a:cubicBezTo>
                    <a:pt x="47" y="11"/>
                    <a:pt x="49" y="12"/>
                    <a:pt x="48" y="10"/>
                  </a:cubicBezTo>
                  <a:cubicBezTo>
                    <a:pt x="51" y="11"/>
                    <a:pt x="52" y="11"/>
                    <a:pt x="55" y="10"/>
                  </a:cubicBezTo>
                  <a:cubicBezTo>
                    <a:pt x="55" y="12"/>
                    <a:pt x="58" y="12"/>
                    <a:pt x="57" y="11"/>
                  </a:cubicBezTo>
                  <a:cubicBezTo>
                    <a:pt x="58" y="12"/>
                    <a:pt x="58" y="13"/>
                    <a:pt x="59" y="14"/>
                  </a:cubicBezTo>
                  <a:cubicBezTo>
                    <a:pt x="60" y="15"/>
                    <a:pt x="61" y="15"/>
                    <a:pt x="62" y="15"/>
                  </a:cubicBezTo>
                  <a:cubicBezTo>
                    <a:pt x="62" y="15"/>
                    <a:pt x="62" y="16"/>
                    <a:pt x="63" y="16"/>
                  </a:cubicBezTo>
                  <a:cubicBezTo>
                    <a:pt x="65" y="16"/>
                    <a:pt x="62" y="17"/>
                    <a:pt x="64" y="19"/>
                  </a:cubicBezTo>
                  <a:cubicBezTo>
                    <a:pt x="64" y="19"/>
                    <a:pt x="65" y="17"/>
                    <a:pt x="65" y="17"/>
                  </a:cubicBezTo>
                  <a:cubicBezTo>
                    <a:pt x="66" y="18"/>
                    <a:pt x="66" y="19"/>
                    <a:pt x="68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3"/>
                    <a:pt x="79" y="20"/>
                    <a:pt x="79" y="24"/>
                  </a:cubicBezTo>
                  <a:cubicBezTo>
                    <a:pt x="80" y="24"/>
                    <a:pt x="81" y="23"/>
                    <a:pt x="81" y="23"/>
                  </a:cubicBezTo>
                  <a:cubicBezTo>
                    <a:pt x="82" y="23"/>
                    <a:pt x="83" y="25"/>
                    <a:pt x="83" y="26"/>
                  </a:cubicBezTo>
                  <a:cubicBezTo>
                    <a:pt x="84" y="27"/>
                    <a:pt x="84" y="26"/>
                    <a:pt x="84" y="25"/>
                  </a:cubicBezTo>
                  <a:cubicBezTo>
                    <a:pt x="85" y="27"/>
                    <a:pt x="86" y="29"/>
                    <a:pt x="89" y="28"/>
                  </a:cubicBezTo>
                  <a:cubicBezTo>
                    <a:pt x="89" y="29"/>
                    <a:pt x="88" y="30"/>
                    <a:pt x="89" y="30"/>
                  </a:cubicBezTo>
                  <a:cubicBezTo>
                    <a:pt x="90" y="32"/>
                    <a:pt x="87" y="33"/>
                    <a:pt x="89" y="34"/>
                  </a:cubicBezTo>
                  <a:cubicBezTo>
                    <a:pt x="88" y="35"/>
                    <a:pt x="86" y="35"/>
                    <a:pt x="86" y="38"/>
                  </a:cubicBezTo>
                  <a:cubicBezTo>
                    <a:pt x="88" y="42"/>
                    <a:pt x="92" y="37"/>
                    <a:pt x="93" y="41"/>
                  </a:cubicBezTo>
                  <a:cubicBezTo>
                    <a:pt x="94" y="41"/>
                    <a:pt x="94" y="40"/>
                    <a:pt x="94" y="39"/>
                  </a:cubicBezTo>
                  <a:cubicBezTo>
                    <a:pt x="96" y="39"/>
                    <a:pt x="95" y="41"/>
                    <a:pt x="95" y="42"/>
                  </a:cubicBezTo>
                  <a:cubicBezTo>
                    <a:pt x="95" y="42"/>
                    <a:pt x="96" y="44"/>
                    <a:pt x="96" y="44"/>
                  </a:cubicBezTo>
                  <a:cubicBezTo>
                    <a:pt x="97" y="44"/>
                    <a:pt x="98" y="41"/>
                    <a:pt x="98" y="46"/>
                  </a:cubicBezTo>
                  <a:cubicBezTo>
                    <a:pt x="100" y="46"/>
                    <a:pt x="101" y="44"/>
                    <a:pt x="104" y="45"/>
                  </a:cubicBezTo>
                  <a:cubicBezTo>
                    <a:pt x="104" y="45"/>
                    <a:pt x="105" y="46"/>
                    <a:pt x="105" y="47"/>
                  </a:cubicBezTo>
                  <a:cubicBezTo>
                    <a:pt x="106" y="48"/>
                    <a:pt x="110" y="46"/>
                    <a:pt x="109" y="49"/>
                  </a:cubicBezTo>
                  <a:cubicBezTo>
                    <a:pt x="112" y="48"/>
                    <a:pt x="110" y="50"/>
                    <a:pt x="113" y="50"/>
                  </a:cubicBezTo>
                  <a:cubicBezTo>
                    <a:pt x="115" y="52"/>
                    <a:pt x="110" y="53"/>
                    <a:pt x="110" y="53"/>
                  </a:cubicBezTo>
                  <a:cubicBezTo>
                    <a:pt x="110" y="54"/>
                    <a:pt x="111" y="54"/>
                    <a:pt x="111" y="54"/>
                  </a:cubicBezTo>
                  <a:cubicBezTo>
                    <a:pt x="109" y="57"/>
                    <a:pt x="107" y="56"/>
                    <a:pt x="106" y="60"/>
                  </a:cubicBezTo>
                  <a:cubicBezTo>
                    <a:pt x="105" y="60"/>
                    <a:pt x="104" y="60"/>
                    <a:pt x="104" y="61"/>
                  </a:cubicBezTo>
                  <a:cubicBezTo>
                    <a:pt x="103" y="60"/>
                    <a:pt x="99" y="60"/>
                    <a:pt x="99" y="59"/>
                  </a:cubicBezTo>
                  <a:cubicBezTo>
                    <a:pt x="99" y="57"/>
                    <a:pt x="94" y="59"/>
                    <a:pt x="95" y="55"/>
                  </a:cubicBezTo>
                  <a:cubicBezTo>
                    <a:pt x="94" y="55"/>
                    <a:pt x="93" y="54"/>
                    <a:pt x="93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7" y="53"/>
                    <a:pt x="89" y="57"/>
                    <a:pt x="89" y="58"/>
                  </a:cubicBezTo>
                  <a:cubicBezTo>
                    <a:pt x="89" y="60"/>
                    <a:pt x="91" y="60"/>
                    <a:pt x="91" y="62"/>
                  </a:cubicBezTo>
                  <a:cubicBezTo>
                    <a:pt x="94" y="60"/>
                    <a:pt x="95" y="64"/>
                    <a:pt x="95" y="62"/>
                  </a:cubicBezTo>
                  <a:cubicBezTo>
                    <a:pt x="97" y="63"/>
                    <a:pt x="97" y="65"/>
                    <a:pt x="97" y="67"/>
                  </a:cubicBezTo>
                  <a:cubicBezTo>
                    <a:pt x="97" y="69"/>
                    <a:pt x="99" y="68"/>
                    <a:pt x="99" y="68"/>
                  </a:cubicBezTo>
                  <a:cubicBezTo>
                    <a:pt x="100" y="71"/>
                    <a:pt x="98" y="75"/>
                    <a:pt x="98" y="77"/>
                  </a:cubicBezTo>
                  <a:cubicBezTo>
                    <a:pt x="96" y="78"/>
                    <a:pt x="97" y="76"/>
                    <a:pt x="96" y="75"/>
                  </a:cubicBezTo>
                  <a:cubicBezTo>
                    <a:pt x="95" y="74"/>
                    <a:pt x="92" y="75"/>
                    <a:pt x="91" y="72"/>
                  </a:cubicBezTo>
                  <a:cubicBezTo>
                    <a:pt x="88" y="73"/>
                    <a:pt x="88" y="69"/>
                    <a:pt x="84" y="70"/>
                  </a:cubicBezTo>
                  <a:cubicBezTo>
                    <a:pt x="84" y="72"/>
                    <a:pt x="87" y="71"/>
                    <a:pt x="88" y="72"/>
                  </a:cubicBezTo>
                  <a:cubicBezTo>
                    <a:pt x="84" y="75"/>
                    <a:pt x="91" y="74"/>
                    <a:pt x="88" y="75"/>
                  </a:cubicBezTo>
                  <a:cubicBezTo>
                    <a:pt x="88" y="76"/>
                    <a:pt x="90" y="76"/>
                    <a:pt x="91" y="77"/>
                  </a:cubicBezTo>
                  <a:cubicBezTo>
                    <a:pt x="92" y="77"/>
                    <a:pt x="91" y="78"/>
                    <a:pt x="92" y="78"/>
                  </a:cubicBezTo>
                  <a:cubicBezTo>
                    <a:pt x="94" y="78"/>
                    <a:pt x="94" y="78"/>
                    <a:pt x="94" y="80"/>
                  </a:cubicBezTo>
                  <a:cubicBezTo>
                    <a:pt x="91" y="80"/>
                    <a:pt x="90" y="79"/>
                    <a:pt x="88" y="78"/>
                  </a:cubicBezTo>
                  <a:cubicBezTo>
                    <a:pt x="86" y="77"/>
                    <a:pt x="84" y="77"/>
                    <a:pt x="82" y="76"/>
                  </a:cubicBezTo>
                  <a:cubicBezTo>
                    <a:pt x="81" y="75"/>
                    <a:pt x="78" y="74"/>
                    <a:pt x="77" y="74"/>
                  </a:cubicBezTo>
                  <a:cubicBezTo>
                    <a:pt x="76" y="74"/>
                    <a:pt x="76" y="73"/>
                    <a:pt x="75" y="72"/>
                  </a:cubicBezTo>
                  <a:cubicBezTo>
                    <a:pt x="74" y="72"/>
                    <a:pt x="72" y="72"/>
                    <a:pt x="71" y="71"/>
                  </a:cubicBezTo>
                  <a:cubicBezTo>
                    <a:pt x="70" y="71"/>
                    <a:pt x="71" y="69"/>
                    <a:pt x="70" y="68"/>
                  </a:cubicBezTo>
                  <a:cubicBezTo>
                    <a:pt x="70" y="68"/>
                    <a:pt x="68" y="68"/>
                    <a:pt x="68" y="67"/>
                  </a:cubicBezTo>
                  <a:cubicBezTo>
                    <a:pt x="64" y="67"/>
                    <a:pt x="64" y="63"/>
                    <a:pt x="62" y="61"/>
                  </a:cubicBezTo>
                  <a:cubicBezTo>
                    <a:pt x="63" y="60"/>
                    <a:pt x="61" y="57"/>
                    <a:pt x="63" y="56"/>
                  </a:cubicBezTo>
                  <a:cubicBezTo>
                    <a:pt x="63" y="56"/>
                    <a:pt x="65" y="56"/>
                    <a:pt x="65" y="56"/>
                  </a:cubicBezTo>
                  <a:cubicBezTo>
                    <a:pt x="65" y="56"/>
                    <a:pt x="63" y="54"/>
                    <a:pt x="64" y="53"/>
                  </a:cubicBezTo>
                  <a:cubicBezTo>
                    <a:pt x="64" y="53"/>
                    <a:pt x="65" y="53"/>
                    <a:pt x="66" y="53"/>
                  </a:cubicBezTo>
                  <a:cubicBezTo>
                    <a:pt x="66" y="53"/>
                    <a:pt x="65" y="50"/>
                    <a:pt x="66" y="49"/>
                  </a:cubicBezTo>
                  <a:cubicBezTo>
                    <a:pt x="66" y="49"/>
                    <a:pt x="67" y="50"/>
                    <a:pt x="68" y="49"/>
                  </a:cubicBezTo>
                  <a:cubicBezTo>
                    <a:pt x="69" y="48"/>
                    <a:pt x="67" y="45"/>
                    <a:pt x="68" y="45"/>
                  </a:cubicBezTo>
                  <a:cubicBezTo>
                    <a:pt x="68" y="43"/>
                    <a:pt x="67" y="44"/>
                    <a:pt x="66" y="44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2" y="39"/>
                    <a:pt x="63" y="37"/>
                    <a:pt x="62" y="36"/>
                  </a:cubicBezTo>
                  <a:cubicBezTo>
                    <a:pt x="62" y="36"/>
                    <a:pt x="61" y="37"/>
                    <a:pt x="60" y="37"/>
                  </a:cubicBezTo>
                  <a:cubicBezTo>
                    <a:pt x="60" y="37"/>
                    <a:pt x="59" y="36"/>
                    <a:pt x="59" y="36"/>
                  </a:cubicBezTo>
                  <a:cubicBezTo>
                    <a:pt x="58" y="36"/>
                    <a:pt x="57" y="34"/>
                    <a:pt x="57" y="34"/>
                  </a:cubicBezTo>
                  <a:cubicBezTo>
                    <a:pt x="56" y="34"/>
                    <a:pt x="56" y="35"/>
                    <a:pt x="55" y="35"/>
                  </a:cubicBezTo>
                  <a:cubicBezTo>
                    <a:pt x="55" y="35"/>
                    <a:pt x="53" y="33"/>
                    <a:pt x="51" y="33"/>
                  </a:cubicBezTo>
                  <a:cubicBezTo>
                    <a:pt x="55" y="29"/>
                    <a:pt x="46" y="31"/>
                    <a:pt x="47" y="26"/>
                  </a:cubicBezTo>
                  <a:cubicBezTo>
                    <a:pt x="45" y="27"/>
                    <a:pt x="43" y="27"/>
                    <a:pt x="43" y="29"/>
                  </a:cubicBezTo>
                  <a:cubicBezTo>
                    <a:pt x="41" y="30"/>
                    <a:pt x="40" y="28"/>
                    <a:pt x="40" y="28"/>
                  </a:cubicBezTo>
                  <a:cubicBezTo>
                    <a:pt x="39" y="28"/>
                    <a:pt x="38" y="29"/>
                    <a:pt x="37" y="29"/>
                  </a:cubicBezTo>
                  <a:cubicBezTo>
                    <a:pt x="35" y="29"/>
                    <a:pt x="35" y="28"/>
                    <a:pt x="33" y="28"/>
                  </a:cubicBezTo>
                  <a:cubicBezTo>
                    <a:pt x="31" y="28"/>
                    <a:pt x="31" y="29"/>
                    <a:pt x="29" y="29"/>
                  </a:cubicBezTo>
                  <a:cubicBezTo>
                    <a:pt x="27" y="29"/>
                    <a:pt x="27" y="28"/>
                    <a:pt x="26" y="28"/>
                  </a:cubicBezTo>
                  <a:cubicBezTo>
                    <a:pt x="21" y="28"/>
                    <a:pt x="17" y="29"/>
                    <a:pt x="13" y="27"/>
                  </a:cubicBezTo>
                  <a:cubicBezTo>
                    <a:pt x="13" y="27"/>
                    <a:pt x="12" y="26"/>
                    <a:pt x="11" y="25"/>
                  </a:cubicBezTo>
                  <a:cubicBezTo>
                    <a:pt x="10" y="25"/>
                    <a:pt x="8" y="26"/>
                    <a:pt x="8" y="24"/>
                  </a:cubicBezTo>
                  <a:cubicBezTo>
                    <a:pt x="7" y="23"/>
                    <a:pt x="4" y="25"/>
                    <a:pt x="5" y="22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9" y="18"/>
                    <a:pt x="4" y="19"/>
                    <a:pt x="3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0" y="18"/>
                    <a:pt x="3" y="14"/>
                    <a:pt x="4" y="13"/>
                  </a:cubicBezTo>
                  <a:cubicBezTo>
                    <a:pt x="3" y="10"/>
                    <a:pt x="5" y="9"/>
                    <a:pt x="5" y="5"/>
                  </a:cubicBezTo>
                  <a:moveTo>
                    <a:pt x="74" y="55"/>
                  </a:moveTo>
                  <a:cubicBezTo>
                    <a:pt x="75" y="53"/>
                    <a:pt x="79" y="55"/>
                    <a:pt x="81" y="54"/>
                  </a:cubicBezTo>
                  <a:cubicBezTo>
                    <a:pt x="81" y="52"/>
                    <a:pt x="80" y="52"/>
                    <a:pt x="79" y="51"/>
                  </a:cubicBezTo>
                  <a:cubicBezTo>
                    <a:pt x="78" y="50"/>
                    <a:pt x="75" y="51"/>
                    <a:pt x="73" y="49"/>
                  </a:cubicBezTo>
                  <a:cubicBezTo>
                    <a:pt x="74" y="51"/>
                    <a:pt x="72" y="55"/>
                    <a:pt x="74" y="55"/>
                  </a:cubicBezTo>
                </a:path>
              </a:pathLst>
            </a:custGeom>
            <a:solidFill>
              <a:srgbClr val="9DB9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2341563" y="1725613"/>
              <a:ext cx="311150" cy="157162"/>
            </a:xfrm>
            <a:custGeom>
              <a:avLst/>
              <a:gdLst>
                <a:gd name="T0" fmla="*/ 8 w 71"/>
                <a:gd name="T1" fmla="*/ 27 h 36"/>
                <a:gd name="T2" fmla="*/ 9 w 71"/>
                <a:gd name="T3" fmla="*/ 24 h 36"/>
                <a:gd name="T4" fmla="*/ 13 w 71"/>
                <a:gd name="T5" fmla="*/ 23 h 36"/>
                <a:gd name="T6" fmla="*/ 14 w 71"/>
                <a:gd name="T7" fmla="*/ 22 h 36"/>
                <a:gd name="T8" fmla="*/ 25 w 71"/>
                <a:gd name="T9" fmla="*/ 21 h 36"/>
                <a:gd name="T10" fmla="*/ 14 w 71"/>
                <a:gd name="T11" fmla="*/ 21 h 36"/>
                <a:gd name="T12" fmla="*/ 13 w 71"/>
                <a:gd name="T13" fmla="*/ 20 h 36"/>
                <a:gd name="T14" fmla="*/ 11 w 71"/>
                <a:gd name="T15" fmla="*/ 21 h 36"/>
                <a:gd name="T16" fmla="*/ 5 w 71"/>
                <a:gd name="T17" fmla="*/ 20 h 36"/>
                <a:gd name="T18" fmla="*/ 10 w 71"/>
                <a:gd name="T19" fmla="*/ 16 h 36"/>
                <a:gd name="T20" fmla="*/ 13 w 71"/>
                <a:gd name="T21" fmla="*/ 16 h 36"/>
                <a:gd name="T22" fmla="*/ 2 w 71"/>
                <a:gd name="T23" fmla="*/ 14 h 36"/>
                <a:gd name="T24" fmla="*/ 0 w 71"/>
                <a:gd name="T25" fmla="*/ 11 h 36"/>
                <a:gd name="T26" fmla="*/ 5 w 71"/>
                <a:gd name="T27" fmla="*/ 7 h 36"/>
                <a:gd name="T28" fmla="*/ 5 w 71"/>
                <a:gd name="T29" fmla="*/ 6 h 36"/>
                <a:gd name="T30" fmla="*/ 14 w 71"/>
                <a:gd name="T31" fmla="*/ 2 h 36"/>
                <a:gd name="T32" fmla="*/ 17 w 71"/>
                <a:gd name="T33" fmla="*/ 0 h 36"/>
                <a:gd name="T34" fmla="*/ 19 w 71"/>
                <a:gd name="T35" fmla="*/ 1 h 36"/>
                <a:gd name="T36" fmla="*/ 21 w 71"/>
                <a:gd name="T37" fmla="*/ 5 h 36"/>
                <a:gd name="T38" fmla="*/ 19 w 71"/>
                <a:gd name="T39" fmla="*/ 6 h 36"/>
                <a:gd name="T40" fmla="*/ 21 w 71"/>
                <a:gd name="T41" fmla="*/ 7 h 36"/>
                <a:gd name="T42" fmla="*/ 22 w 71"/>
                <a:gd name="T43" fmla="*/ 5 h 36"/>
                <a:gd name="T44" fmla="*/ 28 w 71"/>
                <a:gd name="T45" fmla="*/ 4 h 36"/>
                <a:gd name="T46" fmla="*/ 31 w 71"/>
                <a:gd name="T47" fmla="*/ 9 h 36"/>
                <a:gd name="T48" fmla="*/ 34 w 71"/>
                <a:gd name="T49" fmla="*/ 7 h 36"/>
                <a:gd name="T50" fmla="*/ 37 w 71"/>
                <a:gd name="T51" fmla="*/ 4 h 36"/>
                <a:gd name="T52" fmla="*/ 40 w 71"/>
                <a:gd name="T53" fmla="*/ 5 h 36"/>
                <a:gd name="T54" fmla="*/ 41 w 71"/>
                <a:gd name="T55" fmla="*/ 9 h 36"/>
                <a:gd name="T56" fmla="*/ 43 w 71"/>
                <a:gd name="T57" fmla="*/ 13 h 36"/>
                <a:gd name="T58" fmla="*/ 47 w 71"/>
                <a:gd name="T59" fmla="*/ 10 h 36"/>
                <a:gd name="T60" fmla="*/ 44 w 71"/>
                <a:gd name="T61" fmla="*/ 8 h 36"/>
                <a:gd name="T62" fmla="*/ 44 w 71"/>
                <a:gd name="T63" fmla="*/ 2 h 36"/>
                <a:gd name="T64" fmla="*/ 48 w 71"/>
                <a:gd name="T65" fmla="*/ 1 h 36"/>
                <a:gd name="T66" fmla="*/ 52 w 71"/>
                <a:gd name="T67" fmla="*/ 8 h 36"/>
                <a:gd name="T68" fmla="*/ 55 w 71"/>
                <a:gd name="T69" fmla="*/ 10 h 36"/>
                <a:gd name="T70" fmla="*/ 56 w 71"/>
                <a:gd name="T71" fmla="*/ 13 h 36"/>
                <a:gd name="T72" fmla="*/ 55 w 71"/>
                <a:gd name="T73" fmla="*/ 16 h 36"/>
                <a:gd name="T74" fmla="*/ 58 w 71"/>
                <a:gd name="T75" fmla="*/ 20 h 36"/>
                <a:gd name="T76" fmla="*/ 67 w 71"/>
                <a:gd name="T77" fmla="*/ 21 h 36"/>
                <a:gd name="T78" fmla="*/ 70 w 71"/>
                <a:gd name="T79" fmla="*/ 23 h 36"/>
                <a:gd name="T80" fmla="*/ 71 w 71"/>
                <a:gd name="T81" fmla="*/ 25 h 36"/>
                <a:gd name="T82" fmla="*/ 63 w 71"/>
                <a:gd name="T83" fmla="*/ 25 h 36"/>
                <a:gd name="T84" fmla="*/ 65 w 71"/>
                <a:gd name="T85" fmla="*/ 32 h 36"/>
                <a:gd name="T86" fmla="*/ 55 w 71"/>
                <a:gd name="T87" fmla="*/ 32 h 36"/>
                <a:gd name="T88" fmla="*/ 41 w 71"/>
                <a:gd name="T89" fmla="*/ 32 h 36"/>
                <a:gd name="T90" fmla="*/ 36 w 71"/>
                <a:gd name="T91" fmla="*/ 33 h 36"/>
                <a:gd name="T92" fmla="*/ 35 w 71"/>
                <a:gd name="T93" fmla="*/ 35 h 36"/>
                <a:gd name="T94" fmla="*/ 23 w 71"/>
                <a:gd name="T95" fmla="*/ 35 h 36"/>
                <a:gd name="T96" fmla="*/ 19 w 71"/>
                <a:gd name="T97" fmla="*/ 29 h 36"/>
                <a:gd name="T98" fmla="*/ 12 w 71"/>
                <a:gd name="T99" fmla="*/ 27 h 36"/>
                <a:gd name="T100" fmla="*/ 11 w 71"/>
                <a:gd name="T101" fmla="*/ 28 h 36"/>
                <a:gd name="T102" fmla="*/ 11 w 71"/>
                <a:gd name="T103" fmla="*/ 26 h 36"/>
                <a:gd name="T104" fmla="*/ 8 w 71"/>
                <a:gd name="T105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" h="36">
                  <a:moveTo>
                    <a:pt x="8" y="27"/>
                  </a:moveTo>
                  <a:cubicBezTo>
                    <a:pt x="6" y="28"/>
                    <a:pt x="8" y="24"/>
                    <a:pt x="9" y="24"/>
                  </a:cubicBezTo>
                  <a:cubicBezTo>
                    <a:pt x="9" y="23"/>
                    <a:pt x="11" y="24"/>
                    <a:pt x="13" y="23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8" y="22"/>
                    <a:pt x="23" y="24"/>
                    <a:pt x="25" y="21"/>
                  </a:cubicBezTo>
                  <a:cubicBezTo>
                    <a:pt x="24" y="19"/>
                    <a:pt x="18" y="21"/>
                    <a:pt x="14" y="21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9" y="20"/>
                    <a:pt x="7" y="19"/>
                    <a:pt x="5" y="20"/>
                  </a:cubicBezTo>
                  <a:cubicBezTo>
                    <a:pt x="3" y="17"/>
                    <a:pt x="10" y="18"/>
                    <a:pt x="10" y="16"/>
                  </a:cubicBezTo>
                  <a:cubicBezTo>
                    <a:pt x="10" y="14"/>
                    <a:pt x="12" y="16"/>
                    <a:pt x="13" y="16"/>
                  </a:cubicBezTo>
                  <a:cubicBezTo>
                    <a:pt x="12" y="10"/>
                    <a:pt x="7" y="15"/>
                    <a:pt x="2" y="14"/>
                  </a:cubicBezTo>
                  <a:cubicBezTo>
                    <a:pt x="0" y="12"/>
                    <a:pt x="4" y="11"/>
                    <a:pt x="0" y="11"/>
                  </a:cubicBezTo>
                  <a:cubicBezTo>
                    <a:pt x="1" y="9"/>
                    <a:pt x="1" y="6"/>
                    <a:pt x="5" y="7"/>
                  </a:cubicBezTo>
                  <a:cubicBezTo>
                    <a:pt x="6" y="7"/>
                    <a:pt x="5" y="6"/>
                    <a:pt x="5" y="6"/>
                  </a:cubicBezTo>
                  <a:cubicBezTo>
                    <a:pt x="7" y="4"/>
                    <a:pt x="11" y="3"/>
                    <a:pt x="14" y="2"/>
                  </a:cubicBezTo>
                  <a:cubicBezTo>
                    <a:pt x="15" y="2"/>
                    <a:pt x="15" y="0"/>
                    <a:pt x="17" y="0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19" y="4"/>
                    <a:pt x="18" y="5"/>
                    <a:pt x="21" y="5"/>
                  </a:cubicBezTo>
                  <a:cubicBezTo>
                    <a:pt x="21" y="6"/>
                    <a:pt x="20" y="6"/>
                    <a:pt x="19" y="6"/>
                  </a:cubicBezTo>
                  <a:cubicBezTo>
                    <a:pt x="19" y="7"/>
                    <a:pt x="20" y="7"/>
                    <a:pt x="21" y="7"/>
                  </a:cubicBezTo>
                  <a:cubicBezTo>
                    <a:pt x="22" y="7"/>
                    <a:pt x="21" y="5"/>
                    <a:pt x="22" y="5"/>
                  </a:cubicBezTo>
                  <a:cubicBezTo>
                    <a:pt x="24" y="4"/>
                    <a:pt x="26" y="5"/>
                    <a:pt x="28" y="4"/>
                  </a:cubicBezTo>
                  <a:cubicBezTo>
                    <a:pt x="29" y="6"/>
                    <a:pt x="31" y="6"/>
                    <a:pt x="31" y="9"/>
                  </a:cubicBezTo>
                  <a:cubicBezTo>
                    <a:pt x="33" y="9"/>
                    <a:pt x="32" y="6"/>
                    <a:pt x="34" y="7"/>
                  </a:cubicBezTo>
                  <a:cubicBezTo>
                    <a:pt x="35" y="6"/>
                    <a:pt x="36" y="5"/>
                    <a:pt x="37" y="4"/>
                  </a:cubicBezTo>
                  <a:cubicBezTo>
                    <a:pt x="38" y="5"/>
                    <a:pt x="39" y="5"/>
                    <a:pt x="40" y="5"/>
                  </a:cubicBezTo>
                  <a:cubicBezTo>
                    <a:pt x="41" y="7"/>
                    <a:pt x="40" y="8"/>
                    <a:pt x="41" y="9"/>
                  </a:cubicBezTo>
                  <a:cubicBezTo>
                    <a:pt x="42" y="10"/>
                    <a:pt x="44" y="10"/>
                    <a:pt x="43" y="13"/>
                  </a:cubicBezTo>
                  <a:cubicBezTo>
                    <a:pt x="45" y="13"/>
                    <a:pt x="45" y="10"/>
                    <a:pt x="47" y="10"/>
                  </a:cubicBezTo>
                  <a:cubicBezTo>
                    <a:pt x="47" y="9"/>
                    <a:pt x="44" y="9"/>
                    <a:pt x="44" y="8"/>
                  </a:cubicBezTo>
                  <a:cubicBezTo>
                    <a:pt x="43" y="6"/>
                    <a:pt x="45" y="5"/>
                    <a:pt x="44" y="2"/>
                  </a:cubicBezTo>
                  <a:cubicBezTo>
                    <a:pt x="46" y="3"/>
                    <a:pt x="46" y="1"/>
                    <a:pt x="48" y="1"/>
                  </a:cubicBezTo>
                  <a:cubicBezTo>
                    <a:pt x="48" y="3"/>
                    <a:pt x="50" y="6"/>
                    <a:pt x="52" y="8"/>
                  </a:cubicBezTo>
                  <a:cubicBezTo>
                    <a:pt x="52" y="8"/>
                    <a:pt x="54" y="12"/>
                    <a:pt x="55" y="10"/>
                  </a:cubicBezTo>
                  <a:cubicBezTo>
                    <a:pt x="56" y="10"/>
                    <a:pt x="55" y="13"/>
                    <a:pt x="56" y="13"/>
                  </a:cubicBezTo>
                  <a:cubicBezTo>
                    <a:pt x="56" y="14"/>
                    <a:pt x="57" y="16"/>
                    <a:pt x="55" y="16"/>
                  </a:cubicBezTo>
                  <a:cubicBezTo>
                    <a:pt x="56" y="18"/>
                    <a:pt x="59" y="17"/>
                    <a:pt x="58" y="20"/>
                  </a:cubicBezTo>
                  <a:cubicBezTo>
                    <a:pt x="62" y="18"/>
                    <a:pt x="62" y="21"/>
                    <a:pt x="67" y="21"/>
                  </a:cubicBezTo>
                  <a:cubicBezTo>
                    <a:pt x="65" y="24"/>
                    <a:pt x="69" y="23"/>
                    <a:pt x="70" y="23"/>
                  </a:cubicBezTo>
                  <a:cubicBezTo>
                    <a:pt x="70" y="24"/>
                    <a:pt x="68" y="26"/>
                    <a:pt x="71" y="25"/>
                  </a:cubicBezTo>
                  <a:cubicBezTo>
                    <a:pt x="69" y="30"/>
                    <a:pt x="67" y="24"/>
                    <a:pt x="63" y="25"/>
                  </a:cubicBezTo>
                  <a:cubicBezTo>
                    <a:pt x="62" y="29"/>
                    <a:pt x="66" y="28"/>
                    <a:pt x="65" y="32"/>
                  </a:cubicBezTo>
                  <a:cubicBezTo>
                    <a:pt x="62" y="33"/>
                    <a:pt x="57" y="34"/>
                    <a:pt x="55" y="32"/>
                  </a:cubicBezTo>
                  <a:cubicBezTo>
                    <a:pt x="51" y="30"/>
                    <a:pt x="45" y="29"/>
                    <a:pt x="41" y="32"/>
                  </a:cubicBezTo>
                  <a:cubicBezTo>
                    <a:pt x="40" y="33"/>
                    <a:pt x="39" y="32"/>
                    <a:pt x="36" y="33"/>
                  </a:cubicBezTo>
                  <a:cubicBezTo>
                    <a:pt x="36" y="33"/>
                    <a:pt x="36" y="34"/>
                    <a:pt x="35" y="35"/>
                  </a:cubicBezTo>
                  <a:cubicBezTo>
                    <a:pt x="33" y="33"/>
                    <a:pt x="28" y="36"/>
                    <a:pt x="23" y="35"/>
                  </a:cubicBezTo>
                  <a:cubicBezTo>
                    <a:pt x="22" y="33"/>
                    <a:pt x="20" y="31"/>
                    <a:pt x="19" y="29"/>
                  </a:cubicBezTo>
                  <a:cubicBezTo>
                    <a:pt x="16" y="29"/>
                    <a:pt x="12" y="30"/>
                    <a:pt x="12" y="27"/>
                  </a:cubicBezTo>
                  <a:cubicBezTo>
                    <a:pt x="11" y="27"/>
                    <a:pt x="11" y="28"/>
                    <a:pt x="11" y="28"/>
                  </a:cubicBezTo>
                  <a:cubicBezTo>
                    <a:pt x="9" y="28"/>
                    <a:pt x="10" y="26"/>
                    <a:pt x="11" y="26"/>
                  </a:cubicBezTo>
                  <a:cubicBezTo>
                    <a:pt x="11" y="24"/>
                    <a:pt x="8" y="26"/>
                    <a:pt x="8" y="27"/>
                  </a:cubicBezTo>
                </a:path>
              </a:pathLst>
            </a:custGeom>
            <a:solidFill>
              <a:srgbClr val="E1DA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1512888" y="1763713"/>
              <a:ext cx="2219325" cy="2574925"/>
            </a:xfrm>
            <a:custGeom>
              <a:avLst/>
              <a:gdLst>
                <a:gd name="T0" fmla="*/ 331 w 506"/>
                <a:gd name="T1" fmla="*/ 38 h 587"/>
                <a:gd name="T2" fmla="*/ 298 w 506"/>
                <a:gd name="T3" fmla="*/ 61 h 587"/>
                <a:gd name="T4" fmla="*/ 294 w 506"/>
                <a:gd name="T5" fmla="*/ 96 h 587"/>
                <a:gd name="T6" fmla="*/ 335 w 506"/>
                <a:gd name="T7" fmla="*/ 123 h 587"/>
                <a:gd name="T8" fmla="*/ 348 w 506"/>
                <a:gd name="T9" fmla="*/ 86 h 587"/>
                <a:gd name="T10" fmla="*/ 383 w 506"/>
                <a:gd name="T11" fmla="*/ 85 h 587"/>
                <a:gd name="T12" fmla="*/ 414 w 506"/>
                <a:gd name="T13" fmla="*/ 94 h 587"/>
                <a:gd name="T14" fmla="*/ 427 w 506"/>
                <a:gd name="T15" fmla="*/ 126 h 587"/>
                <a:gd name="T16" fmla="*/ 388 w 506"/>
                <a:gd name="T17" fmla="*/ 140 h 587"/>
                <a:gd name="T18" fmla="*/ 411 w 506"/>
                <a:gd name="T19" fmla="*/ 155 h 587"/>
                <a:gd name="T20" fmla="*/ 402 w 506"/>
                <a:gd name="T21" fmla="*/ 159 h 587"/>
                <a:gd name="T22" fmla="*/ 359 w 506"/>
                <a:gd name="T23" fmla="*/ 191 h 587"/>
                <a:gd name="T24" fmla="*/ 341 w 506"/>
                <a:gd name="T25" fmla="*/ 244 h 587"/>
                <a:gd name="T26" fmla="*/ 304 w 506"/>
                <a:gd name="T27" fmla="*/ 223 h 587"/>
                <a:gd name="T28" fmla="*/ 274 w 506"/>
                <a:gd name="T29" fmla="*/ 264 h 587"/>
                <a:gd name="T30" fmla="*/ 307 w 506"/>
                <a:gd name="T31" fmla="*/ 280 h 587"/>
                <a:gd name="T32" fmla="*/ 354 w 506"/>
                <a:gd name="T33" fmla="*/ 311 h 587"/>
                <a:gd name="T34" fmla="*/ 392 w 506"/>
                <a:gd name="T35" fmla="*/ 306 h 587"/>
                <a:gd name="T36" fmla="*/ 453 w 506"/>
                <a:gd name="T37" fmla="*/ 331 h 587"/>
                <a:gd name="T38" fmla="*/ 506 w 506"/>
                <a:gd name="T39" fmla="*/ 364 h 587"/>
                <a:gd name="T40" fmla="*/ 483 w 506"/>
                <a:gd name="T41" fmla="*/ 437 h 587"/>
                <a:gd name="T42" fmla="*/ 453 w 506"/>
                <a:gd name="T43" fmla="*/ 470 h 587"/>
                <a:gd name="T44" fmla="*/ 425 w 506"/>
                <a:gd name="T45" fmla="*/ 501 h 587"/>
                <a:gd name="T46" fmla="*/ 399 w 506"/>
                <a:gd name="T47" fmla="*/ 531 h 587"/>
                <a:gd name="T48" fmla="*/ 388 w 506"/>
                <a:gd name="T49" fmla="*/ 554 h 587"/>
                <a:gd name="T50" fmla="*/ 367 w 506"/>
                <a:gd name="T51" fmla="*/ 577 h 587"/>
                <a:gd name="T52" fmla="*/ 360 w 506"/>
                <a:gd name="T53" fmla="*/ 545 h 587"/>
                <a:gd name="T54" fmla="*/ 376 w 506"/>
                <a:gd name="T55" fmla="*/ 479 h 587"/>
                <a:gd name="T56" fmla="*/ 374 w 506"/>
                <a:gd name="T57" fmla="*/ 416 h 587"/>
                <a:gd name="T58" fmla="*/ 341 w 506"/>
                <a:gd name="T59" fmla="*/ 373 h 587"/>
                <a:gd name="T60" fmla="*/ 348 w 506"/>
                <a:gd name="T61" fmla="*/ 338 h 587"/>
                <a:gd name="T62" fmla="*/ 318 w 506"/>
                <a:gd name="T63" fmla="*/ 301 h 587"/>
                <a:gd name="T64" fmla="*/ 286 w 506"/>
                <a:gd name="T65" fmla="*/ 282 h 587"/>
                <a:gd name="T66" fmla="*/ 238 w 506"/>
                <a:gd name="T67" fmla="*/ 254 h 587"/>
                <a:gd name="T68" fmla="*/ 210 w 506"/>
                <a:gd name="T69" fmla="*/ 225 h 587"/>
                <a:gd name="T70" fmla="*/ 210 w 506"/>
                <a:gd name="T71" fmla="*/ 237 h 587"/>
                <a:gd name="T72" fmla="*/ 181 w 506"/>
                <a:gd name="T73" fmla="*/ 201 h 587"/>
                <a:gd name="T74" fmla="*/ 163 w 506"/>
                <a:gd name="T75" fmla="*/ 137 h 587"/>
                <a:gd name="T76" fmla="*/ 153 w 506"/>
                <a:gd name="T77" fmla="*/ 119 h 587"/>
                <a:gd name="T78" fmla="*/ 125 w 506"/>
                <a:gd name="T79" fmla="*/ 89 h 587"/>
                <a:gd name="T80" fmla="*/ 77 w 506"/>
                <a:gd name="T81" fmla="*/ 74 h 587"/>
                <a:gd name="T82" fmla="*/ 54 w 506"/>
                <a:gd name="T83" fmla="*/ 86 h 587"/>
                <a:gd name="T84" fmla="*/ 30 w 506"/>
                <a:gd name="T85" fmla="*/ 101 h 587"/>
                <a:gd name="T86" fmla="*/ 13 w 506"/>
                <a:gd name="T87" fmla="*/ 78 h 587"/>
                <a:gd name="T88" fmla="*/ 5 w 506"/>
                <a:gd name="T89" fmla="*/ 50 h 587"/>
                <a:gd name="T90" fmla="*/ 14 w 506"/>
                <a:gd name="T91" fmla="*/ 32 h 587"/>
                <a:gd name="T92" fmla="*/ 49 w 506"/>
                <a:gd name="T93" fmla="*/ 11 h 587"/>
                <a:gd name="T94" fmla="*/ 131 w 506"/>
                <a:gd name="T95" fmla="*/ 19 h 587"/>
                <a:gd name="T96" fmla="*/ 170 w 506"/>
                <a:gd name="T97" fmla="*/ 21 h 587"/>
                <a:gd name="T98" fmla="*/ 231 w 506"/>
                <a:gd name="T99" fmla="*/ 37 h 587"/>
                <a:gd name="T100" fmla="*/ 275 w 506"/>
                <a:gd name="T101" fmla="*/ 27 h 587"/>
                <a:gd name="T102" fmla="*/ 287 w 506"/>
                <a:gd name="T103" fmla="*/ 6 h 587"/>
                <a:gd name="T104" fmla="*/ 310 w 506"/>
                <a:gd name="T105" fmla="*/ 26 h 587"/>
                <a:gd name="T106" fmla="*/ 166 w 506"/>
                <a:gd name="T107" fmla="*/ 44 h 587"/>
                <a:gd name="T108" fmla="*/ 214 w 506"/>
                <a:gd name="T109" fmla="*/ 69 h 587"/>
                <a:gd name="T110" fmla="*/ 206 w 506"/>
                <a:gd name="T111" fmla="*/ 68 h 587"/>
                <a:gd name="T112" fmla="*/ 273 w 506"/>
                <a:gd name="T113" fmla="*/ 128 h 587"/>
                <a:gd name="T114" fmla="*/ 295 w 506"/>
                <a:gd name="T115" fmla="*/ 151 h 587"/>
                <a:gd name="T116" fmla="*/ 314 w 506"/>
                <a:gd name="T117" fmla="*/ 138 h 587"/>
                <a:gd name="T118" fmla="*/ 310 w 506"/>
                <a:gd name="T119" fmla="*/ 174 h 587"/>
                <a:gd name="T120" fmla="*/ 344 w 506"/>
                <a:gd name="T121" fmla="*/ 162 h 587"/>
                <a:gd name="T122" fmla="*/ 334 w 506"/>
                <a:gd name="T123" fmla="*/ 173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6" h="587">
                  <a:moveTo>
                    <a:pt x="308" y="32"/>
                  </a:moveTo>
                  <a:cubicBezTo>
                    <a:pt x="309" y="33"/>
                    <a:pt x="311" y="30"/>
                    <a:pt x="310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5" y="34"/>
                    <a:pt x="315" y="32"/>
                    <a:pt x="315" y="30"/>
                  </a:cubicBezTo>
                  <a:cubicBezTo>
                    <a:pt x="316" y="29"/>
                    <a:pt x="317" y="28"/>
                    <a:pt x="317" y="27"/>
                  </a:cubicBezTo>
                  <a:cubicBezTo>
                    <a:pt x="320" y="28"/>
                    <a:pt x="318" y="24"/>
                    <a:pt x="321" y="25"/>
                  </a:cubicBezTo>
                  <a:cubicBezTo>
                    <a:pt x="321" y="18"/>
                    <a:pt x="321" y="18"/>
                    <a:pt x="321" y="18"/>
                  </a:cubicBezTo>
                  <a:cubicBezTo>
                    <a:pt x="324" y="18"/>
                    <a:pt x="326" y="17"/>
                    <a:pt x="328" y="18"/>
                  </a:cubicBezTo>
                  <a:cubicBezTo>
                    <a:pt x="329" y="19"/>
                    <a:pt x="329" y="20"/>
                    <a:pt x="329" y="21"/>
                  </a:cubicBezTo>
                  <a:cubicBezTo>
                    <a:pt x="330" y="21"/>
                    <a:pt x="331" y="21"/>
                    <a:pt x="331" y="21"/>
                  </a:cubicBezTo>
                  <a:cubicBezTo>
                    <a:pt x="333" y="21"/>
                    <a:pt x="333" y="23"/>
                    <a:pt x="334" y="23"/>
                  </a:cubicBezTo>
                  <a:cubicBezTo>
                    <a:pt x="335" y="26"/>
                    <a:pt x="333" y="27"/>
                    <a:pt x="331" y="28"/>
                  </a:cubicBezTo>
                  <a:cubicBezTo>
                    <a:pt x="333" y="29"/>
                    <a:pt x="333" y="33"/>
                    <a:pt x="335" y="33"/>
                  </a:cubicBezTo>
                  <a:cubicBezTo>
                    <a:pt x="334" y="36"/>
                    <a:pt x="332" y="36"/>
                    <a:pt x="331" y="38"/>
                  </a:cubicBezTo>
                  <a:cubicBezTo>
                    <a:pt x="330" y="38"/>
                    <a:pt x="329" y="40"/>
                    <a:pt x="328" y="38"/>
                  </a:cubicBezTo>
                  <a:cubicBezTo>
                    <a:pt x="327" y="39"/>
                    <a:pt x="327" y="42"/>
                    <a:pt x="326" y="43"/>
                  </a:cubicBezTo>
                  <a:cubicBezTo>
                    <a:pt x="325" y="42"/>
                    <a:pt x="326" y="40"/>
                    <a:pt x="322" y="41"/>
                  </a:cubicBezTo>
                  <a:cubicBezTo>
                    <a:pt x="322" y="40"/>
                    <a:pt x="323" y="40"/>
                    <a:pt x="324" y="40"/>
                  </a:cubicBezTo>
                  <a:cubicBezTo>
                    <a:pt x="322" y="37"/>
                    <a:pt x="318" y="41"/>
                    <a:pt x="315" y="40"/>
                  </a:cubicBezTo>
                  <a:cubicBezTo>
                    <a:pt x="316" y="43"/>
                    <a:pt x="315" y="42"/>
                    <a:pt x="315" y="46"/>
                  </a:cubicBezTo>
                  <a:cubicBezTo>
                    <a:pt x="314" y="46"/>
                    <a:pt x="314" y="45"/>
                    <a:pt x="314" y="44"/>
                  </a:cubicBezTo>
                  <a:cubicBezTo>
                    <a:pt x="312" y="44"/>
                    <a:pt x="312" y="47"/>
                    <a:pt x="309" y="47"/>
                  </a:cubicBezTo>
                  <a:cubicBezTo>
                    <a:pt x="310" y="48"/>
                    <a:pt x="311" y="47"/>
                    <a:pt x="311" y="49"/>
                  </a:cubicBezTo>
                  <a:cubicBezTo>
                    <a:pt x="311" y="50"/>
                    <a:pt x="310" y="51"/>
                    <a:pt x="310" y="53"/>
                  </a:cubicBezTo>
                  <a:cubicBezTo>
                    <a:pt x="308" y="51"/>
                    <a:pt x="305" y="56"/>
                    <a:pt x="305" y="55"/>
                  </a:cubicBezTo>
                  <a:cubicBezTo>
                    <a:pt x="304" y="55"/>
                    <a:pt x="303" y="54"/>
                    <a:pt x="303" y="57"/>
                  </a:cubicBezTo>
                  <a:cubicBezTo>
                    <a:pt x="299" y="57"/>
                    <a:pt x="299" y="57"/>
                    <a:pt x="299" y="57"/>
                  </a:cubicBezTo>
                  <a:cubicBezTo>
                    <a:pt x="298" y="58"/>
                    <a:pt x="298" y="60"/>
                    <a:pt x="298" y="61"/>
                  </a:cubicBezTo>
                  <a:cubicBezTo>
                    <a:pt x="297" y="60"/>
                    <a:pt x="296" y="60"/>
                    <a:pt x="296" y="62"/>
                  </a:cubicBezTo>
                  <a:cubicBezTo>
                    <a:pt x="294" y="60"/>
                    <a:pt x="294" y="62"/>
                    <a:pt x="291" y="62"/>
                  </a:cubicBezTo>
                  <a:cubicBezTo>
                    <a:pt x="292" y="63"/>
                    <a:pt x="292" y="64"/>
                    <a:pt x="292" y="66"/>
                  </a:cubicBezTo>
                  <a:cubicBezTo>
                    <a:pt x="290" y="64"/>
                    <a:pt x="291" y="66"/>
                    <a:pt x="289" y="69"/>
                  </a:cubicBezTo>
                  <a:cubicBezTo>
                    <a:pt x="288" y="71"/>
                    <a:pt x="286" y="73"/>
                    <a:pt x="285" y="77"/>
                  </a:cubicBezTo>
                  <a:cubicBezTo>
                    <a:pt x="283" y="79"/>
                    <a:pt x="282" y="81"/>
                    <a:pt x="281" y="83"/>
                  </a:cubicBezTo>
                  <a:cubicBezTo>
                    <a:pt x="281" y="85"/>
                    <a:pt x="282" y="83"/>
                    <a:pt x="282" y="83"/>
                  </a:cubicBezTo>
                  <a:cubicBezTo>
                    <a:pt x="283" y="83"/>
                    <a:pt x="282" y="84"/>
                    <a:pt x="283" y="84"/>
                  </a:cubicBezTo>
                  <a:cubicBezTo>
                    <a:pt x="283" y="84"/>
                    <a:pt x="284" y="86"/>
                    <a:pt x="285" y="86"/>
                  </a:cubicBezTo>
                  <a:cubicBezTo>
                    <a:pt x="285" y="86"/>
                    <a:pt x="286" y="84"/>
                    <a:pt x="288" y="86"/>
                  </a:cubicBezTo>
                  <a:cubicBezTo>
                    <a:pt x="289" y="86"/>
                    <a:pt x="289" y="87"/>
                    <a:pt x="290" y="87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2"/>
                    <a:pt x="292" y="91"/>
                    <a:pt x="292" y="93"/>
                  </a:cubicBezTo>
                  <a:cubicBezTo>
                    <a:pt x="293" y="94"/>
                    <a:pt x="294" y="94"/>
                    <a:pt x="294" y="96"/>
                  </a:cubicBezTo>
                  <a:cubicBezTo>
                    <a:pt x="299" y="95"/>
                    <a:pt x="303" y="97"/>
                    <a:pt x="306" y="96"/>
                  </a:cubicBezTo>
                  <a:cubicBezTo>
                    <a:pt x="306" y="99"/>
                    <a:pt x="310" y="98"/>
                    <a:pt x="312" y="100"/>
                  </a:cubicBezTo>
                  <a:cubicBezTo>
                    <a:pt x="313" y="101"/>
                    <a:pt x="313" y="100"/>
                    <a:pt x="313" y="101"/>
                  </a:cubicBezTo>
                  <a:cubicBezTo>
                    <a:pt x="313" y="103"/>
                    <a:pt x="314" y="101"/>
                    <a:pt x="314" y="101"/>
                  </a:cubicBezTo>
                  <a:cubicBezTo>
                    <a:pt x="315" y="101"/>
                    <a:pt x="315" y="103"/>
                    <a:pt x="316" y="103"/>
                  </a:cubicBezTo>
                  <a:cubicBezTo>
                    <a:pt x="318" y="104"/>
                    <a:pt x="319" y="103"/>
                    <a:pt x="319" y="105"/>
                  </a:cubicBezTo>
                  <a:cubicBezTo>
                    <a:pt x="324" y="105"/>
                    <a:pt x="327" y="107"/>
                    <a:pt x="331" y="107"/>
                  </a:cubicBezTo>
                  <a:cubicBezTo>
                    <a:pt x="332" y="110"/>
                    <a:pt x="331" y="113"/>
                    <a:pt x="332" y="115"/>
                  </a:cubicBezTo>
                  <a:cubicBezTo>
                    <a:pt x="332" y="114"/>
                    <a:pt x="333" y="116"/>
                    <a:pt x="333" y="116"/>
                  </a:cubicBezTo>
                  <a:cubicBezTo>
                    <a:pt x="333" y="116"/>
                    <a:pt x="332" y="118"/>
                    <a:pt x="332" y="117"/>
                  </a:cubicBezTo>
                  <a:cubicBezTo>
                    <a:pt x="333" y="119"/>
                    <a:pt x="334" y="118"/>
                    <a:pt x="334" y="118"/>
                  </a:cubicBezTo>
                  <a:cubicBezTo>
                    <a:pt x="334" y="119"/>
                    <a:pt x="332" y="121"/>
                    <a:pt x="335" y="120"/>
                  </a:cubicBezTo>
                  <a:cubicBezTo>
                    <a:pt x="335" y="121"/>
                    <a:pt x="334" y="122"/>
                    <a:pt x="334" y="123"/>
                  </a:cubicBezTo>
                  <a:cubicBezTo>
                    <a:pt x="334" y="124"/>
                    <a:pt x="335" y="124"/>
                    <a:pt x="335" y="123"/>
                  </a:cubicBezTo>
                  <a:cubicBezTo>
                    <a:pt x="336" y="123"/>
                    <a:pt x="336" y="125"/>
                    <a:pt x="336" y="125"/>
                  </a:cubicBezTo>
                  <a:cubicBezTo>
                    <a:pt x="336" y="125"/>
                    <a:pt x="338" y="125"/>
                    <a:pt x="338" y="125"/>
                  </a:cubicBezTo>
                  <a:cubicBezTo>
                    <a:pt x="339" y="126"/>
                    <a:pt x="343" y="126"/>
                    <a:pt x="346" y="125"/>
                  </a:cubicBezTo>
                  <a:cubicBezTo>
                    <a:pt x="347" y="121"/>
                    <a:pt x="347" y="119"/>
                    <a:pt x="346" y="116"/>
                  </a:cubicBezTo>
                  <a:cubicBezTo>
                    <a:pt x="346" y="114"/>
                    <a:pt x="344" y="115"/>
                    <a:pt x="344" y="115"/>
                  </a:cubicBezTo>
                  <a:cubicBezTo>
                    <a:pt x="343" y="113"/>
                    <a:pt x="345" y="110"/>
                    <a:pt x="342" y="111"/>
                  </a:cubicBezTo>
                  <a:cubicBezTo>
                    <a:pt x="342" y="110"/>
                    <a:pt x="344" y="110"/>
                    <a:pt x="344" y="108"/>
                  </a:cubicBezTo>
                  <a:cubicBezTo>
                    <a:pt x="348" y="109"/>
                    <a:pt x="347" y="106"/>
                    <a:pt x="350" y="106"/>
                  </a:cubicBezTo>
                  <a:cubicBezTo>
                    <a:pt x="352" y="106"/>
                    <a:pt x="351" y="104"/>
                    <a:pt x="351" y="103"/>
                  </a:cubicBezTo>
                  <a:cubicBezTo>
                    <a:pt x="351" y="103"/>
                    <a:pt x="354" y="104"/>
                    <a:pt x="354" y="103"/>
                  </a:cubicBezTo>
                  <a:cubicBezTo>
                    <a:pt x="352" y="99"/>
                    <a:pt x="355" y="95"/>
                    <a:pt x="353" y="93"/>
                  </a:cubicBezTo>
                  <a:cubicBezTo>
                    <a:pt x="353" y="91"/>
                    <a:pt x="352" y="93"/>
                    <a:pt x="352" y="93"/>
                  </a:cubicBezTo>
                  <a:cubicBezTo>
                    <a:pt x="351" y="92"/>
                    <a:pt x="352" y="89"/>
                    <a:pt x="349" y="90"/>
                  </a:cubicBezTo>
                  <a:cubicBezTo>
                    <a:pt x="350" y="88"/>
                    <a:pt x="348" y="88"/>
                    <a:pt x="348" y="86"/>
                  </a:cubicBezTo>
                  <a:cubicBezTo>
                    <a:pt x="348" y="84"/>
                    <a:pt x="349" y="83"/>
                    <a:pt x="351" y="83"/>
                  </a:cubicBezTo>
                  <a:cubicBezTo>
                    <a:pt x="350" y="82"/>
                    <a:pt x="353" y="77"/>
                    <a:pt x="348" y="76"/>
                  </a:cubicBezTo>
                  <a:cubicBezTo>
                    <a:pt x="349" y="76"/>
                    <a:pt x="349" y="75"/>
                    <a:pt x="349" y="74"/>
                  </a:cubicBezTo>
                  <a:cubicBezTo>
                    <a:pt x="349" y="74"/>
                    <a:pt x="348" y="73"/>
                    <a:pt x="348" y="73"/>
                  </a:cubicBezTo>
                  <a:cubicBezTo>
                    <a:pt x="349" y="72"/>
                    <a:pt x="350" y="73"/>
                    <a:pt x="349" y="72"/>
                  </a:cubicBezTo>
                  <a:cubicBezTo>
                    <a:pt x="349" y="71"/>
                    <a:pt x="348" y="71"/>
                    <a:pt x="348" y="70"/>
                  </a:cubicBezTo>
                  <a:cubicBezTo>
                    <a:pt x="348" y="69"/>
                    <a:pt x="350" y="67"/>
                    <a:pt x="348" y="66"/>
                  </a:cubicBezTo>
                  <a:cubicBezTo>
                    <a:pt x="349" y="65"/>
                    <a:pt x="356" y="64"/>
                    <a:pt x="355" y="67"/>
                  </a:cubicBezTo>
                  <a:cubicBezTo>
                    <a:pt x="359" y="67"/>
                    <a:pt x="364" y="68"/>
                    <a:pt x="366" y="65"/>
                  </a:cubicBezTo>
                  <a:cubicBezTo>
                    <a:pt x="368" y="68"/>
                    <a:pt x="373" y="68"/>
                    <a:pt x="372" y="73"/>
                  </a:cubicBezTo>
                  <a:cubicBezTo>
                    <a:pt x="380" y="73"/>
                    <a:pt x="380" y="73"/>
                    <a:pt x="380" y="73"/>
                  </a:cubicBezTo>
                  <a:cubicBezTo>
                    <a:pt x="380" y="74"/>
                    <a:pt x="381" y="74"/>
                    <a:pt x="382" y="75"/>
                  </a:cubicBezTo>
                  <a:cubicBezTo>
                    <a:pt x="382" y="76"/>
                    <a:pt x="382" y="78"/>
                    <a:pt x="382" y="80"/>
                  </a:cubicBezTo>
                  <a:cubicBezTo>
                    <a:pt x="382" y="82"/>
                    <a:pt x="384" y="85"/>
                    <a:pt x="383" y="85"/>
                  </a:cubicBezTo>
                  <a:cubicBezTo>
                    <a:pt x="383" y="86"/>
                    <a:pt x="385" y="86"/>
                    <a:pt x="386" y="86"/>
                  </a:cubicBezTo>
                  <a:cubicBezTo>
                    <a:pt x="385" y="89"/>
                    <a:pt x="389" y="87"/>
                    <a:pt x="387" y="90"/>
                  </a:cubicBezTo>
                  <a:cubicBezTo>
                    <a:pt x="391" y="91"/>
                    <a:pt x="392" y="88"/>
                    <a:pt x="395" y="89"/>
                  </a:cubicBezTo>
                  <a:cubicBezTo>
                    <a:pt x="395" y="88"/>
                    <a:pt x="395" y="87"/>
                    <a:pt x="394" y="87"/>
                  </a:cubicBezTo>
                  <a:cubicBezTo>
                    <a:pt x="395" y="85"/>
                    <a:pt x="396" y="85"/>
                    <a:pt x="397" y="86"/>
                  </a:cubicBezTo>
                  <a:cubicBezTo>
                    <a:pt x="396" y="83"/>
                    <a:pt x="399" y="83"/>
                    <a:pt x="400" y="82"/>
                  </a:cubicBezTo>
                  <a:cubicBezTo>
                    <a:pt x="401" y="81"/>
                    <a:pt x="399" y="81"/>
                    <a:pt x="399" y="81"/>
                  </a:cubicBezTo>
                  <a:cubicBezTo>
                    <a:pt x="399" y="80"/>
                    <a:pt x="401" y="80"/>
                    <a:pt x="403" y="79"/>
                  </a:cubicBezTo>
                  <a:cubicBezTo>
                    <a:pt x="401" y="81"/>
                    <a:pt x="402" y="81"/>
                    <a:pt x="405" y="84"/>
                  </a:cubicBezTo>
                  <a:cubicBezTo>
                    <a:pt x="406" y="86"/>
                    <a:pt x="407" y="88"/>
                    <a:pt x="411" y="88"/>
                  </a:cubicBezTo>
                  <a:cubicBezTo>
                    <a:pt x="410" y="89"/>
                    <a:pt x="409" y="89"/>
                    <a:pt x="409" y="90"/>
                  </a:cubicBezTo>
                  <a:cubicBezTo>
                    <a:pt x="409" y="91"/>
                    <a:pt x="411" y="91"/>
                    <a:pt x="411" y="93"/>
                  </a:cubicBezTo>
                  <a:cubicBezTo>
                    <a:pt x="412" y="93"/>
                    <a:pt x="411" y="91"/>
                    <a:pt x="411" y="91"/>
                  </a:cubicBezTo>
                  <a:cubicBezTo>
                    <a:pt x="414" y="90"/>
                    <a:pt x="411" y="95"/>
                    <a:pt x="414" y="94"/>
                  </a:cubicBezTo>
                  <a:cubicBezTo>
                    <a:pt x="413" y="96"/>
                    <a:pt x="415" y="97"/>
                    <a:pt x="412" y="99"/>
                  </a:cubicBezTo>
                  <a:cubicBezTo>
                    <a:pt x="413" y="101"/>
                    <a:pt x="415" y="100"/>
                    <a:pt x="416" y="101"/>
                  </a:cubicBezTo>
                  <a:cubicBezTo>
                    <a:pt x="417" y="102"/>
                    <a:pt x="415" y="103"/>
                    <a:pt x="415" y="103"/>
                  </a:cubicBezTo>
                  <a:cubicBezTo>
                    <a:pt x="416" y="104"/>
                    <a:pt x="418" y="104"/>
                    <a:pt x="418" y="104"/>
                  </a:cubicBezTo>
                  <a:cubicBezTo>
                    <a:pt x="419" y="105"/>
                    <a:pt x="420" y="106"/>
                    <a:pt x="420" y="106"/>
                  </a:cubicBezTo>
                  <a:cubicBezTo>
                    <a:pt x="422" y="107"/>
                    <a:pt x="424" y="107"/>
                    <a:pt x="425" y="109"/>
                  </a:cubicBezTo>
                  <a:cubicBezTo>
                    <a:pt x="426" y="109"/>
                    <a:pt x="427" y="105"/>
                    <a:pt x="428" y="108"/>
                  </a:cubicBezTo>
                  <a:cubicBezTo>
                    <a:pt x="428" y="111"/>
                    <a:pt x="425" y="111"/>
                    <a:pt x="423" y="111"/>
                  </a:cubicBezTo>
                  <a:cubicBezTo>
                    <a:pt x="425" y="113"/>
                    <a:pt x="427" y="113"/>
                    <a:pt x="431" y="114"/>
                  </a:cubicBezTo>
                  <a:cubicBezTo>
                    <a:pt x="430" y="115"/>
                    <a:pt x="431" y="115"/>
                    <a:pt x="432" y="116"/>
                  </a:cubicBezTo>
                  <a:cubicBezTo>
                    <a:pt x="432" y="117"/>
                    <a:pt x="433" y="119"/>
                    <a:pt x="434" y="118"/>
                  </a:cubicBezTo>
                  <a:cubicBezTo>
                    <a:pt x="434" y="120"/>
                    <a:pt x="433" y="121"/>
                    <a:pt x="433" y="123"/>
                  </a:cubicBezTo>
                  <a:cubicBezTo>
                    <a:pt x="431" y="124"/>
                    <a:pt x="430" y="124"/>
                    <a:pt x="428" y="125"/>
                  </a:cubicBezTo>
                  <a:cubicBezTo>
                    <a:pt x="427" y="125"/>
                    <a:pt x="428" y="126"/>
                    <a:pt x="427" y="126"/>
                  </a:cubicBezTo>
                  <a:cubicBezTo>
                    <a:pt x="426" y="126"/>
                    <a:pt x="425" y="126"/>
                    <a:pt x="425" y="127"/>
                  </a:cubicBezTo>
                  <a:cubicBezTo>
                    <a:pt x="425" y="129"/>
                    <a:pt x="423" y="127"/>
                    <a:pt x="423" y="127"/>
                  </a:cubicBezTo>
                  <a:cubicBezTo>
                    <a:pt x="423" y="127"/>
                    <a:pt x="421" y="129"/>
                    <a:pt x="421" y="129"/>
                  </a:cubicBezTo>
                  <a:cubicBezTo>
                    <a:pt x="421" y="129"/>
                    <a:pt x="420" y="131"/>
                    <a:pt x="420" y="132"/>
                  </a:cubicBezTo>
                  <a:cubicBezTo>
                    <a:pt x="419" y="133"/>
                    <a:pt x="416" y="132"/>
                    <a:pt x="418" y="133"/>
                  </a:cubicBezTo>
                  <a:cubicBezTo>
                    <a:pt x="417" y="135"/>
                    <a:pt x="414" y="134"/>
                    <a:pt x="412" y="134"/>
                  </a:cubicBezTo>
                  <a:cubicBezTo>
                    <a:pt x="410" y="134"/>
                    <a:pt x="409" y="134"/>
                    <a:pt x="407" y="134"/>
                  </a:cubicBezTo>
                  <a:cubicBezTo>
                    <a:pt x="405" y="134"/>
                    <a:pt x="405" y="133"/>
                    <a:pt x="404" y="133"/>
                  </a:cubicBezTo>
                  <a:cubicBezTo>
                    <a:pt x="399" y="132"/>
                    <a:pt x="395" y="133"/>
                    <a:pt x="391" y="134"/>
                  </a:cubicBezTo>
                  <a:cubicBezTo>
                    <a:pt x="388" y="135"/>
                    <a:pt x="387" y="139"/>
                    <a:pt x="383" y="139"/>
                  </a:cubicBezTo>
                  <a:cubicBezTo>
                    <a:pt x="385" y="142"/>
                    <a:pt x="381" y="142"/>
                    <a:pt x="380" y="143"/>
                  </a:cubicBezTo>
                  <a:cubicBezTo>
                    <a:pt x="380" y="144"/>
                    <a:pt x="381" y="145"/>
                    <a:pt x="381" y="146"/>
                  </a:cubicBezTo>
                  <a:cubicBezTo>
                    <a:pt x="382" y="145"/>
                    <a:pt x="383" y="143"/>
                    <a:pt x="384" y="142"/>
                  </a:cubicBezTo>
                  <a:cubicBezTo>
                    <a:pt x="385" y="142"/>
                    <a:pt x="388" y="142"/>
                    <a:pt x="388" y="140"/>
                  </a:cubicBezTo>
                  <a:cubicBezTo>
                    <a:pt x="388" y="137"/>
                    <a:pt x="389" y="143"/>
                    <a:pt x="390" y="138"/>
                  </a:cubicBezTo>
                  <a:cubicBezTo>
                    <a:pt x="391" y="138"/>
                    <a:pt x="391" y="139"/>
                    <a:pt x="391" y="139"/>
                  </a:cubicBezTo>
                  <a:cubicBezTo>
                    <a:pt x="392" y="139"/>
                    <a:pt x="392" y="138"/>
                    <a:pt x="392" y="138"/>
                  </a:cubicBezTo>
                  <a:cubicBezTo>
                    <a:pt x="394" y="137"/>
                    <a:pt x="396" y="138"/>
                    <a:pt x="399" y="138"/>
                  </a:cubicBezTo>
                  <a:cubicBezTo>
                    <a:pt x="399" y="139"/>
                    <a:pt x="400" y="138"/>
                    <a:pt x="400" y="138"/>
                  </a:cubicBezTo>
                  <a:cubicBezTo>
                    <a:pt x="402" y="137"/>
                    <a:pt x="402" y="143"/>
                    <a:pt x="399" y="141"/>
                  </a:cubicBezTo>
                  <a:cubicBezTo>
                    <a:pt x="401" y="144"/>
                    <a:pt x="397" y="144"/>
                    <a:pt x="398" y="148"/>
                  </a:cubicBezTo>
                  <a:cubicBezTo>
                    <a:pt x="399" y="149"/>
                    <a:pt x="399" y="150"/>
                    <a:pt x="399" y="151"/>
                  </a:cubicBezTo>
                  <a:cubicBezTo>
                    <a:pt x="400" y="150"/>
                    <a:pt x="401" y="150"/>
                    <a:pt x="401" y="151"/>
                  </a:cubicBezTo>
                  <a:cubicBezTo>
                    <a:pt x="401" y="152"/>
                    <a:pt x="402" y="151"/>
                    <a:pt x="403" y="152"/>
                  </a:cubicBezTo>
                  <a:cubicBezTo>
                    <a:pt x="403" y="152"/>
                    <a:pt x="404" y="154"/>
                    <a:pt x="405" y="154"/>
                  </a:cubicBezTo>
                  <a:cubicBezTo>
                    <a:pt x="405" y="154"/>
                    <a:pt x="406" y="154"/>
                    <a:pt x="407" y="154"/>
                  </a:cubicBezTo>
                  <a:cubicBezTo>
                    <a:pt x="407" y="154"/>
                    <a:pt x="408" y="155"/>
                    <a:pt x="408" y="155"/>
                  </a:cubicBezTo>
                  <a:cubicBezTo>
                    <a:pt x="409" y="155"/>
                    <a:pt x="410" y="153"/>
                    <a:pt x="411" y="155"/>
                  </a:cubicBezTo>
                  <a:cubicBezTo>
                    <a:pt x="413" y="155"/>
                    <a:pt x="412" y="153"/>
                    <a:pt x="412" y="153"/>
                  </a:cubicBezTo>
                  <a:cubicBezTo>
                    <a:pt x="413" y="153"/>
                    <a:pt x="414" y="153"/>
                    <a:pt x="414" y="153"/>
                  </a:cubicBezTo>
                  <a:cubicBezTo>
                    <a:pt x="415" y="152"/>
                    <a:pt x="414" y="151"/>
                    <a:pt x="414" y="150"/>
                  </a:cubicBezTo>
                  <a:cubicBezTo>
                    <a:pt x="416" y="150"/>
                    <a:pt x="416" y="151"/>
                    <a:pt x="416" y="152"/>
                  </a:cubicBezTo>
                  <a:cubicBezTo>
                    <a:pt x="417" y="153"/>
                    <a:pt x="419" y="153"/>
                    <a:pt x="418" y="156"/>
                  </a:cubicBezTo>
                  <a:cubicBezTo>
                    <a:pt x="417" y="156"/>
                    <a:pt x="416" y="154"/>
                    <a:pt x="415" y="155"/>
                  </a:cubicBezTo>
                  <a:cubicBezTo>
                    <a:pt x="414" y="155"/>
                    <a:pt x="414" y="157"/>
                    <a:pt x="412" y="158"/>
                  </a:cubicBezTo>
                  <a:cubicBezTo>
                    <a:pt x="412" y="158"/>
                    <a:pt x="410" y="157"/>
                    <a:pt x="410" y="158"/>
                  </a:cubicBezTo>
                  <a:cubicBezTo>
                    <a:pt x="408" y="158"/>
                    <a:pt x="408" y="160"/>
                    <a:pt x="405" y="159"/>
                  </a:cubicBezTo>
                  <a:cubicBezTo>
                    <a:pt x="403" y="159"/>
                    <a:pt x="404" y="162"/>
                    <a:pt x="403" y="162"/>
                  </a:cubicBezTo>
                  <a:cubicBezTo>
                    <a:pt x="402" y="163"/>
                    <a:pt x="402" y="162"/>
                    <a:pt x="402" y="161"/>
                  </a:cubicBezTo>
                  <a:cubicBezTo>
                    <a:pt x="400" y="163"/>
                    <a:pt x="400" y="165"/>
                    <a:pt x="397" y="164"/>
                  </a:cubicBezTo>
                  <a:cubicBezTo>
                    <a:pt x="399" y="162"/>
                    <a:pt x="397" y="163"/>
                    <a:pt x="397" y="160"/>
                  </a:cubicBezTo>
                  <a:cubicBezTo>
                    <a:pt x="399" y="160"/>
                    <a:pt x="400" y="157"/>
                    <a:pt x="402" y="159"/>
                  </a:cubicBezTo>
                  <a:cubicBezTo>
                    <a:pt x="403" y="156"/>
                    <a:pt x="400" y="157"/>
                    <a:pt x="399" y="156"/>
                  </a:cubicBezTo>
                  <a:cubicBezTo>
                    <a:pt x="397" y="155"/>
                    <a:pt x="395" y="158"/>
                    <a:pt x="393" y="159"/>
                  </a:cubicBezTo>
                  <a:cubicBezTo>
                    <a:pt x="393" y="159"/>
                    <a:pt x="391" y="159"/>
                    <a:pt x="390" y="159"/>
                  </a:cubicBezTo>
                  <a:cubicBezTo>
                    <a:pt x="390" y="160"/>
                    <a:pt x="390" y="160"/>
                    <a:pt x="390" y="161"/>
                  </a:cubicBezTo>
                  <a:cubicBezTo>
                    <a:pt x="384" y="161"/>
                    <a:pt x="385" y="164"/>
                    <a:pt x="380" y="162"/>
                  </a:cubicBezTo>
                  <a:cubicBezTo>
                    <a:pt x="382" y="164"/>
                    <a:pt x="383" y="164"/>
                    <a:pt x="378" y="164"/>
                  </a:cubicBezTo>
                  <a:cubicBezTo>
                    <a:pt x="376" y="166"/>
                    <a:pt x="375" y="171"/>
                    <a:pt x="378" y="172"/>
                  </a:cubicBezTo>
                  <a:cubicBezTo>
                    <a:pt x="378" y="174"/>
                    <a:pt x="375" y="173"/>
                    <a:pt x="376" y="176"/>
                  </a:cubicBezTo>
                  <a:cubicBezTo>
                    <a:pt x="375" y="176"/>
                    <a:pt x="374" y="175"/>
                    <a:pt x="373" y="176"/>
                  </a:cubicBezTo>
                  <a:cubicBezTo>
                    <a:pt x="372" y="176"/>
                    <a:pt x="372" y="177"/>
                    <a:pt x="371" y="178"/>
                  </a:cubicBezTo>
                  <a:cubicBezTo>
                    <a:pt x="370" y="179"/>
                    <a:pt x="367" y="178"/>
                    <a:pt x="366" y="180"/>
                  </a:cubicBezTo>
                  <a:cubicBezTo>
                    <a:pt x="365" y="180"/>
                    <a:pt x="364" y="181"/>
                    <a:pt x="364" y="181"/>
                  </a:cubicBezTo>
                  <a:cubicBezTo>
                    <a:pt x="363" y="183"/>
                    <a:pt x="362" y="185"/>
                    <a:pt x="361" y="186"/>
                  </a:cubicBezTo>
                  <a:cubicBezTo>
                    <a:pt x="360" y="187"/>
                    <a:pt x="358" y="187"/>
                    <a:pt x="359" y="191"/>
                  </a:cubicBezTo>
                  <a:cubicBezTo>
                    <a:pt x="357" y="191"/>
                    <a:pt x="357" y="188"/>
                    <a:pt x="355" y="188"/>
                  </a:cubicBezTo>
                  <a:cubicBezTo>
                    <a:pt x="354" y="188"/>
                    <a:pt x="355" y="190"/>
                    <a:pt x="353" y="190"/>
                  </a:cubicBezTo>
                  <a:cubicBezTo>
                    <a:pt x="357" y="194"/>
                    <a:pt x="357" y="197"/>
                    <a:pt x="357" y="202"/>
                  </a:cubicBezTo>
                  <a:cubicBezTo>
                    <a:pt x="355" y="202"/>
                    <a:pt x="356" y="204"/>
                    <a:pt x="355" y="204"/>
                  </a:cubicBezTo>
                  <a:cubicBezTo>
                    <a:pt x="355" y="205"/>
                    <a:pt x="354" y="204"/>
                    <a:pt x="353" y="204"/>
                  </a:cubicBezTo>
                  <a:cubicBezTo>
                    <a:pt x="353" y="205"/>
                    <a:pt x="352" y="206"/>
                    <a:pt x="351" y="206"/>
                  </a:cubicBezTo>
                  <a:cubicBezTo>
                    <a:pt x="350" y="207"/>
                    <a:pt x="349" y="209"/>
                    <a:pt x="348" y="209"/>
                  </a:cubicBezTo>
                  <a:cubicBezTo>
                    <a:pt x="347" y="210"/>
                    <a:pt x="345" y="209"/>
                    <a:pt x="345" y="210"/>
                  </a:cubicBezTo>
                  <a:cubicBezTo>
                    <a:pt x="343" y="211"/>
                    <a:pt x="342" y="213"/>
                    <a:pt x="341" y="215"/>
                  </a:cubicBezTo>
                  <a:cubicBezTo>
                    <a:pt x="338" y="215"/>
                    <a:pt x="339" y="218"/>
                    <a:pt x="336" y="218"/>
                  </a:cubicBezTo>
                  <a:cubicBezTo>
                    <a:pt x="337" y="221"/>
                    <a:pt x="334" y="228"/>
                    <a:pt x="338" y="228"/>
                  </a:cubicBezTo>
                  <a:cubicBezTo>
                    <a:pt x="336" y="232"/>
                    <a:pt x="340" y="232"/>
                    <a:pt x="339" y="237"/>
                  </a:cubicBezTo>
                  <a:cubicBezTo>
                    <a:pt x="339" y="238"/>
                    <a:pt x="340" y="238"/>
                    <a:pt x="341" y="238"/>
                  </a:cubicBezTo>
                  <a:cubicBezTo>
                    <a:pt x="340" y="241"/>
                    <a:pt x="341" y="240"/>
                    <a:pt x="341" y="244"/>
                  </a:cubicBezTo>
                  <a:cubicBezTo>
                    <a:pt x="339" y="245"/>
                    <a:pt x="338" y="245"/>
                    <a:pt x="337" y="246"/>
                  </a:cubicBezTo>
                  <a:cubicBezTo>
                    <a:pt x="336" y="246"/>
                    <a:pt x="337" y="244"/>
                    <a:pt x="336" y="243"/>
                  </a:cubicBezTo>
                  <a:cubicBezTo>
                    <a:pt x="335" y="242"/>
                    <a:pt x="334" y="243"/>
                    <a:pt x="333" y="243"/>
                  </a:cubicBezTo>
                  <a:cubicBezTo>
                    <a:pt x="333" y="242"/>
                    <a:pt x="333" y="240"/>
                    <a:pt x="331" y="241"/>
                  </a:cubicBezTo>
                  <a:cubicBezTo>
                    <a:pt x="332" y="238"/>
                    <a:pt x="333" y="236"/>
                    <a:pt x="329" y="236"/>
                  </a:cubicBezTo>
                  <a:cubicBezTo>
                    <a:pt x="331" y="231"/>
                    <a:pt x="329" y="232"/>
                    <a:pt x="328" y="227"/>
                  </a:cubicBezTo>
                  <a:cubicBezTo>
                    <a:pt x="328" y="227"/>
                    <a:pt x="328" y="228"/>
                    <a:pt x="327" y="228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325" y="227"/>
                    <a:pt x="320" y="228"/>
                    <a:pt x="319" y="226"/>
                  </a:cubicBezTo>
                  <a:cubicBezTo>
                    <a:pt x="318" y="226"/>
                    <a:pt x="318" y="225"/>
                    <a:pt x="317" y="224"/>
                  </a:cubicBezTo>
                  <a:cubicBezTo>
                    <a:pt x="316" y="224"/>
                    <a:pt x="315" y="226"/>
                    <a:pt x="313" y="225"/>
                  </a:cubicBezTo>
                  <a:cubicBezTo>
                    <a:pt x="313" y="225"/>
                    <a:pt x="317" y="222"/>
                    <a:pt x="313" y="223"/>
                  </a:cubicBezTo>
                  <a:cubicBezTo>
                    <a:pt x="313" y="224"/>
                    <a:pt x="313" y="224"/>
                    <a:pt x="312" y="224"/>
                  </a:cubicBezTo>
                  <a:cubicBezTo>
                    <a:pt x="310" y="225"/>
                    <a:pt x="306" y="225"/>
                    <a:pt x="304" y="223"/>
                  </a:cubicBezTo>
                  <a:cubicBezTo>
                    <a:pt x="302" y="223"/>
                    <a:pt x="303" y="227"/>
                    <a:pt x="303" y="228"/>
                  </a:cubicBezTo>
                  <a:cubicBezTo>
                    <a:pt x="297" y="227"/>
                    <a:pt x="291" y="227"/>
                    <a:pt x="285" y="226"/>
                  </a:cubicBezTo>
                  <a:cubicBezTo>
                    <a:pt x="285" y="226"/>
                    <a:pt x="285" y="227"/>
                    <a:pt x="284" y="227"/>
                  </a:cubicBezTo>
                  <a:cubicBezTo>
                    <a:pt x="283" y="227"/>
                    <a:pt x="283" y="229"/>
                    <a:pt x="282" y="229"/>
                  </a:cubicBezTo>
                  <a:cubicBezTo>
                    <a:pt x="281" y="229"/>
                    <a:pt x="281" y="230"/>
                    <a:pt x="281" y="231"/>
                  </a:cubicBezTo>
                  <a:cubicBezTo>
                    <a:pt x="280" y="231"/>
                    <a:pt x="278" y="231"/>
                    <a:pt x="277" y="231"/>
                  </a:cubicBezTo>
                  <a:cubicBezTo>
                    <a:pt x="276" y="231"/>
                    <a:pt x="276" y="233"/>
                    <a:pt x="274" y="233"/>
                  </a:cubicBezTo>
                  <a:cubicBezTo>
                    <a:pt x="275" y="235"/>
                    <a:pt x="273" y="239"/>
                    <a:pt x="275" y="240"/>
                  </a:cubicBezTo>
                  <a:cubicBezTo>
                    <a:pt x="274" y="241"/>
                    <a:pt x="273" y="243"/>
                    <a:pt x="272" y="243"/>
                  </a:cubicBezTo>
                  <a:cubicBezTo>
                    <a:pt x="272" y="246"/>
                    <a:pt x="272" y="249"/>
                    <a:pt x="272" y="251"/>
                  </a:cubicBezTo>
                  <a:cubicBezTo>
                    <a:pt x="272" y="253"/>
                    <a:pt x="273" y="253"/>
                    <a:pt x="273" y="254"/>
                  </a:cubicBezTo>
                  <a:cubicBezTo>
                    <a:pt x="273" y="256"/>
                    <a:pt x="274" y="259"/>
                    <a:pt x="272" y="261"/>
                  </a:cubicBezTo>
                  <a:cubicBezTo>
                    <a:pt x="272" y="262"/>
                    <a:pt x="274" y="261"/>
                    <a:pt x="275" y="262"/>
                  </a:cubicBezTo>
                  <a:cubicBezTo>
                    <a:pt x="275" y="262"/>
                    <a:pt x="274" y="263"/>
                    <a:pt x="274" y="264"/>
                  </a:cubicBezTo>
                  <a:cubicBezTo>
                    <a:pt x="274" y="263"/>
                    <a:pt x="275" y="264"/>
                    <a:pt x="275" y="264"/>
                  </a:cubicBezTo>
                  <a:cubicBezTo>
                    <a:pt x="276" y="265"/>
                    <a:pt x="276" y="265"/>
                    <a:pt x="277" y="265"/>
                  </a:cubicBezTo>
                  <a:cubicBezTo>
                    <a:pt x="277" y="266"/>
                    <a:pt x="277" y="267"/>
                    <a:pt x="277" y="267"/>
                  </a:cubicBezTo>
                  <a:cubicBezTo>
                    <a:pt x="277" y="267"/>
                    <a:pt x="278" y="267"/>
                    <a:pt x="278" y="267"/>
                  </a:cubicBezTo>
                  <a:cubicBezTo>
                    <a:pt x="278" y="268"/>
                    <a:pt x="278" y="269"/>
                    <a:pt x="278" y="269"/>
                  </a:cubicBezTo>
                  <a:cubicBezTo>
                    <a:pt x="278" y="270"/>
                    <a:pt x="281" y="271"/>
                    <a:pt x="281" y="273"/>
                  </a:cubicBezTo>
                  <a:cubicBezTo>
                    <a:pt x="288" y="274"/>
                    <a:pt x="292" y="272"/>
                    <a:pt x="296" y="273"/>
                  </a:cubicBezTo>
                  <a:cubicBezTo>
                    <a:pt x="297" y="273"/>
                    <a:pt x="297" y="272"/>
                    <a:pt x="298" y="271"/>
                  </a:cubicBezTo>
                  <a:cubicBezTo>
                    <a:pt x="299" y="270"/>
                    <a:pt x="300" y="269"/>
                    <a:pt x="301" y="266"/>
                  </a:cubicBezTo>
                  <a:cubicBezTo>
                    <a:pt x="301" y="265"/>
                    <a:pt x="302" y="265"/>
                    <a:pt x="301" y="264"/>
                  </a:cubicBezTo>
                  <a:cubicBezTo>
                    <a:pt x="303" y="261"/>
                    <a:pt x="310" y="259"/>
                    <a:pt x="315" y="262"/>
                  </a:cubicBezTo>
                  <a:cubicBezTo>
                    <a:pt x="313" y="264"/>
                    <a:pt x="312" y="268"/>
                    <a:pt x="310" y="270"/>
                  </a:cubicBezTo>
                  <a:cubicBezTo>
                    <a:pt x="310" y="273"/>
                    <a:pt x="312" y="273"/>
                    <a:pt x="311" y="275"/>
                  </a:cubicBezTo>
                  <a:cubicBezTo>
                    <a:pt x="309" y="275"/>
                    <a:pt x="308" y="278"/>
                    <a:pt x="307" y="280"/>
                  </a:cubicBezTo>
                  <a:cubicBezTo>
                    <a:pt x="307" y="280"/>
                    <a:pt x="307" y="281"/>
                    <a:pt x="307" y="281"/>
                  </a:cubicBezTo>
                  <a:cubicBezTo>
                    <a:pt x="306" y="283"/>
                    <a:pt x="311" y="280"/>
                    <a:pt x="309" y="284"/>
                  </a:cubicBezTo>
                  <a:cubicBezTo>
                    <a:pt x="312" y="284"/>
                    <a:pt x="312" y="282"/>
                    <a:pt x="315" y="283"/>
                  </a:cubicBezTo>
                  <a:cubicBezTo>
                    <a:pt x="315" y="285"/>
                    <a:pt x="317" y="284"/>
                    <a:pt x="317" y="285"/>
                  </a:cubicBezTo>
                  <a:cubicBezTo>
                    <a:pt x="322" y="283"/>
                    <a:pt x="323" y="287"/>
                    <a:pt x="328" y="286"/>
                  </a:cubicBezTo>
                  <a:cubicBezTo>
                    <a:pt x="326" y="289"/>
                    <a:pt x="330" y="292"/>
                    <a:pt x="327" y="293"/>
                  </a:cubicBezTo>
                  <a:cubicBezTo>
                    <a:pt x="328" y="295"/>
                    <a:pt x="327" y="301"/>
                    <a:pt x="327" y="304"/>
                  </a:cubicBezTo>
                  <a:cubicBezTo>
                    <a:pt x="327" y="305"/>
                    <a:pt x="328" y="306"/>
                    <a:pt x="330" y="306"/>
                  </a:cubicBezTo>
                  <a:cubicBezTo>
                    <a:pt x="330" y="308"/>
                    <a:pt x="332" y="307"/>
                    <a:pt x="332" y="308"/>
                  </a:cubicBezTo>
                  <a:cubicBezTo>
                    <a:pt x="332" y="310"/>
                    <a:pt x="335" y="309"/>
                    <a:pt x="335" y="310"/>
                  </a:cubicBezTo>
                  <a:cubicBezTo>
                    <a:pt x="338" y="308"/>
                    <a:pt x="344" y="311"/>
                    <a:pt x="347" y="309"/>
                  </a:cubicBezTo>
                  <a:cubicBezTo>
                    <a:pt x="347" y="311"/>
                    <a:pt x="347" y="311"/>
                    <a:pt x="347" y="311"/>
                  </a:cubicBezTo>
                  <a:cubicBezTo>
                    <a:pt x="348" y="311"/>
                    <a:pt x="352" y="309"/>
                    <a:pt x="351" y="312"/>
                  </a:cubicBezTo>
                  <a:cubicBezTo>
                    <a:pt x="352" y="312"/>
                    <a:pt x="353" y="311"/>
                    <a:pt x="354" y="311"/>
                  </a:cubicBezTo>
                  <a:cubicBezTo>
                    <a:pt x="355" y="311"/>
                    <a:pt x="356" y="310"/>
                    <a:pt x="356" y="309"/>
                  </a:cubicBezTo>
                  <a:cubicBezTo>
                    <a:pt x="357" y="309"/>
                    <a:pt x="357" y="309"/>
                    <a:pt x="357" y="308"/>
                  </a:cubicBezTo>
                  <a:cubicBezTo>
                    <a:pt x="357" y="307"/>
                    <a:pt x="359" y="309"/>
                    <a:pt x="359" y="307"/>
                  </a:cubicBezTo>
                  <a:cubicBezTo>
                    <a:pt x="359" y="307"/>
                    <a:pt x="359" y="306"/>
                    <a:pt x="359" y="306"/>
                  </a:cubicBezTo>
                  <a:cubicBezTo>
                    <a:pt x="360" y="305"/>
                    <a:pt x="360" y="306"/>
                    <a:pt x="360" y="306"/>
                  </a:cubicBezTo>
                  <a:cubicBezTo>
                    <a:pt x="361" y="306"/>
                    <a:pt x="361" y="305"/>
                    <a:pt x="362" y="305"/>
                  </a:cubicBezTo>
                  <a:cubicBezTo>
                    <a:pt x="363" y="304"/>
                    <a:pt x="364" y="303"/>
                    <a:pt x="366" y="302"/>
                  </a:cubicBezTo>
                  <a:cubicBezTo>
                    <a:pt x="366" y="301"/>
                    <a:pt x="367" y="301"/>
                    <a:pt x="367" y="300"/>
                  </a:cubicBezTo>
                  <a:cubicBezTo>
                    <a:pt x="368" y="301"/>
                    <a:pt x="377" y="302"/>
                    <a:pt x="372" y="303"/>
                  </a:cubicBezTo>
                  <a:cubicBezTo>
                    <a:pt x="373" y="304"/>
                    <a:pt x="375" y="303"/>
                    <a:pt x="376" y="304"/>
                  </a:cubicBezTo>
                  <a:cubicBezTo>
                    <a:pt x="377" y="304"/>
                    <a:pt x="377" y="302"/>
                    <a:pt x="377" y="302"/>
                  </a:cubicBezTo>
                  <a:cubicBezTo>
                    <a:pt x="385" y="302"/>
                    <a:pt x="385" y="302"/>
                    <a:pt x="385" y="302"/>
                  </a:cubicBezTo>
                  <a:cubicBezTo>
                    <a:pt x="383" y="305"/>
                    <a:pt x="389" y="304"/>
                    <a:pt x="391" y="305"/>
                  </a:cubicBezTo>
                  <a:cubicBezTo>
                    <a:pt x="392" y="305"/>
                    <a:pt x="391" y="305"/>
                    <a:pt x="392" y="306"/>
                  </a:cubicBezTo>
                  <a:cubicBezTo>
                    <a:pt x="393" y="306"/>
                    <a:pt x="393" y="306"/>
                    <a:pt x="394" y="306"/>
                  </a:cubicBezTo>
                  <a:cubicBezTo>
                    <a:pt x="396" y="307"/>
                    <a:pt x="397" y="306"/>
                    <a:pt x="398" y="306"/>
                  </a:cubicBezTo>
                  <a:cubicBezTo>
                    <a:pt x="403" y="305"/>
                    <a:pt x="408" y="306"/>
                    <a:pt x="412" y="306"/>
                  </a:cubicBezTo>
                  <a:cubicBezTo>
                    <a:pt x="412" y="308"/>
                    <a:pt x="413" y="310"/>
                    <a:pt x="413" y="308"/>
                  </a:cubicBezTo>
                  <a:cubicBezTo>
                    <a:pt x="414" y="309"/>
                    <a:pt x="414" y="309"/>
                    <a:pt x="413" y="309"/>
                  </a:cubicBezTo>
                  <a:cubicBezTo>
                    <a:pt x="413" y="312"/>
                    <a:pt x="416" y="310"/>
                    <a:pt x="417" y="311"/>
                  </a:cubicBezTo>
                  <a:cubicBezTo>
                    <a:pt x="417" y="311"/>
                    <a:pt x="417" y="313"/>
                    <a:pt x="417" y="313"/>
                  </a:cubicBezTo>
                  <a:cubicBezTo>
                    <a:pt x="418" y="314"/>
                    <a:pt x="420" y="313"/>
                    <a:pt x="421" y="313"/>
                  </a:cubicBezTo>
                  <a:cubicBezTo>
                    <a:pt x="420" y="315"/>
                    <a:pt x="422" y="316"/>
                    <a:pt x="423" y="317"/>
                  </a:cubicBezTo>
                  <a:cubicBezTo>
                    <a:pt x="424" y="318"/>
                    <a:pt x="426" y="319"/>
                    <a:pt x="427" y="322"/>
                  </a:cubicBezTo>
                  <a:cubicBezTo>
                    <a:pt x="433" y="321"/>
                    <a:pt x="435" y="325"/>
                    <a:pt x="440" y="323"/>
                  </a:cubicBezTo>
                  <a:cubicBezTo>
                    <a:pt x="439" y="327"/>
                    <a:pt x="445" y="322"/>
                    <a:pt x="444" y="327"/>
                  </a:cubicBezTo>
                  <a:cubicBezTo>
                    <a:pt x="447" y="325"/>
                    <a:pt x="447" y="329"/>
                    <a:pt x="450" y="329"/>
                  </a:cubicBezTo>
                  <a:cubicBezTo>
                    <a:pt x="451" y="329"/>
                    <a:pt x="451" y="332"/>
                    <a:pt x="453" y="331"/>
                  </a:cubicBezTo>
                  <a:cubicBezTo>
                    <a:pt x="450" y="334"/>
                    <a:pt x="454" y="333"/>
                    <a:pt x="453" y="336"/>
                  </a:cubicBezTo>
                  <a:cubicBezTo>
                    <a:pt x="453" y="338"/>
                    <a:pt x="455" y="337"/>
                    <a:pt x="456" y="338"/>
                  </a:cubicBezTo>
                  <a:cubicBezTo>
                    <a:pt x="457" y="338"/>
                    <a:pt x="456" y="341"/>
                    <a:pt x="458" y="340"/>
                  </a:cubicBezTo>
                  <a:cubicBezTo>
                    <a:pt x="455" y="343"/>
                    <a:pt x="463" y="345"/>
                    <a:pt x="460" y="348"/>
                  </a:cubicBezTo>
                  <a:cubicBezTo>
                    <a:pt x="462" y="347"/>
                    <a:pt x="463" y="348"/>
                    <a:pt x="463" y="349"/>
                  </a:cubicBezTo>
                  <a:cubicBezTo>
                    <a:pt x="468" y="348"/>
                    <a:pt x="474" y="350"/>
                    <a:pt x="476" y="354"/>
                  </a:cubicBezTo>
                  <a:cubicBezTo>
                    <a:pt x="481" y="354"/>
                    <a:pt x="484" y="356"/>
                    <a:pt x="489" y="355"/>
                  </a:cubicBezTo>
                  <a:cubicBezTo>
                    <a:pt x="489" y="356"/>
                    <a:pt x="487" y="356"/>
                    <a:pt x="487" y="356"/>
                  </a:cubicBezTo>
                  <a:cubicBezTo>
                    <a:pt x="488" y="358"/>
                    <a:pt x="494" y="357"/>
                    <a:pt x="497" y="357"/>
                  </a:cubicBezTo>
                  <a:cubicBezTo>
                    <a:pt x="497" y="358"/>
                    <a:pt x="499" y="358"/>
                    <a:pt x="499" y="358"/>
                  </a:cubicBezTo>
                  <a:cubicBezTo>
                    <a:pt x="499" y="360"/>
                    <a:pt x="501" y="359"/>
                    <a:pt x="502" y="360"/>
                  </a:cubicBezTo>
                  <a:cubicBezTo>
                    <a:pt x="502" y="360"/>
                    <a:pt x="502" y="362"/>
                    <a:pt x="502" y="362"/>
                  </a:cubicBezTo>
                  <a:cubicBezTo>
                    <a:pt x="502" y="362"/>
                    <a:pt x="504" y="362"/>
                    <a:pt x="504" y="362"/>
                  </a:cubicBezTo>
                  <a:cubicBezTo>
                    <a:pt x="505" y="362"/>
                    <a:pt x="504" y="364"/>
                    <a:pt x="506" y="364"/>
                  </a:cubicBezTo>
                  <a:cubicBezTo>
                    <a:pt x="506" y="393"/>
                    <a:pt x="506" y="393"/>
                    <a:pt x="506" y="393"/>
                  </a:cubicBezTo>
                  <a:cubicBezTo>
                    <a:pt x="502" y="392"/>
                    <a:pt x="506" y="399"/>
                    <a:pt x="502" y="397"/>
                  </a:cubicBezTo>
                  <a:cubicBezTo>
                    <a:pt x="502" y="400"/>
                    <a:pt x="501" y="404"/>
                    <a:pt x="501" y="407"/>
                  </a:cubicBezTo>
                  <a:cubicBezTo>
                    <a:pt x="501" y="408"/>
                    <a:pt x="503" y="412"/>
                    <a:pt x="502" y="416"/>
                  </a:cubicBezTo>
                  <a:cubicBezTo>
                    <a:pt x="502" y="416"/>
                    <a:pt x="501" y="417"/>
                    <a:pt x="501" y="417"/>
                  </a:cubicBezTo>
                  <a:cubicBezTo>
                    <a:pt x="501" y="418"/>
                    <a:pt x="501" y="419"/>
                    <a:pt x="501" y="419"/>
                  </a:cubicBezTo>
                  <a:cubicBezTo>
                    <a:pt x="501" y="420"/>
                    <a:pt x="498" y="420"/>
                    <a:pt x="499" y="424"/>
                  </a:cubicBezTo>
                  <a:cubicBezTo>
                    <a:pt x="497" y="424"/>
                    <a:pt x="496" y="426"/>
                    <a:pt x="495" y="427"/>
                  </a:cubicBezTo>
                  <a:cubicBezTo>
                    <a:pt x="494" y="427"/>
                    <a:pt x="495" y="429"/>
                    <a:pt x="495" y="430"/>
                  </a:cubicBezTo>
                  <a:cubicBezTo>
                    <a:pt x="494" y="430"/>
                    <a:pt x="493" y="429"/>
                    <a:pt x="493" y="430"/>
                  </a:cubicBezTo>
                  <a:cubicBezTo>
                    <a:pt x="492" y="430"/>
                    <a:pt x="493" y="431"/>
                    <a:pt x="493" y="432"/>
                  </a:cubicBezTo>
                  <a:cubicBezTo>
                    <a:pt x="492" y="432"/>
                    <a:pt x="489" y="432"/>
                    <a:pt x="489" y="433"/>
                  </a:cubicBezTo>
                  <a:cubicBezTo>
                    <a:pt x="489" y="435"/>
                    <a:pt x="487" y="434"/>
                    <a:pt x="485" y="435"/>
                  </a:cubicBezTo>
                  <a:cubicBezTo>
                    <a:pt x="484" y="436"/>
                    <a:pt x="483" y="437"/>
                    <a:pt x="483" y="437"/>
                  </a:cubicBezTo>
                  <a:cubicBezTo>
                    <a:pt x="483" y="437"/>
                    <a:pt x="482" y="436"/>
                    <a:pt x="481" y="436"/>
                  </a:cubicBezTo>
                  <a:cubicBezTo>
                    <a:pt x="481" y="436"/>
                    <a:pt x="481" y="437"/>
                    <a:pt x="480" y="437"/>
                  </a:cubicBezTo>
                  <a:cubicBezTo>
                    <a:pt x="479" y="437"/>
                    <a:pt x="478" y="438"/>
                    <a:pt x="478" y="439"/>
                  </a:cubicBezTo>
                  <a:cubicBezTo>
                    <a:pt x="475" y="437"/>
                    <a:pt x="472" y="442"/>
                    <a:pt x="471" y="443"/>
                  </a:cubicBezTo>
                  <a:cubicBezTo>
                    <a:pt x="470" y="443"/>
                    <a:pt x="469" y="443"/>
                    <a:pt x="469" y="443"/>
                  </a:cubicBezTo>
                  <a:cubicBezTo>
                    <a:pt x="468" y="443"/>
                    <a:pt x="467" y="444"/>
                    <a:pt x="467" y="445"/>
                  </a:cubicBezTo>
                  <a:cubicBezTo>
                    <a:pt x="466" y="445"/>
                    <a:pt x="465" y="446"/>
                    <a:pt x="465" y="447"/>
                  </a:cubicBezTo>
                  <a:cubicBezTo>
                    <a:pt x="465" y="447"/>
                    <a:pt x="467" y="449"/>
                    <a:pt x="464" y="449"/>
                  </a:cubicBezTo>
                  <a:cubicBezTo>
                    <a:pt x="465" y="453"/>
                    <a:pt x="462" y="455"/>
                    <a:pt x="463" y="459"/>
                  </a:cubicBezTo>
                  <a:cubicBezTo>
                    <a:pt x="460" y="458"/>
                    <a:pt x="462" y="461"/>
                    <a:pt x="461" y="462"/>
                  </a:cubicBezTo>
                  <a:cubicBezTo>
                    <a:pt x="461" y="462"/>
                    <a:pt x="459" y="462"/>
                    <a:pt x="459" y="462"/>
                  </a:cubicBezTo>
                  <a:cubicBezTo>
                    <a:pt x="459" y="463"/>
                    <a:pt x="461" y="464"/>
                    <a:pt x="459" y="464"/>
                  </a:cubicBezTo>
                  <a:cubicBezTo>
                    <a:pt x="458" y="464"/>
                    <a:pt x="458" y="468"/>
                    <a:pt x="455" y="468"/>
                  </a:cubicBezTo>
                  <a:cubicBezTo>
                    <a:pt x="455" y="468"/>
                    <a:pt x="454" y="469"/>
                    <a:pt x="453" y="470"/>
                  </a:cubicBezTo>
                  <a:cubicBezTo>
                    <a:pt x="452" y="471"/>
                    <a:pt x="451" y="474"/>
                    <a:pt x="449" y="475"/>
                  </a:cubicBezTo>
                  <a:cubicBezTo>
                    <a:pt x="449" y="479"/>
                    <a:pt x="449" y="479"/>
                    <a:pt x="449" y="479"/>
                  </a:cubicBezTo>
                  <a:cubicBezTo>
                    <a:pt x="447" y="480"/>
                    <a:pt x="446" y="481"/>
                    <a:pt x="446" y="483"/>
                  </a:cubicBezTo>
                  <a:cubicBezTo>
                    <a:pt x="441" y="483"/>
                    <a:pt x="441" y="483"/>
                    <a:pt x="441" y="483"/>
                  </a:cubicBezTo>
                  <a:cubicBezTo>
                    <a:pt x="441" y="484"/>
                    <a:pt x="442" y="484"/>
                    <a:pt x="443" y="484"/>
                  </a:cubicBezTo>
                  <a:cubicBezTo>
                    <a:pt x="443" y="485"/>
                    <a:pt x="441" y="485"/>
                    <a:pt x="440" y="485"/>
                  </a:cubicBezTo>
                  <a:cubicBezTo>
                    <a:pt x="439" y="486"/>
                    <a:pt x="438" y="487"/>
                    <a:pt x="438" y="489"/>
                  </a:cubicBezTo>
                  <a:cubicBezTo>
                    <a:pt x="437" y="488"/>
                    <a:pt x="436" y="488"/>
                    <a:pt x="436" y="490"/>
                  </a:cubicBezTo>
                  <a:cubicBezTo>
                    <a:pt x="435" y="490"/>
                    <a:pt x="436" y="489"/>
                    <a:pt x="435" y="488"/>
                  </a:cubicBezTo>
                  <a:cubicBezTo>
                    <a:pt x="434" y="488"/>
                    <a:pt x="433" y="488"/>
                    <a:pt x="432" y="487"/>
                  </a:cubicBezTo>
                  <a:cubicBezTo>
                    <a:pt x="432" y="487"/>
                    <a:pt x="432" y="489"/>
                    <a:pt x="430" y="489"/>
                  </a:cubicBezTo>
                  <a:cubicBezTo>
                    <a:pt x="429" y="491"/>
                    <a:pt x="431" y="492"/>
                    <a:pt x="432" y="494"/>
                  </a:cubicBezTo>
                  <a:cubicBezTo>
                    <a:pt x="432" y="496"/>
                    <a:pt x="428" y="498"/>
                    <a:pt x="431" y="499"/>
                  </a:cubicBezTo>
                  <a:cubicBezTo>
                    <a:pt x="430" y="501"/>
                    <a:pt x="426" y="499"/>
                    <a:pt x="425" y="501"/>
                  </a:cubicBezTo>
                  <a:cubicBezTo>
                    <a:pt x="424" y="501"/>
                    <a:pt x="424" y="503"/>
                    <a:pt x="424" y="503"/>
                  </a:cubicBezTo>
                  <a:cubicBezTo>
                    <a:pt x="423" y="504"/>
                    <a:pt x="419" y="503"/>
                    <a:pt x="420" y="506"/>
                  </a:cubicBezTo>
                  <a:cubicBezTo>
                    <a:pt x="418" y="504"/>
                    <a:pt x="411" y="504"/>
                    <a:pt x="411" y="507"/>
                  </a:cubicBezTo>
                  <a:cubicBezTo>
                    <a:pt x="411" y="508"/>
                    <a:pt x="411" y="507"/>
                    <a:pt x="411" y="507"/>
                  </a:cubicBezTo>
                  <a:cubicBezTo>
                    <a:pt x="414" y="507"/>
                    <a:pt x="411" y="510"/>
                    <a:pt x="410" y="509"/>
                  </a:cubicBezTo>
                  <a:cubicBezTo>
                    <a:pt x="410" y="511"/>
                    <a:pt x="407" y="514"/>
                    <a:pt x="409" y="515"/>
                  </a:cubicBezTo>
                  <a:cubicBezTo>
                    <a:pt x="409" y="515"/>
                    <a:pt x="407" y="516"/>
                    <a:pt x="407" y="516"/>
                  </a:cubicBezTo>
                  <a:cubicBezTo>
                    <a:pt x="406" y="515"/>
                    <a:pt x="405" y="515"/>
                    <a:pt x="406" y="515"/>
                  </a:cubicBezTo>
                  <a:cubicBezTo>
                    <a:pt x="405" y="515"/>
                    <a:pt x="402" y="517"/>
                    <a:pt x="403" y="514"/>
                  </a:cubicBezTo>
                  <a:cubicBezTo>
                    <a:pt x="402" y="514"/>
                    <a:pt x="401" y="516"/>
                    <a:pt x="401" y="515"/>
                  </a:cubicBezTo>
                  <a:cubicBezTo>
                    <a:pt x="400" y="515"/>
                    <a:pt x="402" y="520"/>
                    <a:pt x="402" y="522"/>
                  </a:cubicBezTo>
                  <a:cubicBezTo>
                    <a:pt x="402" y="525"/>
                    <a:pt x="401" y="524"/>
                    <a:pt x="400" y="526"/>
                  </a:cubicBezTo>
                  <a:cubicBezTo>
                    <a:pt x="400" y="527"/>
                    <a:pt x="400" y="529"/>
                    <a:pt x="397" y="529"/>
                  </a:cubicBezTo>
                  <a:cubicBezTo>
                    <a:pt x="397" y="530"/>
                    <a:pt x="399" y="530"/>
                    <a:pt x="399" y="531"/>
                  </a:cubicBezTo>
                  <a:cubicBezTo>
                    <a:pt x="399" y="532"/>
                    <a:pt x="398" y="530"/>
                    <a:pt x="397" y="531"/>
                  </a:cubicBezTo>
                  <a:cubicBezTo>
                    <a:pt x="397" y="531"/>
                    <a:pt x="396" y="534"/>
                    <a:pt x="397" y="534"/>
                  </a:cubicBezTo>
                  <a:cubicBezTo>
                    <a:pt x="397" y="535"/>
                    <a:pt x="396" y="534"/>
                    <a:pt x="395" y="534"/>
                  </a:cubicBezTo>
                  <a:cubicBezTo>
                    <a:pt x="396" y="534"/>
                    <a:pt x="395" y="535"/>
                    <a:pt x="394" y="535"/>
                  </a:cubicBezTo>
                  <a:cubicBezTo>
                    <a:pt x="393" y="533"/>
                    <a:pt x="395" y="535"/>
                    <a:pt x="393" y="536"/>
                  </a:cubicBezTo>
                  <a:cubicBezTo>
                    <a:pt x="392" y="538"/>
                    <a:pt x="391" y="536"/>
                    <a:pt x="390" y="537"/>
                  </a:cubicBezTo>
                  <a:cubicBezTo>
                    <a:pt x="388" y="540"/>
                    <a:pt x="394" y="540"/>
                    <a:pt x="390" y="541"/>
                  </a:cubicBezTo>
                  <a:cubicBezTo>
                    <a:pt x="391" y="542"/>
                    <a:pt x="392" y="542"/>
                    <a:pt x="393" y="542"/>
                  </a:cubicBezTo>
                  <a:cubicBezTo>
                    <a:pt x="393" y="544"/>
                    <a:pt x="394" y="545"/>
                    <a:pt x="395" y="545"/>
                  </a:cubicBezTo>
                  <a:cubicBezTo>
                    <a:pt x="397" y="547"/>
                    <a:pt x="394" y="548"/>
                    <a:pt x="393" y="549"/>
                  </a:cubicBezTo>
                  <a:cubicBezTo>
                    <a:pt x="393" y="549"/>
                    <a:pt x="394" y="550"/>
                    <a:pt x="394" y="550"/>
                  </a:cubicBezTo>
                  <a:cubicBezTo>
                    <a:pt x="393" y="551"/>
                    <a:pt x="394" y="550"/>
                    <a:pt x="393" y="550"/>
                  </a:cubicBezTo>
                  <a:cubicBezTo>
                    <a:pt x="392" y="550"/>
                    <a:pt x="392" y="552"/>
                    <a:pt x="390" y="552"/>
                  </a:cubicBezTo>
                  <a:cubicBezTo>
                    <a:pt x="391" y="553"/>
                    <a:pt x="390" y="554"/>
                    <a:pt x="388" y="554"/>
                  </a:cubicBezTo>
                  <a:cubicBezTo>
                    <a:pt x="388" y="556"/>
                    <a:pt x="386" y="556"/>
                    <a:pt x="387" y="558"/>
                  </a:cubicBezTo>
                  <a:cubicBezTo>
                    <a:pt x="383" y="559"/>
                    <a:pt x="387" y="563"/>
                    <a:pt x="384" y="560"/>
                  </a:cubicBezTo>
                  <a:cubicBezTo>
                    <a:pt x="384" y="562"/>
                    <a:pt x="383" y="564"/>
                    <a:pt x="384" y="567"/>
                  </a:cubicBezTo>
                  <a:cubicBezTo>
                    <a:pt x="384" y="567"/>
                    <a:pt x="385" y="568"/>
                    <a:pt x="385" y="568"/>
                  </a:cubicBezTo>
                  <a:cubicBezTo>
                    <a:pt x="385" y="569"/>
                    <a:pt x="383" y="570"/>
                    <a:pt x="385" y="572"/>
                  </a:cubicBezTo>
                  <a:cubicBezTo>
                    <a:pt x="386" y="573"/>
                    <a:pt x="384" y="574"/>
                    <a:pt x="386" y="577"/>
                  </a:cubicBezTo>
                  <a:cubicBezTo>
                    <a:pt x="387" y="579"/>
                    <a:pt x="389" y="579"/>
                    <a:pt x="390" y="581"/>
                  </a:cubicBezTo>
                  <a:cubicBezTo>
                    <a:pt x="392" y="583"/>
                    <a:pt x="393" y="580"/>
                    <a:pt x="395" y="582"/>
                  </a:cubicBezTo>
                  <a:cubicBezTo>
                    <a:pt x="396" y="586"/>
                    <a:pt x="392" y="584"/>
                    <a:pt x="390" y="584"/>
                  </a:cubicBezTo>
                  <a:cubicBezTo>
                    <a:pt x="387" y="585"/>
                    <a:pt x="382" y="587"/>
                    <a:pt x="379" y="586"/>
                  </a:cubicBezTo>
                  <a:cubicBezTo>
                    <a:pt x="379" y="586"/>
                    <a:pt x="379" y="584"/>
                    <a:pt x="379" y="584"/>
                  </a:cubicBezTo>
                  <a:cubicBezTo>
                    <a:pt x="375" y="585"/>
                    <a:pt x="374" y="583"/>
                    <a:pt x="370" y="582"/>
                  </a:cubicBezTo>
                  <a:cubicBezTo>
                    <a:pt x="370" y="579"/>
                    <a:pt x="370" y="579"/>
                    <a:pt x="370" y="579"/>
                  </a:cubicBezTo>
                  <a:cubicBezTo>
                    <a:pt x="370" y="577"/>
                    <a:pt x="367" y="579"/>
                    <a:pt x="367" y="577"/>
                  </a:cubicBezTo>
                  <a:cubicBezTo>
                    <a:pt x="367" y="576"/>
                    <a:pt x="366" y="576"/>
                    <a:pt x="366" y="575"/>
                  </a:cubicBezTo>
                  <a:cubicBezTo>
                    <a:pt x="366" y="574"/>
                    <a:pt x="365" y="574"/>
                    <a:pt x="365" y="574"/>
                  </a:cubicBezTo>
                  <a:cubicBezTo>
                    <a:pt x="365" y="573"/>
                    <a:pt x="367" y="571"/>
                    <a:pt x="365" y="571"/>
                  </a:cubicBezTo>
                  <a:cubicBezTo>
                    <a:pt x="363" y="571"/>
                    <a:pt x="365" y="570"/>
                    <a:pt x="365" y="569"/>
                  </a:cubicBezTo>
                  <a:cubicBezTo>
                    <a:pt x="365" y="568"/>
                    <a:pt x="363" y="568"/>
                    <a:pt x="363" y="567"/>
                  </a:cubicBezTo>
                  <a:cubicBezTo>
                    <a:pt x="363" y="566"/>
                    <a:pt x="364" y="566"/>
                    <a:pt x="364" y="565"/>
                  </a:cubicBezTo>
                  <a:cubicBezTo>
                    <a:pt x="364" y="565"/>
                    <a:pt x="363" y="565"/>
                    <a:pt x="363" y="564"/>
                  </a:cubicBezTo>
                  <a:cubicBezTo>
                    <a:pt x="362" y="563"/>
                    <a:pt x="362" y="562"/>
                    <a:pt x="361" y="561"/>
                  </a:cubicBezTo>
                  <a:cubicBezTo>
                    <a:pt x="360" y="560"/>
                    <a:pt x="362" y="560"/>
                    <a:pt x="362" y="558"/>
                  </a:cubicBezTo>
                  <a:cubicBezTo>
                    <a:pt x="362" y="558"/>
                    <a:pt x="360" y="557"/>
                    <a:pt x="360" y="557"/>
                  </a:cubicBezTo>
                  <a:cubicBezTo>
                    <a:pt x="360" y="557"/>
                    <a:pt x="364" y="556"/>
                    <a:pt x="361" y="555"/>
                  </a:cubicBezTo>
                  <a:cubicBezTo>
                    <a:pt x="361" y="554"/>
                    <a:pt x="362" y="554"/>
                    <a:pt x="363" y="554"/>
                  </a:cubicBezTo>
                  <a:cubicBezTo>
                    <a:pt x="363" y="547"/>
                    <a:pt x="363" y="547"/>
                    <a:pt x="363" y="547"/>
                  </a:cubicBezTo>
                  <a:cubicBezTo>
                    <a:pt x="362" y="546"/>
                    <a:pt x="361" y="546"/>
                    <a:pt x="360" y="545"/>
                  </a:cubicBezTo>
                  <a:cubicBezTo>
                    <a:pt x="361" y="542"/>
                    <a:pt x="363" y="540"/>
                    <a:pt x="362" y="536"/>
                  </a:cubicBezTo>
                  <a:cubicBezTo>
                    <a:pt x="365" y="537"/>
                    <a:pt x="364" y="535"/>
                    <a:pt x="367" y="536"/>
                  </a:cubicBezTo>
                  <a:cubicBezTo>
                    <a:pt x="367" y="527"/>
                    <a:pt x="367" y="527"/>
                    <a:pt x="367" y="527"/>
                  </a:cubicBezTo>
                  <a:cubicBezTo>
                    <a:pt x="371" y="527"/>
                    <a:pt x="369" y="521"/>
                    <a:pt x="371" y="518"/>
                  </a:cubicBezTo>
                  <a:cubicBezTo>
                    <a:pt x="371" y="519"/>
                    <a:pt x="370" y="519"/>
                    <a:pt x="369" y="518"/>
                  </a:cubicBezTo>
                  <a:cubicBezTo>
                    <a:pt x="367" y="519"/>
                    <a:pt x="367" y="521"/>
                    <a:pt x="367" y="524"/>
                  </a:cubicBezTo>
                  <a:cubicBezTo>
                    <a:pt x="365" y="523"/>
                    <a:pt x="364" y="523"/>
                    <a:pt x="364" y="520"/>
                  </a:cubicBezTo>
                  <a:cubicBezTo>
                    <a:pt x="362" y="519"/>
                    <a:pt x="367" y="517"/>
                    <a:pt x="366" y="516"/>
                  </a:cubicBezTo>
                  <a:cubicBezTo>
                    <a:pt x="364" y="515"/>
                    <a:pt x="366" y="517"/>
                    <a:pt x="368" y="516"/>
                  </a:cubicBezTo>
                  <a:cubicBezTo>
                    <a:pt x="368" y="511"/>
                    <a:pt x="366" y="506"/>
                    <a:pt x="367" y="502"/>
                  </a:cubicBezTo>
                  <a:cubicBezTo>
                    <a:pt x="367" y="502"/>
                    <a:pt x="368" y="502"/>
                    <a:pt x="369" y="502"/>
                  </a:cubicBezTo>
                  <a:cubicBezTo>
                    <a:pt x="368" y="497"/>
                    <a:pt x="369" y="497"/>
                    <a:pt x="369" y="492"/>
                  </a:cubicBezTo>
                  <a:cubicBezTo>
                    <a:pt x="371" y="489"/>
                    <a:pt x="374" y="486"/>
                    <a:pt x="372" y="482"/>
                  </a:cubicBezTo>
                  <a:cubicBezTo>
                    <a:pt x="376" y="486"/>
                    <a:pt x="373" y="475"/>
                    <a:pt x="376" y="479"/>
                  </a:cubicBezTo>
                  <a:cubicBezTo>
                    <a:pt x="376" y="477"/>
                    <a:pt x="376" y="475"/>
                    <a:pt x="375" y="473"/>
                  </a:cubicBezTo>
                  <a:cubicBezTo>
                    <a:pt x="375" y="471"/>
                    <a:pt x="373" y="470"/>
                    <a:pt x="373" y="469"/>
                  </a:cubicBezTo>
                  <a:cubicBezTo>
                    <a:pt x="373" y="467"/>
                    <a:pt x="374" y="467"/>
                    <a:pt x="374" y="466"/>
                  </a:cubicBezTo>
                  <a:cubicBezTo>
                    <a:pt x="375" y="464"/>
                    <a:pt x="374" y="461"/>
                    <a:pt x="376" y="463"/>
                  </a:cubicBezTo>
                  <a:cubicBezTo>
                    <a:pt x="376" y="460"/>
                    <a:pt x="376" y="458"/>
                    <a:pt x="377" y="455"/>
                  </a:cubicBezTo>
                  <a:cubicBezTo>
                    <a:pt x="378" y="454"/>
                    <a:pt x="377" y="454"/>
                    <a:pt x="377" y="453"/>
                  </a:cubicBezTo>
                  <a:cubicBezTo>
                    <a:pt x="377" y="452"/>
                    <a:pt x="379" y="449"/>
                    <a:pt x="378" y="448"/>
                  </a:cubicBezTo>
                  <a:cubicBezTo>
                    <a:pt x="377" y="447"/>
                    <a:pt x="378" y="447"/>
                    <a:pt x="378" y="445"/>
                  </a:cubicBezTo>
                  <a:cubicBezTo>
                    <a:pt x="378" y="444"/>
                    <a:pt x="378" y="442"/>
                    <a:pt x="378" y="441"/>
                  </a:cubicBezTo>
                  <a:cubicBezTo>
                    <a:pt x="378" y="440"/>
                    <a:pt x="379" y="439"/>
                    <a:pt x="379" y="438"/>
                  </a:cubicBezTo>
                  <a:cubicBezTo>
                    <a:pt x="379" y="435"/>
                    <a:pt x="379" y="431"/>
                    <a:pt x="379" y="428"/>
                  </a:cubicBezTo>
                  <a:cubicBezTo>
                    <a:pt x="379" y="426"/>
                    <a:pt x="380" y="426"/>
                    <a:pt x="380" y="425"/>
                  </a:cubicBezTo>
                  <a:cubicBezTo>
                    <a:pt x="380" y="422"/>
                    <a:pt x="377" y="419"/>
                    <a:pt x="377" y="416"/>
                  </a:cubicBezTo>
                  <a:cubicBezTo>
                    <a:pt x="377" y="415"/>
                    <a:pt x="376" y="417"/>
                    <a:pt x="374" y="416"/>
                  </a:cubicBezTo>
                  <a:cubicBezTo>
                    <a:pt x="373" y="414"/>
                    <a:pt x="370" y="412"/>
                    <a:pt x="368" y="411"/>
                  </a:cubicBezTo>
                  <a:cubicBezTo>
                    <a:pt x="367" y="411"/>
                    <a:pt x="366" y="409"/>
                    <a:pt x="366" y="410"/>
                  </a:cubicBezTo>
                  <a:cubicBezTo>
                    <a:pt x="364" y="411"/>
                    <a:pt x="366" y="409"/>
                    <a:pt x="365" y="409"/>
                  </a:cubicBezTo>
                  <a:cubicBezTo>
                    <a:pt x="363" y="408"/>
                    <a:pt x="361" y="409"/>
                    <a:pt x="363" y="407"/>
                  </a:cubicBezTo>
                  <a:cubicBezTo>
                    <a:pt x="363" y="405"/>
                    <a:pt x="360" y="406"/>
                    <a:pt x="359" y="406"/>
                  </a:cubicBezTo>
                  <a:cubicBezTo>
                    <a:pt x="359" y="406"/>
                    <a:pt x="359" y="404"/>
                    <a:pt x="359" y="404"/>
                  </a:cubicBezTo>
                  <a:cubicBezTo>
                    <a:pt x="359" y="403"/>
                    <a:pt x="357" y="403"/>
                    <a:pt x="357" y="403"/>
                  </a:cubicBezTo>
                  <a:cubicBezTo>
                    <a:pt x="356" y="402"/>
                    <a:pt x="355" y="399"/>
                    <a:pt x="354" y="396"/>
                  </a:cubicBezTo>
                  <a:cubicBezTo>
                    <a:pt x="354" y="395"/>
                    <a:pt x="353" y="396"/>
                    <a:pt x="352" y="395"/>
                  </a:cubicBezTo>
                  <a:cubicBezTo>
                    <a:pt x="352" y="394"/>
                    <a:pt x="352" y="391"/>
                    <a:pt x="350" y="390"/>
                  </a:cubicBezTo>
                  <a:cubicBezTo>
                    <a:pt x="349" y="390"/>
                    <a:pt x="348" y="385"/>
                    <a:pt x="347" y="383"/>
                  </a:cubicBezTo>
                  <a:cubicBezTo>
                    <a:pt x="345" y="382"/>
                    <a:pt x="344" y="379"/>
                    <a:pt x="343" y="377"/>
                  </a:cubicBezTo>
                  <a:cubicBezTo>
                    <a:pt x="342" y="376"/>
                    <a:pt x="341" y="376"/>
                    <a:pt x="341" y="375"/>
                  </a:cubicBezTo>
                  <a:cubicBezTo>
                    <a:pt x="341" y="375"/>
                    <a:pt x="341" y="374"/>
                    <a:pt x="341" y="373"/>
                  </a:cubicBezTo>
                  <a:cubicBezTo>
                    <a:pt x="340" y="372"/>
                    <a:pt x="340" y="373"/>
                    <a:pt x="339" y="372"/>
                  </a:cubicBezTo>
                  <a:cubicBezTo>
                    <a:pt x="339" y="372"/>
                    <a:pt x="338" y="365"/>
                    <a:pt x="337" y="370"/>
                  </a:cubicBezTo>
                  <a:cubicBezTo>
                    <a:pt x="335" y="369"/>
                    <a:pt x="337" y="364"/>
                    <a:pt x="336" y="362"/>
                  </a:cubicBezTo>
                  <a:cubicBezTo>
                    <a:pt x="339" y="362"/>
                    <a:pt x="338" y="359"/>
                    <a:pt x="340" y="358"/>
                  </a:cubicBezTo>
                  <a:cubicBezTo>
                    <a:pt x="341" y="355"/>
                    <a:pt x="338" y="356"/>
                    <a:pt x="337" y="355"/>
                  </a:cubicBezTo>
                  <a:cubicBezTo>
                    <a:pt x="337" y="352"/>
                    <a:pt x="339" y="351"/>
                    <a:pt x="338" y="348"/>
                  </a:cubicBezTo>
                  <a:cubicBezTo>
                    <a:pt x="339" y="347"/>
                    <a:pt x="340" y="347"/>
                    <a:pt x="341" y="347"/>
                  </a:cubicBezTo>
                  <a:cubicBezTo>
                    <a:pt x="341" y="346"/>
                    <a:pt x="340" y="344"/>
                    <a:pt x="341" y="344"/>
                  </a:cubicBezTo>
                  <a:cubicBezTo>
                    <a:pt x="341" y="343"/>
                    <a:pt x="343" y="344"/>
                    <a:pt x="343" y="344"/>
                  </a:cubicBezTo>
                  <a:cubicBezTo>
                    <a:pt x="343" y="344"/>
                    <a:pt x="343" y="343"/>
                    <a:pt x="343" y="343"/>
                  </a:cubicBezTo>
                  <a:cubicBezTo>
                    <a:pt x="343" y="343"/>
                    <a:pt x="345" y="341"/>
                    <a:pt x="345" y="341"/>
                  </a:cubicBezTo>
                  <a:cubicBezTo>
                    <a:pt x="345" y="341"/>
                    <a:pt x="344" y="341"/>
                    <a:pt x="344" y="341"/>
                  </a:cubicBezTo>
                  <a:cubicBezTo>
                    <a:pt x="344" y="341"/>
                    <a:pt x="344" y="339"/>
                    <a:pt x="345" y="340"/>
                  </a:cubicBezTo>
                  <a:cubicBezTo>
                    <a:pt x="347" y="342"/>
                    <a:pt x="345" y="338"/>
                    <a:pt x="348" y="338"/>
                  </a:cubicBezTo>
                  <a:cubicBezTo>
                    <a:pt x="349" y="338"/>
                    <a:pt x="348" y="336"/>
                    <a:pt x="349" y="334"/>
                  </a:cubicBezTo>
                  <a:cubicBezTo>
                    <a:pt x="349" y="334"/>
                    <a:pt x="354" y="331"/>
                    <a:pt x="351" y="328"/>
                  </a:cubicBezTo>
                  <a:cubicBezTo>
                    <a:pt x="350" y="327"/>
                    <a:pt x="352" y="328"/>
                    <a:pt x="351" y="327"/>
                  </a:cubicBezTo>
                  <a:cubicBezTo>
                    <a:pt x="351" y="324"/>
                    <a:pt x="349" y="317"/>
                    <a:pt x="350" y="315"/>
                  </a:cubicBezTo>
                  <a:cubicBezTo>
                    <a:pt x="346" y="316"/>
                    <a:pt x="346" y="312"/>
                    <a:pt x="341" y="313"/>
                  </a:cubicBezTo>
                  <a:cubicBezTo>
                    <a:pt x="339" y="314"/>
                    <a:pt x="341" y="315"/>
                    <a:pt x="340" y="317"/>
                  </a:cubicBezTo>
                  <a:cubicBezTo>
                    <a:pt x="335" y="317"/>
                    <a:pt x="333" y="314"/>
                    <a:pt x="328" y="314"/>
                  </a:cubicBezTo>
                  <a:cubicBezTo>
                    <a:pt x="328" y="312"/>
                    <a:pt x="326" y="313"/>
                    <a:pt x="327" y="310"/>
                  </a:cubicBezTo>
                  <a:cubicBezTo>
                    <a:pt x="325" y="310"/>
                    <a:pt x="324" y="310"/>
                    <a:pt x="323" y="309"/>
                  </a:cubicBezTo>
                  <a:cubicBezTo>
                    <a:pt x="322" y="309"/>
                    <a:pt x="323" y="308"/>
                    <a:pt x="323" y="307"/>
                  </a:cubicBezTo>
                  <a:cubicBezTo>
                    <a:pt x="322" y="307"/>
                    <a:pt x="321" y="308"/>
                    <a:pt x="321" y="307"/>
                  </a:cubicBezTo>
                  <a:cubicBezTo>
                    <a:pt x="320" y="306"/>
                    <a:pt x="321" y="304"/>
                    <a:pt x="319" y="305"/>
                  </a:cubicBezTo>
                  <a:cubicBezTo>
                    <a:pt x="319" y="302"/>
                    <a:pt x="320" y="303"/>
                    <a:pt x="319" y="301"/>
                  </a:cubicBezTo>
                  <a:cubicBezTo>
                    <a:pt x="319" y="300"/>
                    <a:pt x="318" y="300"/>
                    <a:pt x="318" y="301"/>
                  </a:cubicBezTo>
                  <a:cubicBezTo>
                    <a:pt x="316" y="300"/>
                    <a:pt x="316" y="298"/>
                    <a:pt x="313" y="298"/>
                  </a:cubicBezTo>
                  <a:cubicBezTo>
                    <a:pt x="314" y="295"/>
                    <a:pt x="310" y="297"/>
                    <a:pt x="311" y="294"/>
                  </a:cubicBezTo>
                  <a:cubicBezTo>
                    <a:pt x="310" y="294"/>
                    <a:pt x="305" y="294"/>
                    <a:pt x="307" y="294"/>
                  </a:cubicBezTo>
                  <a:cubicBezTo>
                    <a:pt x="305" y="294"/>
                    <a:pt x="306" y="293"/>
                    <a:pt x="306" y="292"/>
                  </a:cubicBezTo>
                  <a:cubicBezTo>
                    <a:pt x="305" y="292"/>
                    <a:pt x="304" y="292"/>
                    <a:pt x="304" y="292"/>
                  </a:cubicBezTo>
                  <a:cubicBezTo>
                    <a:pt x="303" y="292"/>
                    <a:pt x="301" y="291"/>
                    <a:pt x="298" y="291"/>
                  </a:cubicBezTo>
                  <a:cubicBezTo>
                    <a:pt x="299" y="288"/>
                    <a:pt x="296" y="290"/>
                    <a:pt x="294" y="288"/>
                  </a:cubicBezTo>
                  <a:cubicBezTo>
                    <a:pt x="294" y="288"/>
                    <a:pt x="294" y="287"/>
                    <a:pt x="294" y="286"/>
                  </a:cubicBezTo>
                  <a:cubicBezTo>
                    <a:pt x="294" y="286"/>
                    <a:pt x="292" y="287"/>
                    <a:pt x="292" y="286"/>
                  </a:cubicBezTo>
                  <a:cubicBezTo>
                    <a:pt x="292" y="286"/>
                    <a:pt x="293" y="285"/>
                    <a:pt x="292" y="285"/>
                  </a:cubicBezTo>
                  <a:cubicBezTo>
                    <a:pt x="292" y="284"/>
                    <a:pt x="291" y="285"/>
                    <a:pt x="290" y="285"/>
                  </a:cubicBezTo>
                  <a:cubicBezTo>
                    <a:pt x="290" y="284"/>
                    <a:pt x="291" y="283"/>
                    <a:pt x="290" y="283"/>
                  </a:cubicBezTo>
                  <a:cubicBezTo>
                    <a:pt x="289" y="282"/>
                    <a:pt x="289" y="284"/>
                    <a:pt x="289" y="284"/>
                  </a:cubicBezTo>
                  <a:cubicBezTo>
                    <a:pt x="289" y="284"/>
                    <a:pt x="287" y="282"/>
                    <a:pt x="286" y="282"/>
                  </a:cubicBezTo>
                  <a:cubicBezTo>
                    <a:pt x="285" y="283"/>
                    <a:pt x="285" y="281"/>
                    <a:pt x="284" y="282"/>
                  </a:cubicBezTo>
                  <a:cubicBezTo>
                    <a:pt x="282" y="282"/>
                    <a:pt x="280" y="283"/>
                    <a:pt x="279" y="284"/>
                  </a:cubicBezTo>
                  <a:cubicBezTo>
                    <a:pt x="277" y="284"/>
                    <a:pt x="276" y="283"/>
                    <a:pt x="275" y="283"/>
                  </a:cubicBezTo>
                  <a:cubicBezTo>
                    <a:pt x="272" y="283"/>
                    <a:pt x="273" y="284"/>
                    <a:pt x="271" y="283"/>
                  </a:cubicBezTo>
                  <a:cubicBezTo>
                    <a:pt x="270" y="282"/>
                    <a:pt x="269" y="283"/>
                    <a:pt x="266" y="282"/>
                  </a:cubicBezTo>
                  <a:cubicBezTo>
                    <a:pt x="266" y="281"/>
                    <a:pt x="266" y="280"/>
                    <a:pt x="265" y="280"/>
                  </a:cubicBezTo>
                  <a:cubicBezTo>
                    <a:pt x="265" y="279"/>
                    <a:pt x="264" y="280"/>
                    <a:pt x="264" y="280"/>
                  </a:cubicBezTo>
                  <a:cubicBezTo>
                    <a:pt x="262" y="279"/>
                    <a:pt x="258" y="279"/>
                    <a:pt x="261" y="277"/>
                  </a:cubicBezTo>
                  <a:cubicBezTo>
                    <a:pt x="258" y="277"/>
                    <a:pt x="258" y="275"/>
                    <a:pt x="255" y="275"/>
                  </a:cubicBezTo>
                  <a:cubicBezTo>
                    <a:pt x="254" y="274"/>
                    <a:pt x="254" y="273"/>
                    <a:pt x="254" y="272"/>
                  </a:cubicBezTo>
                  <a:cubicBezTo>
                    <a:pt x="250" y="272"/>
                    <a:pt x="249" y="268"/>
                    <a:pt x="244" y="268"/>
                  </a:cubicBezTo>
                  <a:cubicBezTo>
                    <a:pt x="244" y="265"/>
                    <a:pt x="242" y="263"/>
                    <a:pt x="243" y="259"/>
                  </a:cubicBezTo>
                  <a:cubicBezTo>
                    <a:pt x="242" y="255"/>
                    <a:pt x="237" y="257"/>
                    <a:pt x="240" y="253"/>
                  </a:cubicBezTo>
                  <a:cubicBezTo>
                    <a:pt x="239" y="253"/>
                    <a:pt x="238" y="253"/>
                    <a:pt x="238" y="254"/>
                  </a:cubicBezTo>
                  <a:cubicBezTo>
                    <a:pt x="237" y="254"/>
                    <a:pt x="237" y="253"/>
                    <a:pt x="237" y="252"/>
                  </a:cubicBezTo>
                  <a:cubicBezTo>
                    <a:pt x="236" y="251"/>
                    <a:pt x="234" y="251"/>
                    <a:pt x="234" y="249"/>
                  </a:cubicBezTo>
                  <a:cubicBezTo>
                    <a:pt x="234" y="248"/>
                    <a:pt x="232" y="248"/>
                    <a:pt x="231" y="248"/>
                  </a:cubicBezTo>
                  <a:cubicBezTo>
                    <a:pt x="231" y="248"/>
                    <a:pt x="232" y="247"/>
                    <a:pt x="232" y="246"/>
                  </a:cubicBezTo>
                  <a:cubicBezTo>
                    <a:pt x="232" y="246"/>
                    <a:pt x="231" y="244"/>
                    <a:pt x="231" y="244"/>
                  </a:cubicBezTo>
                  <a:cubicBezTo>
                    <a:pt x="231" y="244"/>
                    <a:pt x="229" y="245"/>
                    <a:pt x="229" y="244"/>
                  </a:cubicBezTo>
                  <a:cubicBezTo>
                    <a:pt x="229" y="244"/>
                    <a:pt x="229" y="242"/>
                    <a:pt x="228" y="242"/>
                  </a:cubicBezTo>
                  <a:cubicBezTo>
                    <a:pt x="226" y="239"/>
                    <a:pt x="223" y="239"/>
                    <a:pt x="223" y="235"/>
                  </a:cubicBezTo>
                  <a:cubicBezTo>
                    <a:pt x="221" y="233"/>
                    <a:pt x="221" y="236"/>
                    <a:pt x="219" y="234"/>
                  </a:cubicBezTo>
                  <a:cubicBezTo>
                    <a:pt x="219" y="232"/>
                    <a:pt x="217" y="232"/>
                    <a:pt x="217" y="231"/>
                  </a:cubicBezTo>
                  <a:cubicBezTo>
                    <a:pt x="216" y="230"/>
                    <a:pt x="217" y="226"/>
                    <a:pt x="214" y="226"/>
                  </a:cubicBezTo>
                  <a:cubicBezTo>
                    <a:pt x="214" y="222"/>
                    <a:pt x="212" y="220"/>
                    <a:pt x="209" y="219"/>
                  </a:cubicBezTo>
                  <a:cubicBezTo>
                    <a:pt x="208" y="219"/>
                    <a:pt x="208" y="220"/>
                    <a:pt x="207" y="222"/>
                  </a:cubicBezTo>
                  <a:cubicBezTo>
                    <a:pt x="206" y="224"/>
                    <a:pt x="209" y="224"/>
                    <a:pt x="210" y="225"/>
                  </a:cubicBezTo>
                  <a:cubicBezTo>
                    <a:pt x="210" y="226"/>
                    <a:pt x="210" y="227"/>
                    <a:pt x="210" y="227"/>
                  </a:cubicBezTo>
                  <a:cubicBezTo>
                    <a:pt x="210" y="227"/>
                    <a:pt x="211" y="227"/>
                    <a:pt x="211" y="227"/>
                  </a:cubicBezTo>
                  <a:cubicBezTo>
                    <a:pt x="212" y="229"/>
                    <a:pt x="210" y="231"/>
                    <a:pt x="212" y="231"/>
                  </a:cubicBezTo>
                  <a:cubicBezTo>
                    <a:pt x="214" y="231"/>
                    <a:pt x="213" y="234"/>
                    <a:pt x="214" y="236"/>
                  </a:cubicBezTo>
                  <a:cubicBezTo>
                    <a:pt x="214" y="236"/>
                    <a:pt x="215" y="236"/>
                    <a:pt x="215" y="237"/>
                  </a:cubicBezTo>
                  <a:cubicBezTo>
                    <a:pt x="215" y="239"/>
                    <a:pt x="218" y="238"/>
                    <a:pt x="217" y="242"/>
                  </a:cubicBezTo>
                  <a:cubicBezTo>
                    <a:pt x="217" y="243"/>
                    <a:pt x="219" y="242"/>
                    <a:pt x="220" y="243"/>
                  </a:cubicBezTo>
                  <a:cubicBezTo>
                    <a:pt x="219" y="244"/>
                    <a:pt x="221" y="244"/>
                    <a:pt x="221" y="244"/>
                  </a:cubicBezTo>
                  <a:cubicBezTo>
                    <a:pt x="221" y="245"/>
                    <a:pt x="220" y="247"/>
                    <a:pt x="220" y="246"/>
                  </a:cubicBezTo>
                  <a:cubicBezTo>
                    <a:pt x="220" y="248"/>
                    <a:pt x="223" y="247"/>
                    <a:pt x="222" y="250"/>
                  </a:cubicBezTo>
                  <a:cubicBezTo>
                    <a:pt x="220" y="249"/>
                    <a:pt x="220" y="247"/>
                    <a:pt x="217" y="248"/>
                  </a:cubicBezTo>
                  <a:cubicBezTo>
                    <a:pt x="218" y="244"/>
                    <a:pt x="215" y="245"/>
                    <a:pt x="215" y="243"/>
                  </a:cubicBezTo>
                  <a:cubicBezTo>
                    <a:pt x="215" y="241"/>
                    <a:pt x="213" y="241"/>
                    <a:pt x="212" y="240"/>
                  </a:cubicBezTo>
                  <a:cubicBezTo>
                    <a:pt x="211" y="239"/>
                    <a:pt x="211" y="238"/>
                    <a:pt x="210" y="237"/>
                  </a:cubicBezTo>
                  <a:cubicBezTo>
                    <a:pt x="208" y="237"/>
                    <a:pt x="207" y="236"/>
                    <a:pt x="206" y="235"/>
                  </a:cubicBezTo>
                  <a:cubicBezTo>
                    <a:pt x="206" y="232"/>
                    <a:pt x="207" y="234"/>
                    <a:pt x="208" y="234"/>
                  </a:cubicBezTo>
                  <a:cubicBezTo>
                    <a:pt x="209" y="230"/>
                    <a:pt x="205" y="231"/>
                    <a:pt x="205" y="227"/>
                  </a:cubicBezTo>
                  <a:cubicBezTo>
                    <a:pt x="204" y="227"/>
                    <a:pt x="203" y="225"/>
                    <a:pt x="201" y="225"/>
                  </a:cubicBezTo>
                  <a:cubicBezTo>
                    <a:pt x="201" y="223"/>
                    <a:pt x="202" y="223"/>
                    <a:pt x="201" y="221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199" y="217"/>
                    <a:pt x="199" y="214"/>
                    <a:pt x="195" y="215"/>
                  </a:cubicBezTo>
                  <a:cubicBezTo>
                    <a:pt x="196" y="214"/>
                    <a:pt x="196" y="213"/>
                    <a:pt x="195" y="212"/>
                  </a:cubicBezTo>
                  <a:cubicBezTo>
                    <a:pt x="195" y="212"/>
                    <a:pt x="194" y="210"/>
                    <a:pt x="194" y="210"/>
                  </a:cubicBezTo>
                  <a:cubicBezTo>
                    <a:pt x="193" y="210"/>
                    <a:pt x="191" y="210"/>
                    <a:pt x="191" y="210"/>
                  </a:cubicBezTo>
                  <a:cubicBezTo>
                    <a:pt x="190" y="209"/>
                    <a:pt x="193" y="209"/>
                    <a:pt x="193" y="209"/>
                  </a:cubicBezTo>
                  <a:cubicBezTo>
                    <a:pt x="192" y="207"/>
                    <a:pt x="187" y="206"/>
                    <a:pt x="184" y="205"/>
                  </a:cubicBezTo>
                  <a:cubicBezTo>
                    <a:pt x="184" y="205"/>
                    <a:pt x="184" y="204"/>
                    <a:pt x="183" y="203"/>
                  </a:cubicBezTo>
                  <a:cubicBezTo>
                    <a:pt x="183" y="202"/>
                    <a:pt x="182" y="201"/>
                    <a:pt x="181" y="201"/>
                  </a:cubicBezTo>
                  <a:cubicBezTo>
                    <a:pt x="181" y="200"/>
                    <a:pt x="181" y="197"/>
                    <a:pt x="180" y="195"/>
                  </a:cubicBezTo>
                  <a:cubicBezTo>
                    <a:pt x="179" y="194"/>
                    <a:pt x="178" y="194"/>
                    <a:pt x="178" y="194"/>
                  </a:cubicBezTo>
                  <a:cubicBezTo>
                    <a:pt x="177" y="192"/>
                    <a:pt x="178" y="191"/>
                    <a:pt x="176" y="191"/>
                  </a:cubicBezTo>
                  <a:cubicBezTo>
                    <a:pt x="176" y="187"/>
                    <a:pt x="174" y="185"/>
                    <a:pt x="172" y="182"/>
                  </a:cubicBezTo>
                  <a:cubicBezTo>
                    <a:pt x="171" y="181"/>
                    <a:pt x="171" y="179"/>
                    <a:pt x="169" y="180"/>
                  </a:cubicBezTo>
                  <a:cubicBezTo>
                    <a:pt x="170" y="168"/>
                    <a:pt x="169" y="162"/>
                    <a:pt x="169" y="148"/>
                  </a:cubicBezTo>
                  <a:cubicBezTo>
                    <a:pt x="169" y="147"/>
                    <a:pt x="168" y="147"/>
                    <a:pt x="168" y="146"/>
                  </a:cubicBezTo>
                  <a:cubicBezTo>
                    <a:pt x="167" y="146"/>
                    <a:pt x="167" y="145"/>
                    <a:pt x="166" y="144"/>
                  </a:cubicBezTo>
                  <a:cubicBezTo>
                    <a:pt x="166" y="144"/>
                    <a:pt x="165" y="143"/>
                    <a:pt x="164" y="143"/>
                  </a:cubicBezTo>
                  <a:cubicBezTo>
                    <a:pt x="164" y="139"/>
                    <a:pt x="160" y="136"/>
                    <a:pt x="157" y="133"/>
                  </a:cubicBezTo>
                  <a:cubicBezTo>
                    <a:pt x="156" y="132"/>
                    <a:pt x="156" y="132"/>
                    <a:pt x="156" y="131"/>
                  </a:cubicBezTo>
                  <a:cubicBezTo>
                    <a:pt x="156" y="132"/>
                    <a:pt x="158" y="132"/>
                    <a:pt x="159" y="131"/>
                  </a:cubicBezTo>
                  <a:cubicBezTo>
                    <a:pt x="160" y="131"/>
                    <a:pt x="160" y="133"/>
                    <a:pt x="162" y="133"/>
                  </a:cubicBezTo>
                  <a:cubicBezTo>
                    <a:pt x="163" y="134"/>
                    <a:pt x="163" y="135"/>
                    <a:pt x="163" y="137"/>
                  </a:cubicBezTo>
                  <a:cubicBezTo>
                    <a:pt x="168" y="136"/>
                    <a:pt x="169" y="139"/>
                    <a:pt x="172" y="140"/>
                  </a:cubicBezTo>
                  <a:cubicBezTo>
                    <a:pt x="171" y="144"/>
                    <a:pt x="173" y="145"/>
                    <a:pt x="175" y="146"/>
                  </a:cubicBezTo>
                  <a:cubicBezTo>
                    <a:pt x="176" y="146"/>
                    <a:pt x="176" y="144"/>
                    <a:pt x="176" y="143"/>
                  </a:cubicBezTo>
                  <a:cubicBezTo>
                    <a:pt x="176" y="142"/>
                    <a:pt x="174" y="142"/>
                    <a:pt x="174" y="141"/>
                  </a:cubicBezTo>
                  <a:cubicBezTo>
                    <a:pt x="173" y="140"/>
                    <a:pt x="173" y="139"/>
                    <a:pt x="173" y="138"/>
                  </a:cubicBezTo>
                  <a:cubicBezTo>
                    <a:pt x="173" y="137"/>
                    <a:pt x="172" y="137"/>
                    <a:pt x="172" y="137"/>
                  </a:cubicBezTo>
                  <a:cubicBezTo>
                    <a:pt x="172" y="136"/>
                    <a:pt x="173" y="135"/>
                    <a:pt x="173" y="136"/>
                  </a:cubicBezTo>
                  <a:cubicBezTo>
                    <a:pt x="172" y="133"/>
                    <a:pt x="169" y="134"/>
                    <a:pt x="170" y="132"/>
                  </a:cubicBezTo>
                  <a:cubicBezTo>
                    <a:pt x="165" y="132"/>
                    <a:pt x="165" y="129"/>
                    <a:pt x="160" y="129"/>
                  </a:cubicBezTo>
                  <a:cubicBezTo>
                    <a:pt x="162" y="126"/>
                    <a:pt x="157" y="128"/>
                    <a:pt x="159" y="125"/>
                  </a:cubicBezTo>
                  <a:cubicBezTo>
                    <a:pt x="158" y="124"/>
                    <a:pt x="156" y="125"/>
                    <a:pt x="155" y="123"/>
                  </a:cubicBezTo>
                  <a:cubicBezTo>
                    <a:pt x="155" y="122"/>
                    <a:pt x="156" y="122"/>
                    <a:pt x="157" y="122"/>
                  </a:cubicBezTo>
                  <a:cubicBezTo>
                    <a:pt x="158" y="120"/>
                    <a:pt x="153" y="121"/>
                    <a:pt x="154" y="121"/>
                  </a:cubicBezTo>
                  <a:cubicBezTo>
                    <a:pt x="153" y="121"/>
                    <a:pt x="154" y="120"/>
                    <a:pt x="153" y="119"/>
                  </a:cubicBezTo>
                  <a:cubicBezTo>
                    <a:pt x="153" y="119"/>
                    <a:pt x="151" y="120"/>
                    <a:pt x="151" y="119"/>
                  </a:cubicBezTo>
                  <a:cubicBezTo>
                    <a:pt x="151" y="119"/>
                    <a:pt x="152" y="118"/>
                    <a:pt x="152" y="117"/>
                  </a:cubicBezTo>
                  <a:cubicBezTo>
                    <a:pt x="151" y="116"/>
                    <a:pt x="151" y="118"/>
                    <a:pt x="149" y="117"/>
                  </a:cubicBezTo>
                  <a:cubicBezTo>
                    <a:pt x="147" y="116"/>
                    <a:pt x="148" y="114"/>
                    <a:pt x="147" y="113"/>
                  </a:cubicBezTo>
                  <a:cubicBezTo>
                    <a:pt x="146" y="112"/>
                    <a:pt x="146" y="112"/>
                    <a:pt x="144" y="112"/>
                  </a:cubicBezTo>
                  <a:cubicBezTo>
                    <a:pt x="148" y="106"/>
                    <a:pt x="137" y="110"/>
                    <a:pt x="138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1" y="102"/>
                    <a:pt x="136" y="105"/>
                    <a:pt x="138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1" y="99"/>
                    <a:pt x="133" y="98"/>
                  </a:cubicBezTo>
                  <a:cubicBezTo>
                    <a:pt x="133" y="97"/>
                    <a:pt x="130" y="97"/>
                    <a:pt x="131" y="97"/>
                  </a:cubicBezTo>
                  <a:cubicBezTo>
                    <a:pt x="129" y="96"/>
                    <a:pt x="131" y="95"/>
                    <a:pt x="129" y="93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24" y="91"/>
                    <a:pt x="125" y="90"/>
                    <a:pt x="125" y="89"/>
                  </a:cubicBezTo>
                  <a:cubicBezTo>
                    <a:pt x="124" y="87"/>
                    <a:pt x="122" y="88"/>
                    <a:pt x="124" y="86"/>
                  </a:cubicBezTo>
                  <a:cubicBezTo>
                    <a:pt x="121" y="86"/>
                    <a:pt x="119" y="88"/>
                    <a:pt x="115" y="87"/>
                  </a:cubicBezTo>
                  <a:cubicBezTo>
                    <a:pt x="115" y="84"/>
                    <a:pt x="112" y="83"/>
                    <a:pt x="110" y="82"/>
                  </a:cubicBezTo>
                  <a:cubicBezTo>
                    <a:pt x="109" y="82"/>
                    <a:pt x="108" y="82"/>
                    <a:pt x="107" y="81"/>
                  </a:cubicBezTo>
                  <a:cubicBezTo>
                    <a:pt x="107" y="81"/>
                    <a:pt x="107" y="80"/>
                    <a:pt x="107" y="79"/>
                  </a:cubicBezTo>
                  <a:cubicBezTo>
                    <a:pt x="107" y="79"/>
                    <a:pt x="105" y="80"/>
                    <a:pt x="105" y="78"/>
                  </a:cubicBezTo>
                  <a:cubicBezTo>
                    <a:pt x="102" y="77"/>
                    <a:pt x="95" y="80"/>
                    <a:pt x="94" y="78"/>
                  </a:cubicBezTo>
                  <a:cubicBezTo>
                    <a:pt x="94" y="78"/>
                    <a:pt x="94" y="77"/>
                    <a:pt x="94" y="77"/>
                  </a:cubicBezTo>
                  <a:cubicBezTo>
                    <a:pt x="93" y="77"/>
                    <a:pt x="92" y="78"/>
                    <a:pt x="92" y="78"/>
                  </a:cubicBezTo>
                  <a:cubicBezTo>
                    <a:pt x="90" y="78"/>
                    <a:pt x="91" y="75"/>
                    <a:pt x="87" y="76"/>
                  </a:cubicBezTo>
                  <a:cubicBezTo>
                    <a:pt x="87" y="74"/>
                    <a:pt x="83" y="75"/>
                    <a:pt x="85" y="73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83" y="74"/>
                    <a:pt x="82" y="73"/>
                    <a:pt x="82" y="73"/>
                  </a:cubicBezTo>
                  <a:cubicBezTo>
                    <a:pt x="80" y="73"/>
                    <a:pt x="79" y="75"/>
                    <a:pt x="77" y="74"/>
                  </a:cubicBezTo>
                  <a:cubicBezTo>
                    <a:pt x="75" y="73"/>
                    <a:pt x="77" y="77"/>
                    <a:pt x="76" y="78"/>
                  </a:cubicBezTo>
                  <a:cubicBezTo>
                    <a:pt x="76" y="78"/>
                    <a:pt x="75" y="77"/>
                    <a:pt x="74" y="77"/>
                  </a:cubicBezTo>
                  <a:cubicBezTo>
                    <a:pt x="72" y="78"/>
                    <a:pt x="73" y="79"/>
                    <a:pt x="73" y="79"/>
                  </a:cubicBezTo>
                  <a:cubicBezTo>
                    <a:pt x="72" y="80"/>
                    <a:pt x="68" y="79"/>
                    <a:pt x="67" y="80"/>
                  </a:cubicBezTo>
                  <a:cubicBezTo>
                    <a:pt x="66" y="81"/>
                    <a:pt x="66" y="82"/>
                    <a:pt x="65" y="82"/>
                  </a:cubicBezTo>
                  <a:cubicBezTo>
                    <a:pt x="63" y="82"/>
                    <a:pt x="63" y="81"/>
                    <a:pt x="61" y="81"/>
                  </a:cubicBezTo>
                  <a:cubicBezTo>
                    <a:pt x="63" y="80"/>
                    <a:pt x="65" y="79"/>
                    <a:pt x="64" y="75"/>
                  </a:cubicBezTo>
                  <a:cubicBezTo>
                    <a:pt x="66" y="76"/>
                    <a:pt x="66" y="75"/>
                    <a:pt x="66" y="74"/>
                  </a:cubicBezTo>
                  <a:cubicBezTo>
                    <a:pt x="66" y="72"/>
                    <a:pt x="64" y="73"/>
                    <a:pt x="63" y="73"/>
                  </a:cubicBezTo>
                  <a:cubicBezTo>
                    <a:pt x="62" y="74"/>
                    <a:pt x="62" y="75"/>
                    <a:pt x="60" y="76"/>
                  </a:cubicBezTo>
                  <a:cubicBezTo>
                    <a:pt x="60" y="77"/>
                    <a:pt x="59" y="78"/>
                    <a:pt x="58" y="78"/>
                  </a:cubicBezTo>
                  <a:cubicBezTo>
                    <a:pt x="57" y="78"/>
                    <a:pt x="57" y="81"/>
                    <a:pt x="55" y="80"/>
                  </a:cubicBezTo>
                  <a:cubicBezTo>
                    <a:pt x="56" y="82"/>
                    <a:pt x="55" y="82"/>
                    <a:pt x="54" y="8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1" y="87"/>
                    <a:pt x="50" y="90"/>
                    <a:pt x="48" y="92"/>
                  </a:cubicBezTo>
                  <a:cubicBezTo>
                    <a:pt x="47" y="92"/>
                    <a:pt x="46" y="91"/>
                    <a:pt x="46" y="92"/>
                  </a:cubicBezTo>
                  <a:cubicBezTo>
                    <a:pt x="46" y="92"/>
                    <a:pt x="46" y="93"/>
                    <a:pt x="46" y="94"/>
                  </a:cubicBezTo>
                  <a:cubicBezTo>
                    <a:pt x="46" y="94"/>
                    <a:pt x="42" y="94"/>
                    <a:pt x="43" y="95"/>
                  </a:cubicBezTo>
                  <a:cubicBezTo>
                    <a:pt x="45" y="96"/>
                    <a:pt x="41" y="96"/>
                    <a:pt x="39" y="97"/>
                  </a:cubicBezTo>
                  <a:cubicBezTo>
                    <a:pt x="39" y="98"/>
                    <a:pt x="38" y="101"/>
                    <a:pt x="37" y="100"/>
                  </a:cubicBezTo>
                  <a:cubicBezTo>
                    <a:pt x="36" y="99"/>
                    <a:pt x="37" y="100"/>
                    <a:pt x="36" y="101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1" y="102"/>
                    <a:pt x="34" y="103"/>
                    <a:pt x="30" y="103"/>
                  </a:cubicBezTo>
                  <a:cubicBezTo>
                    <a:pt x="28" y="103"/>
                    <a:pt x="26" y="103"/>
                    <a:pt x="24" y="104"/>
                  </a:cubicBezTo>
                  <a:cubicBezTo>
                    <a:pt x="23" y="105"/>
                    <a:pt x="22" y="107"/>
                    <a:pt x="20" y="106"/>
                  </a:cubicBezTo>
                  <a:cubicBezTo>
                    <a:pt x="20" y="103"/>
                    <a:pt x="23" y="104"/>
                    <a:pt x="25" y="103"/>
                  </a:cubicBezTo>
                  <a:cubicBezTo>
                    <a:pt x="26" y="103"/>
                    <a:pt x="26" y="103"/>
                    <a:pt x="26" y="102"/>
                  </a:cubicBezTo>
                  <a:cubicBezTo>
                    <a:pt x="26" y="101"/>
                    <a:pt x="28" y="101"/>
                    <a:pt x="30" y="101"/>
                  </a:cubicBezTo>
                  <a:cubicBezTo>
                    <a:pt x="31" y="101"/>
                    <a:pt x="30" y="99"/>
                    <a:pt x="31" y="98"/>
                  </a:cubicBezTo>
                  <a:cubicBezTo>
                    <a:pt x="31" y="98"/>
                    <a:pt x="32" y="100"/>
                    <a:pt x="34" y="97"/>
                  </a:cubicBezTo>
                  <a:cubicBezTo>
                    <a:pt x="34" y="97"/>
                    <a:pt x="34" y="98"/>
                    <a:pt x="34" y="96"/>
                  </a:cubicBezTo>
                  <a:cubicBezTo>
                    <a:pt x="35" y="95"/>
                    <a:pt x="37" y="96"/>
                    <a:pt x="38" y="9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41" y="93"/>
                    <a:pt x="39" y="87"/>
                    <a:pt x="42" y="88"/>
                  </a:cubicBezTo>
                  <a:cubicBezTo>
                    <a:pt x="42" y="86"/>
                    <a:pt x="38" y="88"/>
                    <a:pt x="39" y="85"/>
                  </a:cubicBezTo>
                  <a:cubicBezTo>
                    <a:pt x="38" y="87"/>
                    <a:pt x="32" y="85"/>
                    <a:pt x="32" y="87"/>
                  </a:cubicBezTo>
                  <a:cubicBezTo>
                    <a:pt x="30" y="87"/>
                    <a:pt x="31" y="85"/>
                    <a:pt x="31" y="85"/>
                  </a:cubicBezTo>
                  <a:cubicBezTo>
                    <a:pt x="29" y="84"/>
                    <a:pt x="27" y="86"/>
                    <a:pt x="25" y="85"/>
                  </a:cubicBezTo>
                  <a:cubicBezTo>
                    <a:pt x="26" y="83"/>
                    <a:pt x="23" y="84"/>
                    <a:pt x="23" y="83"/>
                  </a:cubicBezTo>
                  <a:cubicBezTo>
                    <a:pt x="23" y="82"/>
                    <a:pt x="24" y="82"/>
                    <a:pt x="24" y="82"/>
                  </a:cubicBezTo>
                  <a:cubicBezTo>
                    <a:pt x="22" y="80"/>
                    <a:pt x="21" y="80"/>
                    <a:pt x="19" y="77"/>
                  </a:cubicBezTo>
                  <a:cubicBezTo>
                    <a:pt x="18" y="79"/>
                    <a:pt x="15" y="78"/>
                    <a:pt x="13" y="78"/>
                  </a:cubicBezTo>
                  <a:cubicBezTo>
                    <a:pt x="12" y="77"/>
                    <a:pt x="13" y="77"/>
                    <a:pt x="13" y="76"/>
                  </a:cubicBezTo>
                  <a:cubicBezTo>
                    <a:pt x="13" y="75"/>
                    <a:pt x="10" y="75"/>
                    <a:pt x="11" y="72"/>
                  </a:cubicBezTo>
                  <a:cubicBezTo>
                    <a:pt x="10" y="71"/>
                    <a:pt x="9" y="69"/>
                    <a:pt x="9" y="71"/>
                  </a:cubicBezTo>
                  <a:cubicBezTo>
                    <a:pt x="6" y="71"/>
                    <a:pt x="8" y="68"/>
                    <a:pt x="9" y="67"/>
                  </a:cubicBezTo>
                  <a:cubicBezTo>
                    <a:pt x="9" y="66"/>
                    <a:pt x="8" y="65"/>
                    <a:pt x="9" y="65"/>
                  </a:cubicBezTo>
                  <a:cubicBezTo>
                    <a:pt x="9" y="65"/>
                    <a:pt x="10" y="65"/>
                    <a:pt x="11" y="65"/>
                  </a:cubicBezTo>
                  <a:cubicBezTo>
                    <a:pt x="11" y="64"/>
                    <a:pt x="11" y="63"/>
                    <a:pt x="12" y="62"/>
                  </a:cubicBezTo>
                  <a:cubicBezTo>
                    <a:pt x="14" y="62"/>
                    <a:pt x="17" y="61"/>
                    <a:pt x="19" y="60"/>
                  </a:cubicBezTo>
                  <a:cubicBezTo>
                    <a:pt x="20" y="59"/>
                    <a:pt x="21" y="60"/>
                    <a:pt x="23" y="59"/>
                  </a:cubicBezTo>
                  <a:cubicBezTo>
                    <a:pt x="25" y="59"/>
                    <a:pt x="21" y="57"/>
                    <a:pt x="27" y="57"/>
                  </a:cubicBezTo>
                  <a:cubicBezTo>
                    <a:pt x="26" y="55"/>
                    <a:pt x="26" y="53"/>
                    <a:pt x="25" y="50"/>
                  </a:cubicBezTo>
                  <a:cubicBezTo>
                    <a:pt x="23" y="48"/>
                    <a:pt x="18" y="53"/>
                    <a:pt x="15" y="51"/>
                  </a:cubicBezTo>
                  <a:cubicBezTo>
                    <a:pt x="14" y="49"/>
                    <a:pt x="15" y="52"/>
                    <a:pt x="12" y="52"/>
                  </a:cubicBezTo>
                  <a:cubicBezTo>
                    <a:pt x="11" y="50"/>
                    <a:pt x="7" y="51"/>
                    <a:pt x="5" y="50"/>
                  </a:cubicBezTo>
                  <a:cubicBezTo>
                    <a:pt x="5" y="50"/>
                    <a:pt x="7" y="48"/>
                    <a:pt x="5" y="48"/>
                  </a:cubicBezTo>
                  <a:cubicBezTo>
                    <a:pt x="3" y="48"/>
                    <a:pt x="1" y="47"/>
                    <a:pt x="1" y="44"/>
                  </a:cubicBezTo>
                  <a:cubicBezTo>
                    <a:pt x="7" y="45"/>
                    <a:pt x="0" y="41"/>
                    <a:pt x="7" y="42"/>
                  </a:cubicBezTo>
                  <a:cubicBezTo>
                    <a:pt x="8" y="42"/>
                    <a:pt x="7" y="41"/>
                    <a:pt x="7" y="41"/>
                  </a:cubicBezTo>
                  <a:cubicBezTo>
                    <a:pt x="7" y="39"/>
                    <a:pt x="9" y="41"/>
                    <a:pt x="9" y="41"/>
                  </a:cubicBezTo>
                  <a:cubicBezTo>
                    <a:pt x="10" y="41"/>
                    <a:pt x="11" y="40"/>
                    <a:pt x="13" y="40"/>
                  </a:cubicBezTo>
                  <a:cubicBezTo>
                    <a:pt x="13" y="40"/>
                    <a:pt x="14" y="42"/>
                    <a:pt x="14" y="42"/>
                  </a:cubicBezTo>
                  <a:cubicBezTo>
                    <a:pt x="17" y="43"/>
                    <a:pt x="19" y="41"/>
                    <a:pt x="21" y="42"/>
                  </a:cubicBezTo>
                  <a:cubicBezTo>
                    <a:pt x="23" y="42"/>
                    <a:pt x="22" y="43"/>
                    <a:pt x="24" y="42"/>
                  </a:cubicBezTo>
                  <a:cubicBezTo>
                    <a:pt x="25" y="42"/>
                    <a:pt x="24" y="41"/>
                    <a:pt x="24" y="40"/>
                  </a:cubicBezTo>
                  <a:cubicBezTo>
                    <a:pt x="25" y="40"/>
                    <a:pt x="26" y="40"/>
                    <a:pt x="26" y="39"/>
                  </a:cubicBezTo>
                  <a:cubicBezTo>
                    <a:pt x="26" y="37"/>
                    <a:pt x="22" y="40"/>
                    <a:pt x="23" y="36"/>
                  </a:cubicBezTo>
                  <a:cubicBezTo>
                    <a:pt x="20" y="36"/>
                    <a:pt x="18" y="35"/>
                    <a:pt x="15" y="34"/>
                  </a:cubicBezTo>
                  <a:cubicBezTo>
                    <a:pt x="16" y="33"/>
                    <a:pt x="17" y="33"/>
                    <a:pt x="14" y="32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10" y="30"/>
                    <a:pt x="12" y="26"/>
                    <a:pt x="10" y="27"/>
                  </a:cubicBezTo>
                  <a:cubicBezTo>
                    <a:pt x="9" y="27"/>
                    <a:pt x="10" y="28"/>
                    <a:pt x="9" y="28"/>
                  </a:cubicBezTo>
                  <a:cubicBezTo>
                    <a:pt x="8" y="28"/>
                    <a:pt x="7" y="26"/>
                    <a:pt x="6" y="27"/>
                  </a:cubicBezTo>
                  <a:cubicBezTo>
                    <a:pt x="8" y="24"/>
                    <a:pt x="12" y="23"/>
                    <a:pt x="15" y="22"/>
                  </a:cubicBezTo>
                  <a:cubicBezTo>
                    <a:pt x="14" y="19"/>
                    <a:pt x="18" y="19"/>
                    <a:pt x="19" y="17"/>
                  </a:cubicBezTo>
                  <a:cubicBezTo>
                    <a:pt x="20" y="16"/>
                    <a:pt x="19" y="14"/>
                    <a:pt x="20" y="13"/>
                  </a:cubicBezTo>
                  <a:cubicBezTo>
                    <a:pt x="22" y="16"/>
                    <a:pt x="23" y="14"/>
                    <a:pt x="27" y="14"/>
                  </a:cubicBezTo>
                  <a:cubicBezTo>
                    <a:pt x="29" y="12"/>
                    <a:pt x="32" y="10"/>
                    <a:pt x="37" y="11"/>
                  </a:cubicBezTo>
                  <a:cubicBezTo>
                    <a:pt x="38" y="11"/>
                    <a:pt x="38" y="9"/>
                    <a:pt x="38" y="9"/>
                  </a:cubicBezTo>
                  <a:cubicBezTo>
                    <a:pt x="40" y="8"/>
                    <a:pt x="44" y="9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7" y="9"/>
                    <a:pt x="49" y="8"/>
                    <a:pt x="49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57" y="15"/>
                    <a:pt x="68" y="9"/>
                    <a:pt x="64" y="13"/>
                  </a:cubicBezTo>
                  <a:cubicBezTo>
                    <a:pt x="66" y="14"/>
                    <a:pt x="68" y="13"/>
                    <a:pt x="68" y="12"/>
                  </a:cubicBezTo>
                  <a:cubicBezTo>
                    <a:pt x="70" y="14"/>
                    <a:pt x="74" y="13"/>
                    <a:pt x="76" y="1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4"/>
                    <a:pt x="78" y="15"/>
                    <a:pt x="79" y="15"/>
                  </a:cubicBezTo>
                  <a:cubicBezTo>
                    <a:pt x="82" y="16"/>
                    <a:pt x="83" y="14"/>
                    <a:pt x="84" y="15"/>
                  </a:cubicBezTo>
                  <a:cubicBezTo>
                    <a:pt x="85" y="16"/>
                    <a:pt x="95" y="15"/>
                    <a:pt x="97" y="16"/>
                  </a:cubicBezTo>
                  <a:cubicBezTo>
                    <a:pt x="98" y="17"/>
                    <a:pt x="103" y="18"/>
                    <a:pt x="107" y="18"/>
                  </a:cubicBezTo>
                  <a:cubicBezTo>
                    <a:pt x="108" y="19"/>
                    <a:pt x="110" y="20"/>
                    <a:pt x="110" y="22"/>
                  </a:cubicBezTo>
                  <a:cubicBezTo>
                    <a:pt x="113" y="22"/>
                    <a:pt x="114" y="24"/>
                    <a:pt x="118" y="23"/>
                  </a:cubicBezTo>
                  <a:cubicBezTo>
                    <a:pt x="118" y="26"/>
                    <a:pt x="122" y="25"/>
                    <a:pt x="125" y="25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5" y="22"/>
                    <a:pt x="127" y="20"/>
                    <a:pt x="131" y="19"/>
                  </a:cubicBezTo>
                  <a:cubicBezTo>
                    <a:pt x="131" y="21"/>
                    <a:pt x="132" y="21"/>
                    <a:pt x="132" y="20"/>
                  </a:cubicBezTo>
                  <a:cubicBezTo>
                    <a:pt x="133" y="20"/>
                    <a:pt x="132" y="22"/>
                    <a:pt x="134" y="22"/>
                  </a:cubicBezTo>
                  <a:cubicBezTo>
                    <a:pt x="136" y="22"/>
                    <a:pt x="136" y="21"/>
                    <a:pt x="136" y="19"/>
                  </a:cubicBezTo>
                  <a:cubicBezTo>
                    <a:pt x="138" y="19"/>
                    <a:pt x="138" y="20"/>
                    <a:pt x="139" y="20"/>
                  </a:cubicBezTo>
                  <a:cubicBezTo>
                    <a:pt x="141" y="19"/>
                    <a:pt x="139" y="18"/>
                    <a:pt x="141" y="16"/>
                  </a:cubicBezTo>
                  <a:cubicBezTo>
                    <a:pt x="143" y="16"/>
                    <a:pt x="144" y="18"/>
                    <a:pt x="144" y="16"/>
                  </a:cubicBezTo>
                  <a:cubicBezTo>
                    <a:pt x="146" y="17"/>
                    <a:pt x="145" y="19"/>
                    <a:pt x="143" y="18"/>
                  </a:cubicBezTo>
                  <a:cubicBezTo>
                    <a:pt x="145" y="21"/>
                    <a:pt x="151" y="16"/>
                    <a:pt x="153" y="19"/>
                  </a:cubicBezTo>
                  <a:cubicBezTo>
                    <a:pt x="156" y="19"/>
                    <a:pt x="150" y="16"/>
                    <a:pt x="154" y="16"/>
                  </a:cubicBezTo>
                  <a:cubicBezTo>
                    <a:pt x="154" y="15"/>
                    <a:pt x="155" y="14"/>
                    <a:pt x="157" y="14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9" y="15"/>
                    <a:pt x="159" y="19"/>
                    <a:pt x="161" y="19"/>
                  </a:cubicBezTo>
                  <a:cubicBezTo>
                    <a:pt x="164" y="19"/>
                    <a:pt x="166" y="19"/>
                    <a:pt x="167" y="17"/>
                  </a:cubicBezTo>
                  <a:cubicBezTo>
                    <a:pt x="169" y="18"/>
                    <a:pt x="171" y="18"/>
                    <a:pt x="170" y="21"/>
                  </a:cubicBezTo>
                  <a:cubicBezTo>
                    <a:pt x="172" y="20"/>
                    <a:pt x="174" y="20"/>
                    <a:pt x="175" y="17"/>
                  </a:cubicBezTo>
                  <a:cubicBezTo>
                    <a:pt x="177" y="19"/>
                    <a:pt x="178" y="17"/>
                    <a:pt x="181" y="19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187" y="19"/>
                    <a:pt x="186" y="21"/>
                    <a:pt x="186" y="21"/>
                  </a:cubicBezTo>
                  <a:cubicBezTo>
                    <a:pt x="186" y="21"/>
                    <a:pt x="189" y="22"/>
                    <a:pt x="188" y="22"/>
                  </a:cubicBezTo>
                  <a:cubicBezTo>
                    <a:pt x="189" y="22"/>
                    <a:pt x="190" y="21"/>
                    <a:pt x="191" y="21"/>
                  </a:cubicBezTo>
                  <a:cubicBezTo>
                    <a:pt x="191" y="21"/>
                    <a:pt x="191" y="23"/>
                    <a:pt x="191" y="23"/>
                  </a:cubicBezTo>
                  <a:cubicBezTo>
                    <a:pt x="194" y="25"/>
                    <a:pt x="198" y="22"/>
                    <a:pt x="201" y="23"/>
                  </a:cubicBezTo>
                  <a:cubicBezTo>
                    <a:pt x="201" y="24"/>
                    <a:pt x="202" y="24"/>
                    <a:pt x="203" y="24"/>
                  </a:cubicBezTo>
                  <a:cubicBezTo>
                    <a:pt x="202" y="27"/>
                    <a:pt x="207" y="25"/>
                    <a:pt x="206" y="27"/>
                  </a:cubicBezTo>
                  <a:cubicBezTo>
                    <a:pt x="207" y="29"/>
                    <a:pt x="204" y="28"/>
                    <a:pt x="204" y="30"/>
                  </a:cubicBezTo>
                  <a:cubicBezTo>
                    <a:pt x="204" y="31"/>
                    <a:pt x="205" y="31"/>
                    <a:pt x="205" y="33"/>
                  </a:cubicBezTo>
                  <a:cubicBezTo>
                    <a:pt x="216" y="32"/>
                    <a:pt x="224" y="31"/>
                    <a:pt x="232" y="34"/>
                  </a:cubicBezTo>
                  <a:cubicBezTo>
                    <a:pt x="232" y="35"/>
                    <a:pt x="231" y="36"/>
                    <a:pt x="231" y="37"/>
                  </a:cubicBezTo>
                  <a:cubicBezTo>
                    <a:pt x="233" y="37"/>
                    <a:pt x="233" y="36"/>
                    <a:pt x="235" y="36"/>
                  </a:cubicBezTo>
                  <a:cubicBezTo>
                    <a:pt x="234" y="33"/>
                    <a:pt x="235" y="34"/>
                    <a:pt x="234" y="31"/>
                  </a:cubicBezTo>
                  <a:cubicBezTo>
                    <a:pt x="235" y="29"/>
                    <a:pt x="242" y="29"/>
                    <a:pt x="240" y="28"/>
                  </a:cubicBezTo>
                  <a:cubicBezTo>
                    <a:pt x="240" y="26"/>
                    <a:pt x="241" y="28"/>
                    <a:pt x="243" y="28"/>
                  </a:cubicBezTo>
                  <a:cubicBezTo>
                    <a:pt x="243" y="29"/>
                    <a:pt x="244" y="28"/>
                    <a:pt x="244" y="30"/>
                  </a:cubicBezTo>
                  <a:cubicBezTo>
                    <a:pt x="248" y="30"/>
                    <a:pt x="251" y="29"/>
                    <a:pt x="254" y="30"/>
                  </a:cubicBezTo>
                  <a:cubicBezTo>
                    <a:pt x="254" y="30"/>
                    <a:pt x="254" y="31"/>
                    <a:pt x="255" y="31"/>
                  </a:cubicBezTo>
                  <a:cubicBezTo>
                    <a:pt x="256" y="31"/>
                    <a:pt x="256" y="32"/>
                    <a:pt x="257" y="32"/>
                  </a:cubicBezTo>
                  <a:cubicBezTo>
                    <a:pt x="260" y="32"/>
                    <a:pt x="263" y="30"/>
                    <a:pt x="268" y="31"/>
                  </a:cubicBezTo>
                  <a:cubicBezTo>
                    <a:pt x="271" y="29"/>
                    <a:pt x="270" y="27"/>
                    <a:pt x="271" y="25"/>
                  </a:cubicBezTo>
                  <a:cubicBezTo>
                    <a:pt x="271" y="22"/>
                    <a:pt x="268" y="23"/>
                    <a:pt x="267" y="22"/>
                  </a:cubicBezTo>
                  <a:cubicBezTo>
                    <a:pt x="268" y="17"/>
                    <a:pt x="276" y="20"/>
                    <a:pt x="279" y="21"/>
                  </a:cubicBezTo>
                  <a:cubicBezTo>
                    <a:pt x="278" y="22"/>
                    <a:pt x="278" y="23"/>
                    <a:pt x="276" y="23"/>
                  </a:cubicBezTo>
                  <a:cubicBezTo>
                    <a:pt x="278" y="25"/>
                    <a:pt x="276" y="26"/>
                    <a:pt x="275" y="27"/>
                  </a:cubicBezTo>
                  <a:cubicBezTo>
                    <a:pt x="275" y="29"/>
                    <a:pt x="276" y="29"/>
                    <a:pt x="278" y="29"/>
                  </a:cubicBezTo>
                  <a:cubicBezTo>
                    <a:pt x="276" y="32"/>
                    <a:pt x="279" y="32"/>
                    <a:pt x="277" y="34"/>
                  </a:cubicBezTo>
                  <a:cubicBezTo>
                    <a:pt x="280" y="36"/>
                    <a:pt x="282" y="30"/>
                    <a:pt x="281" y="31"/>
                  </a:cubicBezTo>
                  <a:cubicBezTo>
                    <a:pt x="281" y="30"/>
                    <a:pt x="284" y="33"/>
                    <a:pt x="283" y="29"/>
                  </a:cubicBezTo>
                  <a:cubicBezTo>
                    <a:pt x="287" y="29"/>
                    <a:pt x="286" y="25"/>
                    <a:pt x="288" y="24"/>
                  </a:cubicBezTo>
                  <a:cubicBezTo>
                    <a:pt x="287" y="21"/>
                    <a:pt x="286" y="19"/>
                    <a:pt x="282" y="19"/>
                  </a:cubicBezTo>
                  <a:cubicBezTo>
                    <a:pt x="284" y="18"/>
                    <a:pt x="280" y="15"/>
                    <a:pt x="277" y="14"/>
                  </a:cubicBezTo>
                  <a:cubicBezTo>
                    <a:pt x="277" y="13"/>
                    <a:pt x="277" y="12"/>
                    <a:pt x="276" y="12"/>
                  </a:cubicBezTo>
                  <a:cubicBezTo>
                    <a:pt x="276" y="10"/>
                    <a:pt x="279" y="9"/>
                    <a:pt x="279" y="7"/>
                  </a:cubicBezTo>
                  <a:cubicBezTo>
                    <a:pt x="279" y="6"/>
                    <a:pt x="281" y="5"/>
                    <a:pt x="281" y="5"/>
                  </a:cubicBezTo>
                  <a:cubicBezTo>
                    <a:pt x="278" y="2"/>
                    <a:pt x="284" y="5"/>
                    <a:pt x="282" y="3"/>
                  </a:cubicBezTo>
                  <a:cubicBezTo>
                    <a:pt x="282" y="0"/>
                    <a:pt x="284" y="4"/>
                    <a:pt x="285" y="4"/>
                  </a:cubicBezTo>
                  <a:cubicBezTo>
                    <a:pt x="286" y="4"/>
                    <a:pt x="288" y="3"/>
                    <a:pt x="288" y="4"/>
                  </a:cubicBezTo>
                  <a:cubicBezTo>
                    <a:pt x="289" y="4"/>
                    <a:pt x="287" y="5"/>
                    <a:pt x="287" y="6"/>
                  </a:cubicBezTo>
                  <a:cubicBezTo>
                    <a:pt x="288" y="6"/>
                    <a:pt x="290" y="5"/>
                    <a:pt x="290" y="6"/>
                  </a:cubicBezTo>
                  <a:cubicBezTo>
                    <a:pt x="291" y="6"/>
                    <a:pt x="290" y="8"/>
                    <a:pt x="290" y="9"/>
                  </a:cubicBezTo>
                  <a:cubicBezTo>
                    <a:pt x="290" y="9"/>
                    <a:pt x="292" y="8"/>
                    <a:pt x="292" y="9"/>
                  </a:cubicBezTo>
                  <a:cubicBezTo>
                    <a:pt x="293" y="11"/>
                    <a:pt x="291" y="10"/>
                    <a:pt x="292" y="12"/>
                  </a:cubicBezTo>
                  <a:cubicBezTo>
                    <a:pt x="293" y="13"/>
                    <a:pt x="293" y="13"/>
                    <a:pt x="293" y="14"/>
                  </a:cubicBezTo>
                  <a:cubicBezTo>
                    <a:pt x="293" y="14"/>
                    <a:pt x="292" y="15"/>
                    <a:pt x="292" y="15"/>
                  </a:cubicBezTo>
                  <a:cubicBezTo>
                    <a:pt x="292" y="17"/>
                    <a:pt x="292" y="17"/>
                    <a:pt x="291" y="18"/>
                  </a:cubicBezTo>
                  <a:cubicBezTo>
                    <a:pt x="291" y="20"/>
                    <a:pt x="297" y="20"/>
                    <a:pt x="296" y="17"/>
                  </a:cubicBezTo>
                  <a:cubicBezTo>
                    <a:pt x="298" y="17"/>
                    <a:pt x="297" y="20"/>
                    <a:pt x="300" y="19"/>
                  </a:cubicBezTo>
                  <a:cubicBezTo>
                    <a:pt x="298" y="21"/>
                    <a:pt x="300" y="21"/>
                    <a:pt x="300" y="24"/>
                  </a:cubicBezTo>
                  <a:cubicBezTo>
                    <a:pt x="304" y="24"/>
                    <a:pt x="303" y="21"/>
                    <a:pt x="307" y="23"/>
                  </a:cubicBezTo>
                  <a:cubicBezTo>
                    <a:pt x="307" y="23"/>
                    <a:pt x="307" y="23"/>
                    <a:pt x="307" y="22"/>
                  </a:cubicBezTo>
                  <a:cubicBezTo>
                    <a:pt x="310" y="23"/>
                    <a:pt x="306" y="23"/>
                    <a:pt x="308" y="25"/>
                  </a:cubicBezTo>
                  <a:cubicBezTo>
                    <a:pt x="308" y="25"/>
                    <a:pt x="310" y="26"/>
                    <a:pt x="310" y="26"/>
                  </a:cubicBezTo>
                  <a:cubicBezTo>
                    <a:pt x="310" y="27"/>
                    <a:pt x="307" y="29"/>
                    <a:pt x="308" y="32"/>
                  </a:cubicBezTo>
                  <a:moveTo>
                    <a:pt x="195" y="42"/>
                  </a:moveTo>
                  <a:cubicBezTo>
                    <a:pt x="194" y="40"/>
                    <a:pt x="196" y="40"/>
                    <a:pt x="195" y="39"/>
                  </a:cubicBezTo>
                  <a:cubicBezTo>
                    <a:pt x="195" y="40"/>
                    <a:pt x="195" y="40"/>
                    <a:pt x="194" y="40"/>
                  </a:cubicBezTo>
                  <a:cubicBezTo>
                    <a:pt x="194" y="39"/>
                    <a:pt x="194" y="37"/>
                    <a:pt x="193" y="37"/>
                  </a:cubicBezTo>
                  <a:cubicBezTo>
                    <a:pt x="192" y="39"/>
                    <a:pt x="187" y="42"/>
                    <a:pt x="185" y="39"/>
                  </a:cubicBezTo>
                  <a:cubicBezTo>
                    <a:pt x="185" y="37"/>
                    <a:pt x="190" y="40"/>
                    <a:pt x="188" y="36"/>
                  </a:cubicBezTo>
                  <a:cubicBezTo>
                    <a:pt x="187" y="36"/>
                    <a:pt x="186" y="36"/>
                    <a:pt x="186" y="35"/>
                  </a:cubicBezTo>
                  <a:cubicBezTo>
                    <a:pt x="185" y="35"/>
                    <a:pt x="184" y="37"/>
                    <a:pt x="182" y="37"/>
                  </a:cubicBezTo>
                  <a:cubicBezTo>
                    <a:pt x="181" y="38"/>
                    <a:pt x="178" y="38"/>
                    <a:pt x="176" y="38"/>
                  </a:cubicBezTo>
                  <a:cubicBezTo>
                    <a:pt x="176" y="38"/>
                    <a:pt x="175" y="39"/>
                    <a:pt x="175" y="39"/>
                  </a:cubicBezTo>
                  <a:cubicBezTo>
                    <a:pt x="172" y="40"/>
                    <a:pt x="168" y="40"/>
                    <a:pt x="165" y="40"/>
                  </a:cubicBezTo>
                  <a:cubicBezTo>
                    <a:pt x="166" y="42"/>
                    <a:pt x="164" y="43"/>
                    <a:pt x="165" y="43"/>
                  </a:cubicBezTo>
                  <a:cubicBezTo>
                    <a:pt x="165" y="42"/>
                    <a:pt x="166" y="42"/>
                    <a:pt x="166" y="44"/>
                  </a:cubicBezTo>
                  <a:cubicBezTo>
                    <a:pt x="170" y="45"/>
                    <a:pt x="176" y="40"/>
                    <a:pt x="178" y="44"/>
                  </a:cubicBezTo>
                  <a:cubicBezTo>
                    <a:pt x="175" y="42"/>
                    <a:pt x="177" y="44"/>
                    <a:pt x="175" y="45"/>
                  </a:cubicBezTo>
                  <a:cubicBezTo>
                    <a:pt x="173" y="45"/>
                    <a:pt x="172" y="46"/>
                    <a:pt x="171" y="47"/>
                  </a:cubicBezTo>
                  <a:cubicBezTo>
                    <a:pt x="176" y="48"/>
                    <a:pt x="179" y="46"/>
                    <a:pt x="183" y="46"/>
                  </a:cubicBezTo>
                  <a:cubicBezTo>
                    <a:pt x="184" y="47"/>
                    <a:pt x="183" y="49"/>
                    <a:pt x="184" y="49"/>
                  </a:cubicBezTo>
                  <a:cubicBezTo>
                    <a:pt x="184" y="48"/>
                    <a:pt x="186" y="48"/>
                    <a:pt x="187" y="48"/>
                  </a:cubicBezTo>
                  <a:cubicBezTo>
                    <a:pt x="187" y="46"/>
                    <a:pt x="188" y="45"/>
                    <a:pt x="189" y="44"/>
                  </a:cubicBezTo>
                  <a:cubicBezTo>
                    <a:pt x="191" y="42"/>
                    <a:pt x="190" y="44"/>
                    <a:pt x="193" y="44"/>
                  </a:cubicBezTo>
                  <a:cubicBezTo>
                    <a:pt x="193" y="43"/>
                    <a:pt x="193" y="42"/>
                    <a:pt x="195" y="42"/>
                  </a:cubicBezTo>
                  <a:moveTo>
                    <a:pt x="202" y="75"/>
                  </a:moveTo>
                  <a:cubicBezTo>
                    <a:pt x="202" y="72"/>
                    <a:pt x="205" y="73"/>
                    <a:pt x="206" y="72"/>
                  </a:cubicBezTo>
                  <a:cubicBezTo>
                    <a:pt x="206" y="71"/>
                    <a:pt x="208" y="72"/>
                    <a:pt x="208" y="72"/>
                  </a:cubicBezTo>
                  <a:cubicBezTo>
                    <a:pt x="210" y="71"/>
                    <a:pt x="212" y="71"/>
                    <a:pt x="213" y="71"/>
                  </a:cubicBezTo>
                  <a:cubicBezTo>
                    <a:pt x="213" y="71"/>
                    <a:pt x="214" y="69"/>
                    <a:pt x="214" y="69"/>
                  </a:cubicBezTo>
                  <a:cubicBezTo>
                    <a:pt x="216" y="67"/>
                    <a:pt x="218" y="70"/>
                    <a:pt x="219" y="68"/>
                  </a:cubicBezTo>
                  <a:cubicBezTo>
                    <a:pt x="218" y="68"/>
                    <a:pt x="218" y="67"/>
                    <a:pt x="219" y="67"/>
                  </a:cubicBezTo>
                  <a:cubicBezTo>
                    <a:pt x="221" y="67"/>
                    <a:pt x="221" y="66"/>
                    <a:pt x="222" y="67"/>
                  </a:cubicBezTo>
                  <a:cubicBezTo>
                    <a:pt x="222" y="68"/>
                    <a:pt x="223" y="66"/>
                    <a:pt x="223" y="66"/>
                  </a:cubicBezTo>
                  <a:cubicBezTo>
                    <a:pt x="221" y="67"/>
                    <a:pt x="223" y="64"/>
                    <a:pt x="224" y="66"/>
                  </a:cubicBezTo>
                  <a:cubicBezTo>
                    <a:pt x="225" y="64"/>
                    <a:pt x="226" y="64"/>
                    <a:pt x="226" y="61"/>
                  </a:cubicBezTo>
                  <a:cubicBezTo>
                    <a:pt x="223" y="61"/>
                    <a:pt x="222" y="63"/>
                    <a:pt x="219" y="62"/>
                  </a:cubicBezTo>
                  <a:cubicBezTo>
                    <a:pt x="219" y="64"/>
                    <a:pt x="218" y="64"/>
                    <a:pt x="217" y="65"/>
                  </a:cubicBezTo>
                  <a:cubicBezTo>
                    <a:pt x="214" y="67"/>
                    <a:pt x="214" y="65"/>
                    <a:pt x="212" y="65"/>
                  </a:cubicBezTo>
                  <a:cubicBezTo>
                    <a:pt x="211" y="65"/>
                    <a:pt x="212" y="66"/>
                    <a:pt x="210" y="66"/>
                  </a:cubicBezTo>
                  <a:cubicBezTo>
                    <a:pt x="209" y="66"/>
                    <a:pt x="208" y="64"/>
                    <a:pt x="206" y="65"/>
                  </a:cubicBezTo>
                  <a:cubicBezTo>
                    <a:pt x="206" y="64"/>
                    <a:pt x="206" y="63"/>
                    <a:pt x="205" y="63"/>
                  </a:cubicBezTo>
                  <a:cubicBezTo>
                    <a:pt x="205" y="64"/>
                    <a:pt x="205" y="65"/>
                    <a:pt x="204" y="66"/>
                  </a:cubicBezTo>
                  <a:cubicBezTo>
                    <a:pt x="204" y="67"/>
                    <a:pt x="206" y="67"/>
                    <a:pt x="206" y="68"/>
                  </a:cubicBezTo>
                  <a:cubicBezTo>
                    <a:pt x="203" y="67"/>
                    <a:pt x="203" y="69"/>
                    <a:pt x="202" y="70"/>
                  </a:cubicBezTo>
                  <a:cubicBezTo>
                    <a:pt x="201" y="71"/>
                    <a:pt x="199" y="70"/>
                    <a:pt x="199" y="72"/>
                  </a:cubicBezTo>
                  <a:cubicBezTo>
                    <a:pt x="199" y="74"/>
                    <a:pt x="194" y="71"/>
                    <a:pt x="196" y="75"/>
                  </a:cubicBezTo>
                  <a:lnTo>
                    <a:pt x="202" y="75"/>
                  </a:lnTo>
                  <a:close/>
                  <a:moveTo>
                    <a:pt x="271" y="112"/>
                  </a:moveTo>
                  <a:cubicBezTo>
                    <a:pt x="270" y="112"/>
                    <a:pt x="271" y="113"/>
                    <a:pt x="270" y="113"/>
                  </a:cubicBezTo>
                  <a:cubicBezTo>
                    <a:pt x="270" y="113"/>
                    <a:pt x="268" y="113"/>
                    <a:pt x="267" y="114"/>
                  </a:cubicBezTo>
                  <a:cubicBezTo>
                    <a:pt x="267" y="115"/>
                    <a:pt x="268" y="117"/>
                    <a:pt x="266" y="117"/>
                  </a:cubicBezTo>
                  <a:cubicBezTo>
                    <a:pt x="266" y="116"/>
                    <a:pt x="267" y="115"/>
                    <a:pt x="265" y="115"/>
                  </a:cubicBezTo>
                  <a:cubicBezTo>
                    <a:pt x="265" y="118"/>
                    <a:pt x="265" y="118"/>
                    <a:pt x="265" y="118"/>
                  </a:cubicBezTo>
                  <a:cubicBezTo>
                    <a:pt x="270" y="118"/>
                    <a:pt x="270" y="118"/>
                    <a:pt x="270" y="118"/>
                  </a:cubicBezTo>
                  <a:cubicBezTo>
                    <a:pt x="269" y="120"/>
                    <a:pt x="272" y="121"/>
                    <a:pt x="272" y="122"/>
                  </a:cubicBezTo>
                  <a:cubicBezTo>
                    <a:pt x="273" y="125"/>
                    <a:pt x="274" y="124"/>
                    <a:pt x="275" y="126"/>
                  </a:cubicBezTo>
                  <a:cubicBezTo>
                    <a:pt x="274" y="126"/>
                    <a:pt x="273" y="126"/>
                    <a:pt x="273" y="128"/>
                  </a:cubicBezTo>
                  <a:cubicBezTo>
                    <a:pt x="273" y="129"/>
                    <a:pt x="274" y="129"/>
                    <a:pt x="274" y="131"/>
                  </a:cubicBezTo>
                  <a:cubicBezTo>
                    <a:pt x="278" y="131"/>
                    <a:pt x="278" y="131"/>
                    <a:pt x="278" y="131"/>
                  </a:cubicBezTo>
                  <a:cubicBezTo>
                    <a:pt x="279" y="130"/>
                    <a:pt x="279" y="127"/>
                    <a:pt x="279" y="125"/>
                  </a:cubicBezTo>
                  <a:cubicBezTo>
                    <a:pt x="278" y="125"/>
                    <a:pt x="277" y="124"/>
                    <a:pt x="276" y="123"/>
                  </a:cubicBezTo>
                  <a:cubicBezTo>
                    <a:pt x="278" y="118"/>
                    <a:pt x="276" y="121"/>
                    <a:pt x="275" y="119"/>
                  </a:cubicBezTo>
                  <a:cubicBezTo>
                    <a:pt x="274" y="118"/>
                    <a:pt x="274" y="114"/>
                    <a:pt x="273" y="112"/>
                  </a:cubicBezTo>
                  <a:cubicBezTo>
                    <a:pt x="272" y="112"/>
                    <a:pt x="272" y="112"/>
                    <a:pt x="271" y="112"/>
                  </a:cubicBezTo>
                  <a:moveTo>
                    <a:pt x="308" y="141"/>
                  </a:moveTo>
                  <a:cubicBezTo>
                    <a:pt x="305" y="140"/>
                    <a:pt x="306" y="143"/>
                    <a:pt x="305" y="143"/>
                  </a:cubicBezTo>
                  <a:cubicBezTo>
                    <a:pt x="304" y="143"/>
                    <a:pt x="304" y="142"/>
                    <a:pt x="303" y="142"/>
                  </a:cubicBezTo>
                  <a:cubicBezTo>
                    <a:pt x="303" y="146"/>
                    <a:pt x="299" y="144"/>
                    <a:pt x="298" y="145"/>
                  </a:cubicBezTo>
                  <a:cubicBezTo>
                    <a:pt x="297" y="146"/>
                    <a:pt x="298" y="146"/>
                    <a:pt x="297" y="147"/>
                  </a:cubicBezTo>
                  <a:cubicBezTo>
                    <a:pt x="296" y="147"/>
                    <a:pt x="295" y="147"/>
                    <a:pt x="295" y="148"/>
                  </a:cubicBezTo>
                  <a:cubicBezTo>
                    <a:pt x="297" y="148"/>
                    <a:pt x="295" y="149"/>
                    <a:pt x="295" y="151"/>
                  </a:cubicBezTo>
                  <a:cubicBezTo>
                    <a:pt x="297" y="153"/>
                    <a:pt x="297" y="149"/>
                    <a:pt x="299" y="149"/>
                  </a:cubicBezTo>
                  <a:cubicBezTo>
                    <a:pt x="301" y="148"/>
                    <a:pt x="303" y="149"/>
                    <a:pt x="305" y="149"/>
                  </a:cubicBezTo>
                  <a:cubicBezTo>
                    <a:pt x="306" y="149"/>
                    <a:pt x="306" y="148"/>
                    <a:pt x="307" y="148"/>
                  </a:cubicBezTo>
                  <a:cubicBezTo>
                    <a:pt x="310" y="148"/>
                    <a:pt x="312" y="149"/>
                    <a:pt x="313" y="150"/>
                  </a:cubicBezTo>
                  <a:cubicBezTo>
                    <a:pt x="312" y="150"/>
                    <a:pt x="311" y="150"/>
                    <a:pt x="311" y="151"/>
                  </a:cubicBezTo>
                  <a:cubicBezTo>
                    <a:pt x="312" y="150"/>
                    <a:pt x="312" y="152"/>
                    <a:pt x="312" y="152"/>
                  </a:cubicBezTo>
                  <a:cubicBezTo>
                    <a:pt x="313" y="152"/>
                    <a:pt x="313" y="151"/>
                    <a:pt x="313" y="151"/>
                  </a:cubicBezTo>
                  <a:cubicBezTo>
                    <a:pt x="317" y="151"/>
                    <a:pt x="315" y="151"/>
                    <a:pt x="318" y="150"/>
                  </a:cubicBezTo>
                  <a:cubicBezTo>
                    <a:pt x="321" y="148"/>
                    <a:pt x="323" y="151"/>
                    <a:pt x="325" y="149"/>
                  </a:cubicBezTo>
                  <a:cubicBezTo>
                    <a:pt x="322" y="149"/>
                    <a:pt x="325" y="145"/>
                    <a:pt x="323" y="147"/>
                  </a:cubicBezTo>
                  <a:cubicBezTo>
                    <a:pt x="321" y="149"/>
                    <a:pt x="321" y="143"/>
                    <a:pt x="321" y="143"/>
                  </a:cubicBezTo>
                  <a:cubicBezTo>
                    <a:pt x="320" y="143"/>
                    <a:pt x="318" y="143"/>
                    <a:pt x="319" y="141"/>
                  </a:cubicBezTo>
                  <a:cubicBezTo>
                    <a:pt x="314" y="141"/>
                    <a:pt x="314" y="141"/>
                    <a:pt x="314" y="141"/>
                  </a:cubicBezTo>
                  <a:cubicBezTo>
                    <a:pt x="315" y="140"/>
                    <a:pt x="315" y="140"/>
                    <a:pt x="314" y="138"/>
                  </a:cubicBezTo>
                  <a:cubicBezTo>
                    <a:pt x="311" y="140"/>
                    <a:pt x="312" y="139"/>
                    <a:pt x="308" y="138"/>
                  </a:cubicBezTo>
                  <a:cubicBezTo>
                    <a:pt x="308" y="140"/>
                    <a:pt x="307" y="140"/>
                    <a:pt x="308" y="141"/>
                  </a:cubicBezTo>
                  <a:moveTo>
                    <a:pt x="334" y="165"/>
                  </a:moveTo>
                  <a:cubicBezTo>
                    <a:pt x="334" y="165"/>
                    <a:pt x="333" y="165"/>
                    <a:pt x="333" y="164"/>
                  </a:cubicBezTo>
                  <a:cubicBezTo>
                    <a:pt x="337" y="165"/>
                    <a:pt x="333" y="158"/>
                    <a:pt x="337" y="159"/>
                  </a:cubicBezTo>
                  <a:cubicBezTo>
                    <a:pt x="339" y="161"/>
                    <a:pt x="340" y="158"/>
                    <a:pt x="343" y="159"/>
                  </a:cubicBezTo>
                  <a:cubicBezTo>
                    <a:pt x="341" y="153"/>
                    <a:pt x="334" y="152"/>
                    <a:pt x="328" y="153"/>
                  </a:cubicBezTo>
                  <a:cubicBezTo>
                    <a:pt x="328" y="153"/>
                    <a:pt x="327" y="152"/>
                    <a:pt x="328" y="151"/>
                  </a:cubicBezTo>
                  <a:cubicBezTo>
                    <a:pt x="325" y="150"/>
                    <a:pt x="325" y="153"/>
                    <a:pt x="323" y="153"/>
                  </a:cubicBezTo>
                  <a:cubicBezTo>
                    <a:pt x="322" y="153"/>
                    <a:pt x="321" y="151"/>
                    <a:pt x="320" y="152"/>
                  </a:cubicBezTo>
                  <a:cubicBezTo>
                    <a:pt x="319" y="152"/>
                    <a:pt x="318" y="153"/>
                    <a:pt x="317" y="154"/>
                  </a:cubicBezTo>
                  <a:cubicBezTo>
                    <a:pt x="316" y="154"/>
                    <a:pt x="315" y="154"/>
                    <a:pt x="313" y="155"/>
                  </a:cubicBezTo>
                  <a:cubicBezTo>
                    <a:pt x="313" y="156"/>
                    <a:pt x="312" y="157"/>
                    <a:pt x="311" y="158"/>
                  </a:cubicBezTo>
                  <a:cubicBezTo>
                    <a:pt x="312" y="165"/>
                    <a:pt x="310" y="166"/>
                    <a:pt x="310" y="174"/>
                  </a:cubicBezTo>
                  <a:cubicBezTo>
                    <a:pt x="314" y="175"/>
                    <a:pt x="312" y="171"/>
                    <a:pt x="315" y="172"/>
                  </a:cubicBezTo>
                  <a:cubicBezTo>
                    <a:pt x="315" y="170"/>
                    <a:pt x="315" y="169"/>
                    <a:pt x="316" y="168"/>
                  </a:cubicBezTo>
                  <a:cubicBezTo>
                    <a:pt x="318" y="166"/>
                    <a:pt x="316" y="163"/>
                    <a:pt x="317" y="160"/>
                  </a:cubicBezTo>
                  <a:cubicBezTo>
                    <a:pt x="317" y="160"/>
                    <a:pt x="319" y="159"/>
                    <a:pt x="319" y="159"/>
                  </a:cubicBezTo>
                  <a:cubicBezTo>
                    <a:pt x="319" y="158"/>
                    <a:pt x="319" y="156"/>
                    <a:pt x="320" y="156"/>
                  </a:cubicBezTo>
                  <a:cubicBezTo>
                    <a:pt x="322" y="156"/>
                    <a:pt x="323" y="155"/>
                    <a:pt x="324" y="155"/>
                  </a:cubicBezTo>
                  <a:cubicBezTo>
                    <a:pt x="322" y="158"/>
                    <a:pt x="327" y="155"/>
                    <a:pt x="327" y="158"/>
                  </a:cubicBezTo>
                  <a:cubicBezTo>
                    <a:pt x="327" y="161"/>
                    <a:pt x="327" y="159"/>
                    <a:pt x="327" y="162"/>
                  </a:cubicBezTo>
                  <a:cubicBezTo>
                    <a:pt x="327" y="163"/>
                    <a:pt x="328" y="162"/>
                    <a:pt x="328" y="163"/>
                  </a:cubicBezTo>
                  <a:cubicBezTo>
                    <a:pt x="328" y="164"/>
                    <a:pt x="327" y="163"/>
                    <a:pt x="327" y="164"/>
                  </a:cubicBezTo>
                  <a:cubicBezTo>
                    <a:pt x="330" y="163"/>
                    <a:pt x="333" y="167"/>
                    <a:pt x="334" y="165"/>
                  </a:cubicBezTo>
                  <a:moveTo>
                    <a:pt x="351" y="161"/>
                  </a:moveTo>
                  <a:cubicBezTo>
                    <a:pt x="351" y="161"/>
                    <a:pt x="351" y="163"/>
                    <a:pt x="351" y="163"/>
                  </a:cubicBezTo>
                  <a:cubicBezTo>
                    <a:pt x="350" y="165"/>
                    <a:pt x="346" y="161"/>
                    <a:pt x="344" y="162"/>
                  </a:cubicBezTo>
                  <a:cubicBezTo>
                    <a:pt x="344" y="164"/>
                    <a:pt x="342" y="164"/>
                    <a:pt x="342" y="165"/>
                  </a:cubicBezTo>
                  <a:cubicBezTo>
                    <a:pt x="344" y="168"/>
                    <a:pt x="345" y="166"/>
                    <a:pt x="348" y="166"/>
                  </a:cubicBezTo>
                  <a:cubicBezTo>
                    <a:pt x="350" y="166"/>
                    <a:pt x="353" y="167"/>
                    <a:pt x="354" y="165"/>
                  </a:cubicBezTo>
                  <a:cubicBezTo>
                    <a:pt x="354" y="165"/>
                    <a:pt x="353" y="164"/>
                    <a:pt x="354" y="164"/>
                  </a:cubicBezTo>
                  <a:cubicBezTo>
                    <a:pt x="355" y="164"/>
                    <a:pt x="356" y="164"/>
                    <a:pt x="356" y="163"/>
                  </a:cubicBezTo>
                  <a:cubicBezTo>
                    <a:pt x="354" y="163"/>
                    <a:pt x="353" y="161"/>
                    <a:pt x="351" y="161"/>
                  </a:cubicBezTo>
                  <a:moveTo>
                    <a:pt x="338" y="169"/>
                  </a:moveTo>
                  <a:cubicBezTo>
                    <a:pt x="338" y="169"/>
                    <a:pt x="337" y="167"/>
                    <a:pt x="336" y="168"/>
                  </a:cubicBezTo>
                  <a:cubicBezTo>
                    <a:pt x="336" y="168"/>
                    <a:pt x="336" y="170"/>
                    <a:pt x="336" y="170"/>
                  </a:cubicBezTo>
                  <a:cubicBezTo>
                    <a:pt x="331" y="170"/>
                    <a:pt x="331" y="170"/>
                    <a:pt x="331" y="170"/>
                  </a:cubicBezTo>
                  <a:cubicBezTo>
                    <a:pt x="333" y="173"/>
                    <a:pt x="328" y="171"/>
                    <a:pt x="328" y="173"/>
                  </a:cubicBezTo>
                  <a:cubicBezTo>
                    <a:pt x="331" y="173"/>
                    <a:pt x="331" y="173"/>
                    <a:pt x="331" y="173"/>
                  </a:cubicBezTo>
                  <a:cubicBezTo>
                    <a:pt x="331" y="174"/>
                    <a:pt x="331" y="174"/>
                    <a:pt x="330" y="175"/>
                  </a:cubicBezTo>
                  <a:cubicBezTo>
                    <a:pt x="333" y="175"/>
                    <a:pt x="332" y="173"/>
                    <a:pt x="334" y="173"/>
                  </a:cubicBezTo>
                  <a:cubicBezTo>
                    <a:pt x="335" y="174"/>
                    <a:pt x="337" y="174"/>
                    <a:pt x="339" y="174"/>
                  </a:cubicBezTo>
                  <a:cubicBezTo>
                    <a:pt x="339" y="170"/>
                    <a:pt x="345" y="173"/>
                    <a:pt x="344" y="168"/>
                  </a:cubicBezTo>
                  <a:cubicBezTo>
                    <a:pt x="341" y="167"/>
                    <a:pt x="339" y="169"/>
                    <a:pt x="338" y="169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230938" y="3154363"/>
              <a:ext cx="166688" cy="196850"/>
            </a:xfrm>
            <a:custGeom>
              <a:avLst/>
              <a:gdLst>
                <a:gd name="T0" fmla="*/ 30 w 38"/>
                <a:gd name="T1" fmla="*/ 3 h 45"/>
                <a:gd name="T2" fmla="*/ 34 w 38"/>
                <a:gd name="T3" fmla="*/ 5 h 45"/>
                <a:gd name="T4" fmla="*/ 38 w 38"/>
                <a:gd name="T5" fmla="*/ 8 h 45"/>
                <a:gd name="T6" fmla="*/ 34 w 38"/>
                <a:gd name="T7" fmla="*/ 12 h 45"/>
                <a:gd name="T8" fmla="*/ 33 w 38"/>
                <a:gd name="T9" fmla="*/ 18 h 45"/>
                <a:gd name="T10" fmla="*/ 35 w 38"/>
                <a:gd name="T11" fmla="*/ 20 h 45"/>
                <a:gd name="T12" fmla="*/ 35 w 38"/>
                <a:gd name="T13" fmla="*/ 23 h 45"/>
                <a:gd name="T14" fmla="*/ 37 w 38"/>
                <a:gd name="T15" fmla="*/ 25 h 45"/>
                <a:gd name="T16" fmla="*/ 32 w 38"/>
                <a:gd name="T17" fmla="*/ 28 h 45"/>
                <a:gd name="T18" fmla="*/ 31 w 38"/>
                <a:gd name="T19" fmla="*/ 32 h 45"/>
                <a:gd name="T20" fmla="*/ 31 w 38"/>
                <a:gd name="T21" fmla="*/ 34 h 45"/>
                <a:gd name="T22" fmla="*/ 29 w 38"/>
                <a:gd name="T23" fmla="*/ 34 h 45"/>
                <a:gd name="T24" fmla="*/ 27 w 38"/>
                <a:gd name="T25" fmla="*/ 38 h 45"/>
                <a:gd name="T26" fmla="*/ 27 w 38"/>
                <a:gd name="T27" fmla="*/ 44 h 45"/>
                <a:gd name="T28" fmla="*/ 17 w 38"/>
                <a:gd name="T29" fmla="*/ 41 h 45"/>
                <a:gd name="T30" fmla="*/ 16 w 38"/>
                <a:gd name="T31" fmla="*/ 43 h 45"/>
                <a:gd name="T32" fmla="*/ 13 w 38"/>
                <a:gd name="T33" fmla="*/ 41 h 45"/>
                <a:gd name="T34" fmla="*/ 8 w 38"/>
                <a:gd name="T35" fmla="*/ 41 h 45"/>
                <a:gd name="T36" fmla="*/ 6 w 38"/>
                <a:gd name="T37" fmla="*/ 40 h 45"/>
                <a:gd name="T38" fmla="*/ 2 w 38"/>
                <a:gd name="T39" fmla="*/ 34 h 45"/>
                <a:gd name="T40" fmla="*/ 3 w 38"/>
                <a:gd name="T41" fmla="*/ 31 h 45"/>
                <a:gd name="T42" fmla="*/ 2 w 38"/>
                <a:gd name="T43" fmla="*/ 31 h 45"/>
                <a:gd name="T44" fmla="*/ 1 w 38"/>
                <a:gd name="T45" fmla="*/ 23 h 45"/>
                <a:gd name="T46" fmla="*/ 10 w 38"/>
                <a:gd name="T47" fmla="*/ 22 h 45"/>
                <a:gd name="T48" fmla="*/ 10 w 38"/>
                <a:gd name="T49" fmla="*/ 19 h 45"/>
                <a:gd name="T50" fmla="*/ 17 w 38"/>
                <a:gd name="T51" fmla="*/ 14 h 45"/>
                <a:gd name="T52" fmla="*/ 23 w 38"/>
                <a:gd name="T53" fmla="*/ 12 h 45"/>
                <a:gd name="T54" fmla="*/ 24 w 38"/>
                <a:gd name="T55" fmla="*/ 10 h 45"/>
                <a:gd name="T56" fmla="*/ 26 w 38"/>
                <a:gd name="T57" fmla="*/ 10 h 45"/>
                <a:gd name="T58" fmla="*/ 27 w 38"/>
                <a:gd name="T59" fmla="*/ 8 h 45"/>
                <a:gd name="T60" fmla="*/ 31 w 38"/>
                <a:gd name="T61" fmla="*/ 3 h 45"/>
                <a:gd name="T62" fmla="*/ 30 w 38"/>
                <a:gd name="T63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45">
                  <a:moveTo>
                    <a:pt x="30" y="3"/>
                  </a:moveTo>
                  <a:cubicBezTo>
                    <a:pt x="31" y="0"/>
                    <a:pt x="32" y="5"/>
                    <a:pt x="34" y="5"/>
                  </a:cubicBezTo>
                  <a:cubicBezTo>
                    <a:pt x="35" y="6"/>
                    <a:pt x="36" y="7"/>
                    <a:pt x="38" y="8"/>
                  </a:cubicBezTo>
                  <a:cubicBezTo>
                    <a:pt x="37" y="10"/>
                    <a:pt x="37" y="13"/>
                    <a:pt x="34" y="12"/>
                  </a:cubicBezTo>
                  <a:cubicBezTo>
                    <a:pt x="34" y="14"/>
                    <a:pt x="35" y="18"/>
                    <a:pt x="33" y="18"/>
                  </a:cubicBezTo>
                  <a:cubicBezTo>
                    <a:pt x="33" y="19"/>
                    <a:pt x="35" y="19"/>
                    <a:pt x="35" y="20"/>
                  </a:cubicBezTo>
                  <a:cubicBezTo>
                    <a:pt x="35" y="21"/>
                    <a:pt x="35" y="22"/>
                    <a:pt x="35" y="23"/>
                  </a:cubicBezTo>
                  <a:cubicBezTo>
                    <a:pt x="36" y="24"/>
                    <a:pt x="37" y="24"/>
                    <a:pt x="37" y="25"/>
                  </a:cubicBezTo>
                  <a:cubicBezTo>
                    <a:pt x="37" y="27"/>
                    <a:pt x="34" y="29"/>
                    <a:pt x="32" y="28"/>
                  </a:cubicBezTo>
                  <a:cubicBezTo>
                    <a:pt x="33" y="30"/>
                    <a:pt x="34" y="30"/>
                    <a:pt x="31" y="32"/>
                  </a:cubicBezTo>
                  <a:cubicBezTo>
                    <a:pt x="31" y="33"/>
                    <a:pt x="32" y="34"/>
                    <a:pt x="31" y="34"/>
                  </a:cubicBezTo>
                  <a:cubicBezTo>
                    <a:pt x="31" y="35"/>
                    <a:pt x="30" y="34"/>
                    <a:pt x="29" y="34"/>
                  </a:cubicBezTo>
                  <a:cubicBezTo>
                    <a:pt x="28" y="36"/>
                    <a:pt x="29" y="39"/>
                    <a:pt x="27" y="38"/>
                  </a:cubicBezTo>
                  <a:cubicBezTo>
                    <a:pt x="28" y="40"/>
                    <a:pt x="26" y="41"/>
                    <a:pt x="27" y="44"/>
                  </a:cubicBezTo>
                  <a:cubicBezTo>
                    <a:pt x="22" y="45"/>
                    <a:pt x="20" y="42"/>
                    <a:pt x="17" y="41"/>
                  </a:cubicBezTo>
                  <a:cubicBezTo>
                    <a:pt x="16" y="41"/>
                    <a:pt x="16" y="42"/>
                    <a:pt x="16" y="43"/>
                  </a:cubicBezTo>
                  <a:cubicBezTo>
                    <a:pt x="14" y="44"/>
                    <a:pt x="14" y="41"/>
                    <a:pt x="13" y="41"/>
                  </a:cubicBezTo>
                  <a:cubicBezTo>
                    <a:pt x="12" y="41"/>
                    <a:pt x="10" y="42"/>
                    <a:pt x="8" y="41"/>
                  </a:cubicBezTo>
                  <a:cubicBezTo>
                    <a:pt x="8" y="41"/>
                    <a:pt x="9" y="38"/>
                    <a:pt x="6" y="40"/>
                  </a:cubicBezTo>
                  <a:cubicBezTo>
                    <a:pt x="5" y="38"/>
                    <a:pt x="5" y="35"/>
                    <a:pt x="2" y="34"/>
                  </a:cubicBezTo>
                  <a:cubicBezTo>
                    <a:pt x="2" y="33"/>
                    <a:pt x="3" y="32"/>
                    <a:pt x="3" y="31"/>
                  </a:cubicBezTo>
                  <a:cubicBezTo>
                    <a:pt x="3" y="29"/>
                    <a:pt x="1" y="30"/>
                    <a:pt x="2" y="31"/>
                  </a:cubicBezTo>
                  <a:cubicBezTo>
                    <a:pt x="0" y="29"/>
                    <a:pt x="1" y="26"/>
                    <a:pt x="1" y="23"/>
                  </a:cubicBezTo>
                  <a:cubicBezTo>
                    <a:pt x="4" y="23"/>
                    <a:pt x="8" y="23"/>
                    <a:pt x="10" y="22"/>
                  </a:cubicBezTo>
                  <a:cubicBezTo>
                    <a:pt x="10" y="20"/>
                    <a:pt x="12" y="19"/>
                    <a:pt x="10" y="19"/>
                  </a:cubicBezTo>
                  <a:cubicBezTo>
                    <a:pt x="11" y="18"/>
                    <a:pt x="19" y="16"/>
                    <a:pt x="17" y="14"/>
                  </a:cubicBezTo>
                  <a:cubicBezTo>
                    <a:pt x="18" y="13"/>
                    <a:pt x="20" y="12"/>
                    <a:pt x="23" y="12"/>
                  </a:cubicBezTo>
                  <a:cubicBezTo>
                    <a:pt x="24" y="12"/>
                    <a:pt x="23" y="10"/>
                    <a:pt x="24" y="10"/>
                  </a:cubicBezTo>
                  <a:cubicBezTo>
                    <a:pt x="24" y="9"/>
                    <a:pt x="25" y="10"/>
                    <a:pt x="26" y="10"/>
                  </a:cubicBezTo>
                  <a:cubicBezTo>
                    <a:pt x="26" y="9"/>
                    <a:pt x="26" y="7"/>
                    <a:pt x="27" y="8"/>
                  </a:cubicBezTo>
                  <a:cubicBezTo>
                    <a:pt x="26" y="3"/>
                    <a:pt x="30" y="5"/>
                    <a:pt x="31" y="3"/>
                  </a:cubicBezTo>
                  <a:lnTo>
                    <a:pt x="30" y="3"/>
                  </a:lnTo>
                  <a:close/>
                </a:path>
              </a:pathLst>
            </a:custGeom>
            <a:solidFill>
              <a:srgbClr val="CABD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5113338" y="3482975"/>
              <a:ext cx="127000" cy="236537"/>
            </a:xfrm>
            <a:custGeom>
              <a:avLst/>
              <a:gdLst>
                <a:gd name="T0" fmla="*/ 22 w 29"/>
                <a:gd name="T1" fmla="*/ 0 h 54"/>
                <a:gd name="T2" fmla="*/ 26 w 29"/>
                <a:gd name="T3" fmla="*/ 1 h 54"/>
                <a:gd name="T4" fmla="*/ 24 w 29"/>
                <a:gd name="T5" fmla="*/ 19 h 54"/>
                <a:gd name="T6" fmla="*/ 22 w 29"/>
                <a:gd name="T7" fmla="*/ 30 h 54"/>
                <a:gd name="T8" fmla="*/ 19 w 29"/>
                <a:gd name="T9" fmla="*/ 35 h 54"/>
                <a:gd name="T10" fmla="*/ 18 w 29"/>
                <a:gd name="T11" fmla="*/ 40 h 54"/>
                <a:gd name="T12" fmla="*/ 18 w 29"/>
                <a:gd name="T13" fmla="*/ 42 h 54"/>
                <a:gd name="T14" fmla="*/ 16 w 29"/>
                <a:gd name="T15" fmla="*/ 43 h 54"/>
                <a:gd name="T16" fmla="*/ 15 w 29"/>
                <a:gd name="T17" fmla="*/ 49 h 54"/>
                <a:gd name="T18" fmla="*/ 14 w 29"/>
                <a:gd name="T19" fmla="*/ 50 h 54"/>
                <a:gd name="T20" fmla="*/ 13 w 29"/>
                <a:gd name="T21" fmla="*/ 53 h 54"/>
                <a:gd name="T22" fmla="*/ 4 w 29"/>
                <a:gd name="T23" fmla="*/ 54 h 54"/>
                <a:gd name="T24" fmla="*/ 3 w 29"/>
                <a:gd name="T25" fmla="*/ 49 h 54"/>
                <a:gd name="T26" fmla="*/ 2 w 29"/>
                <a:gd name="T27" fmla="*/ 47 h 54"/>
                <a:gd name="T28" fmla="*/ 0 w 29"/>
                <a:gd name="T29" fmla="*/ 46 h 54"/>
                <a:gd name="T30" fmla="*/ 0 w 29"/>
                <a:gd name="T31" fmla="*/ 42 h 54"/>
                <a:gd name="T32" fmla="*/ 1 w 29"/>
                <a:gd name="T33" fmla="*/ 41 h 54"/>
                <a:gd name="T34" fmla="*/ 0 w 29"/>
                <a:gd name="T35" fmla="*/ 40 h 54"/>
                <a:gd name="T36" fmla="*/ 2 w 29"/>
                <a:gd name="T37" fmla="*/ 37 h 54"/>
                <a:gd name="T38" fmla="*/ 2 w 29"/>
                <a:gd name="T39" fmla="*/ 35 h 54"/>
                <a:gd name="T40" fmla="*/ 4 w 29"/>
                <a:gd name="T41" fmla="*/ 34 h 54"/>
                <a:gd name="T42" fmla="*/ 6 w 29"/>
                <a:gd name="T43" fmla="*/ 29 h 54"/>
                <a:gd name="T44" fmla="*/ 4 w 29"/>
                <a:gd name="T45" fmla="*/ 26 h 54"/>
                <a:gd name="T46" fmla="*/ 4 w 29"/>
                <a:gd name="T47" fmla="*/ 20 h 54"/>
                <a:gd name="T48" fmla="*/ 6 w 29"/>
                <a:gd name="T49" fmla="*/ 19 h 54"/>
                <a:gd name="T50" fmla="*/ 9 w 29"/>
                <a:gd name="T51" fmla="*/ 17 h 54"/>
                <a:gd name="T52" fmla="*/ 13 w 29"/>
                <a:gd name="T53" fmla="*/ 13 h 54"/>
                <a:gd name="T54" fmla="*/ 16 w 29"/>
                <a:gd name="T55" fmla="*/ 14 h 54"/>
                <a:gd name="T56" fmla="*/ 17 w 29"/>
                <a:gd name="T57" fmla="*/ 8 h 54"/>
                <a:gd name="T58" fmla="*/ 20 w 29"/>
                <a:gd name="T59" fmla="*/ 7 h 54"/>
                <a:gd name="T60" fmla="*/ 22 w 29"/>
                <a:gd name="T6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54">
                  <a:moveTo>
                    <a:pt x="22" y="0"/>
                  </a:moveTo>
                  <a:cubicBezTo>
                    <a:pt x="23" y="1"/>
                    <a:pt x="24" y="1"/>
                    <a:pt x="26" y="1"/>
                  </a:cubicBezTo>
                  <a:cubicBezTo>
                    <a:pt x="24" y="6"/>
                    <a:pt x="29" y="15"/>
                    <a:pt x="24" y="19"/>
                  </a:cubicBezTo>
                  <a:cubicBezTo>
                    <a:pt x="24" y="23"/>
                    <a:pt x="23" y="26"/>
                    <a:pt x="22" y="30"/>
                  </a:cubicBezTo>
                  <a:cubicBezTo>
                    <a:pt x="21" y="32"/>
                    <a:pt x="21" y="34"/>
                    <a:pt x="19" y="35"/>
                  </a:cubicBezTo>
                  <a:cubicBezTo>
                    <a:pt x="20" y="37"/>
                    <a:pt x="18" y="39"/>
                    <a:pt x="18" y="40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3"/>
                    <a:pt x="16" y="43"/>
                    <a:pt x="16" y="43"/>
                  </a:cubicBezTo>
                  <a:cubicBezTo>
                    <a:pt x="16" y="45"/>
                    <a:pt x="16" y="47"/>
                    <a:pt x="15" y="49"/>
                  </a:cubicBezTo>
                  <a:cubicBezTo>
                    <a:pt x="15" y="49"/>
                    <a:pt x="14" y="49"/>
                    <a:pt x="14" y="50"/>
                  </a:cubicBezTo>
                  <a:cubicBezTo>
                    <a:pt x="14" y="51"/>
                    <a:pt x="13" y="52"/>
                    <a:pt x="13" y="53"/>
                  </a:cubicBezTo>
                  <a:cubicBezTo>
                    <a:pt x="11" y="54"/>
                    <a:pt x="7" y="54"/>
                    <a:pt x="4" y="54"/>
                  </a:cubicBezTo>
                  <a:cubicBezTo>
                    <a:pt x="4" y="52"/>
                    <a:pt x="2" y="52"/>
                    <a:pt x="3" y="49"/>
                  </a:cubicBezTo>
                  <a:cubicBezTo>
                    <a:pt x="2" y="49"/>
                    <a:pt x="2" y="48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ubicBezTo>
                    <a:pt x="0" y="45"/>
                    <a:pt x="0" y="44"/>
                    <a:pt x="0" y="42"/>
                  </a:cubicBezTo>
                  <a:cubicBezTo>
                    <a:pt x="0" y="41"/>
                    <a:pt x="1" y="42"/>
                    <a:pt x="1" y="41"/>
                  </a:cubicBezTo>
                  <a:cubicBezTo>
                    <a:pt x="1" y="41"/>
                    <a:pt x="0" y="40"/>
                    <a:pt x="0" y="40"/>
                  </a:cubicBezTo>
                  <a:cubicBezTo>
                    <a:pt x="0" y="39"/>
                    <a:pt x="1" y="38"/>
                    <a:pt x="2" y="37"/>
                  </a:cubicBezTo>
                  <a:cubicBezTo>
                    <a:pt x="2" y="36"/>
                    <a:pt x="2" y="35"/>
                    <a:pt x="2" y="35"/>
                  </a:cubicBezTo>
                  <a:cubicBezTo>
                    <a:pt x="2" y="35"/>
                    <a:pt x="4" y="34"/>
                    <a:pt x="4" y="34"/>
                  </a:cubicBezTo>
                  <a:cubicBezTo>
                    <a:pt x="4" y="32"/>
                    <a:pt x="3" y="26"/>
                    <a:pt x="6" y="29"/>
                  </a:cubicBezTo>
                  <a:cubicBezTo>
                    <a:pt x="6" y="27"/>
                    <a:pt x="4" y="28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1"/>
                    <a:pt x="6" y="20"/>
                    <a:pt x="6" y="19"/>
                  </a:cubicBezTo>
                  <a:cubicBezTo>
                    <a:pt x="8" y="19"/>
                    <a:pt x="8" y="17"/>
                    <a:pt x="9" y="17"/>
                  </a:cubicBezTo>
                  <a:cubicBezTo>
                    <a:pt x="10" y="16"/>
                    <a:pt x="14" y="17"/>
                    <a:pt x="13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5" y="11"/>
                    <a:pt x="17" y="10"/>
                    <a:pt x="17" y="8"/>
                  </a:cubicBezTo>
                  <a:cubicBezTo>
                    <a:pt x="20" y="10"/>
                    <a:pt x="19" y="2"/>
                    <a:pt x="20" y="7"/>
                  </a:cubicBezTo>
                  <a:cubicBezTo>
                    <a:pt x="23" y="6"/>
                    <a:pt x="20" y="2"/>
                    <a:pt x="22" y="0"/>
                  </a:cubicBezTo>
                </a:path>
              </a:pathLst>
            </a:custGeom>
            <a:solidFill>
              <a:srgbClr val="729A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6300788" y="3475038"/>
              <a:ext cx="693738" cy="503237"/>
            </a:xfrm>
            <a:custGeom>
              <a:avLst/>
              <a:gdLst>
                <a:gd name="T0" fmla="*/ 92 w 158"/>
                <a:gd name="T1" fmla="*/ 9 h 115"/>
                <a:gd name="T2" fmla="*/ 88 w 158"/>
                <a:gd name="T3" fmla="*/ 11 h 115"/>
                <a:gd name="T4" fmla="*/ 93 w 158"/>
                <a:gd name="T5" fmla="*/ 17 h 115"/>
                <a:gd name="T6" fmla="*/ 106 w 158"/>
                <a:gd name="T7" fmla="*/ 24 h 115"/>
                <a:gd name="T8" fmla="*/ 110 w 158"/>
                <a:gd name="T9" fmla="*/ 19 h 115"/>
                <a:gd name="T10" fmla="*/ 111 w 158"/>
                <a:gd name="T11" fmla="*/ 15 h 115"/>
                <a:gd name="T12" fmla="*/ 112 w 158"/>
                <a:gd name="T13" fmla="*/ 6 h 115"/>
                <a:gd name="T14" fmla="*/ 115 w 158"/>
                <a:gd name="T15" fmla="*/ 1 h 115"/>
                <a:gd name="T16" fmla="*/ 117 w 158"/>
                <a:gd name="T17" fmla="*/ 5 h 115"/>
                <a:gd name="T18" fmla="*/ 122 w 158"/>
                <a:gd name="T19" fmla="*/ 15 h 115"/>
                <a:gd name="T20" fmla="*/ 127 w 158"/>
                <a:gd name="T21" fmla="*/ 21 h 115"/>
                <a:gd name="T22" fmla="*/ 132 w 158"/>
                <a:gd name="T23" fmla="*/ 28 h 115"/>
                <a:gd name="T24" fmla="*/ 135 w 158"/>
                <a:gd name="T25" fmla="*/ 36 h 115"/>
                <a:gd name="T26" fmla="*/ 137 w 158"/>
                <a:gd name="T27" fmla="*/ 38 h 115"/>
                <a:gd name="T28" fmla="*/ 143 w 158"/>
                <a:gd name="T29" fmla="*/ 42 h 115"/>
                <a:gd name="T30" fmla="*/ 148 w 158"/>
                <a:gd name="T31" fmla="*/ 51 h 115"/>
                <a:gd name="T32" fmla="*/ 150 w 158"/>
                <a:gd name="T33" fmla="*/ 53 h 115"/>
                <a:gd name="T34" fmla="*/ 156 w 158"/>
                <a:gd name="T35" fmla="*/ 57 h 115"/>
                <a:gd name="T36" fmla="*/ 158 w 158"/>
                <a:gd name="T37" fmla="*/ 73 h 115"/>
                <a:gd name="T38" fmla="*/ 155 w 158"/>
                <a:gd name="T39" fmla="*/ 81 h 115"/>
                <a:gd name="T40" fmla="*/ 155 w 158"/>
                <a:gd name="T41" fmla="*/ 84 h 115"/>
                <a:gd name="T42" fmla="*/ 153 w 158"/>
                <a:gd name="T43" fmla="*/ 89 h 115"/>
                <a:gd name="T44" fmla="*/ 147 w 158"/>
                <a:gd name="T45" fmla="*/ 94 h 115"/>
                <a:gd name="T46" fmla="*/ 142 w 158"/>
                <a:gd name="T47" fmla="*/ 108 h 115"/>
                <a:gd name="T48" fmla="*/ 134 w 158"/>
                <a:gd name="T49" fmla="*/ 112 h 115"/>
                <a:gd name="T50" fmla="*/ 130 w 158"/>
                <a:gd name="T51" fmla="*/ 115 h 115"/>
                <a:gd name="T52" fmla="*/ 122 w 158"/>
                <a:gd name="T53" fmla="*/ 113 h 115"/>
                <a:gd name="T54" fmla="*/ 105 w 158"/>
                <a:gd name="T55" fmla="*/ 110 h 115"/>
                <a:gd name="T56" fmla="*/ 104 w 158"/>
                <a:gd name="T57" fmla="*/ 104 h 115"/>
                <a:gd name="T58" fmla="*/ 103 w 158"/>
                <a:gd name="T59" fmla="*/ 102 h 115"/>
                <a:gd name="T60" fmla="*/ 95 w 158"/>
                <a:gd name="T61" fmla="*/ 96 h 115"/>
                <a:gd name="T62" fmla="*/ 92 w 158"/>
                <a:gd name="T63" fmla="*/ 91 h 115"/>
                <a:gd name="T64" fmla="*/ 84 w 158"/>
                <a:gd name="T65" fmla="*/ 88 h 115"/>
                <a:gd name="T66" fmla="*/ 80 w 158"/>
                <a:gd name="T67" fmla="*/ 86 h 115"/>
                <a:gd name="T68" fmla="*/ 62 w 158"/>
                <a:gd name="T69" fmla="*/ 83 h 115"/>
                <a:gd name="T70" fmla="*/ 53 w 158"/>
                <a:gd name="T71" fmla="*/ 85 h 115"/>
                <a:gd name="T72" fmla="*/ 49 w 158"/>
                <a:gd name="T73" fmla="*/ 87 h 115"/>
                <a:gd name="T74" fmla="*/ 46 w 158"/>
                <a:gd name="T75" fmla="*/ 90 h 115"/>
                <a:gd name="T76" fmla="*/ 44 w 158"/>
                <a:gd name="T77" fmla="*/ 90 h 115"/>
                <a:gd name="T78" fmla="*/ 27 w 158"/>
                <a:gd name="T79" fmla="*/ 93 h 115"/>
                <a:gd name="T80" fmla="*/ 24 w 158"/>
                <a:gd name="T81" fmla="*/ 95 h 115"/>
                <a:gd name="T82" fmla="*/ 8 w 158"/>
                <a:gd name="T83" fmla="*/ 98 h 115"/>
                <a:gd name="T84" fmla="*/ 10 w 158"/>
                <a:gd name="T85" fmla="*/ 87 h 115"/>
                <a:gd name="T86" fmla="*/ 8 w 158"/>
                <a:gd name="T87" fmla="*/ 82 h 115"/>
                <a:gd name="T88" fmla="*/ 8 w 158"/>
                <a:gd name="T89" fmla="*/ 78 h 115"/>
                <a:gd name="T90" fmla="*/ 5 w 158"/>
                <a:gd name="T91" fmla="*/ 72 h 115"/>
                <a:gd name="T92" fmla="*/ 4 w 158"/>
                <a:gd name="T93" fmla="*/ 67 h 115"/>
                <a:gd name="T94" fmla="*/ 2 w 158"/>
                <a:gd name="T95" fmla="*/ 62 h 115"/>
                <a:gd name="T96" fmla="*/ 3 w 158"/>
                <a:gd name="T97" fmla="*/ 57 h 115"/>
                <a:gd name="T98" fmla="*/ 3 w 158"/>
                <a:gd name="T99" fmla="*/ 44 h 115"/>
                <a:gd name="T100" fmla="*/ 13 w 158"/>
                <a:gd name="T101" fmla="*/ 38 h 115"/>
                <a:gd name="T102" fmla="*/ 26 w 158"/>
                <a:gd name="T103" fmla="*/ 35 h 115"/>
                <a:gd name="T104" fmla="*/ 32 w 158"/>
                <a:gd name="T105" fmla="*/ 32 h 115"/>
                <a:gd name="T106" fmla="*/ 35 w 158"/>
                <a:gd name="T107" fmla="*/ 21 h 115"/>
                <a:gd name="T108" fmla="*/ 44 w 158"/>
                <a:gd name="T109" fmla="*/ 21 h 115"/>
                <a:gd name="T110" fmla="*/ 46 w 158"/>
                <a:gd name="T111" fmla="*/ 15 h 115"/>
                <a:gd name="T112" fmla="*/ 53 w 158"/>
                <a:gd name="T113" fmla="*/ 10 h 115"/>
                <a:gd name="T114" fmla="*/ 59 w 158"/>
                <a:gd name="T115" fmla="*/ 13 h 115"/>
                <a:gd name="T116" fmla="*/ 61 w 158"/>
                <a:gd name="T117" fmla="*/ 14 h 115"/>
                <a:gd name="T118" fmla="*/ 63 w 158"/>
                <a:gd name="T119" fmla="*/ 12 h 115"/>
                <a:gd name="T120" fmla="*/ 70 w 158"/>
                <a:gd name="T121" fmla="*/ 6 h 115"/>
                <a:gd name="T122" fmla="*/ 74 w 158"/>
                <a:gd name="T123" fmla="*/ 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" h="115">
                  <a:moveTo>
                    <a:pt x="92" y="4"/>
                  </a:moveTo>
                  <a:cubicBezTo>
                    <a:pt x="92" y="9"/>
                    <a:pt x="92" y="9"/>
                    <a:pt x="92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0" y="10"/>
                    <a:pt x="90" y="11"/>
                    <a:pt x="88" y="11"/>
                  </a:cubicBezTo>
                  <a:cubicBezTo>
                    <a:pt x="89" y="13"/>
                    <a:pt x="88" y="12"/>
                    <a:pt x="88" y="15"/>
                  </a:cubicBezTo>
                  <a:cubicBezTo>
                    <a:pt x="89" y="16"/>
                    <a:pt x="90" y="17"/>
                    <a:pt x="93" y="17"/>
                  </a:cubicBezTo>
                  <a:cubicBezTo>
                    <a:pt x="93" y="21"/>
                    <a:pt x="99" y="19"/>
                    <a:pt x="99" y="23"/>
                  </a:cubicBezTo>
                  <a:cubicBezTo>
                    <a:pt x="102" y="23"/>
                    <a:pt x="105" y="23"/>
                    <a:pt x="106" y="24"/>
                  </a:cubicBezTo>
                  <a:cubicBezTo>
                    <a:pt x="108" y="24"/>
                    <a:pt x="106" y="20"/>
                    <a:pt x="110" y="21"/>
                  </a:cubicBezTo>
                  <a:cubicBezTo>
                    <a:pt x="109" y="21"/>
                    <a:pt x="108" y="19"/>
                    <a:pt x="110" y="19"/>
                  </a:cubicBezTo>
                  <a:cubicBezTo>
                    <a:pt x="111" y="19"/>
                    <a:pt x="110" y="17"/>
                    <a:pt x="110" y="16"/>
                  </a:cubicBezTo>
                  <a:cubicBezTo>
                    <a:pt x="110" y="16"/>
                    <a:pt x="111" y="15"/>
                    <a:pt x="111" y="15"/>
                  </a:cubicBezTo>
                  <a:cubicBezTo>
                    <a:pt x="111" y="14"/>
                    <a:pt x="112" y="13"/>
                    <a:pt x="112" y="11"/>
                  </a:cubicBezTo>
                  <a:cubicBezTo>
                    <a:pt x="111" y="10"/>
                    <a:pt x="111" y="9"/>
                    <a:pt x="112" y="6"/>
                  </a:cubicBezTo>
                  <a:cubicBezTo>
                    <a:pt x="112" y="6"/>
                    <a:pt x="113" y="6"/>
                    <a:pt x="114" y="6"/>
                  </a:cubicBezTo>
                  <a:cubicBezTo>
                    <a:pt x="115" y="5"/>
                    <a:pt x="114" y="2"/>
                    <a:pt x="115" y="1"/>
                  </a:cubicBezTo>
                  <a:cubicBezTo>
                    <a:pt x="117" y="1"/>
                    <a:pt x="115" y="4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8" y="7"/>
                    <a:pt x="119" y="9"/>
                    <a:pt x="119" y="10"/>
                  </a:cubicBezTo>
                  <a:cubicBezTo>
                    <a:pt x="120" y="12"/>
                    <a:pt x="122" y="13"/>
                    <a:pt x="122" y="15"/>
                  </a:cubicBezTo>
                  <a:cubicBezTo>
                    <a:pt x="125" y="12"/>
                    <a:pt x="123" y="16"/>
                    <a:pt x="126" y="16"/>
                  </a:cubicBezTo>
                  <a:cubicBezTo>
                    <a:pt x="126" y="18"/>
                    <a:pt x="126" y="20"/>
                    <a:pt x="127" y="21"/>
                  </a:cubicBezTo>
                  <a:cubicBezTo>
                    <a:pt x="128" y="23"/>
                    <a:pt x="127" y="25"/>
                    <a:pt x="128" y="28"/>
                  </a:cubicBezTo>
                  <a:cubicBezTo>
                    <a:pt x="130" y="25"/>
                    <a:pt x="128" y="28"/>
                    <a:pt x="132" y="28"/>
                  </a:cubicBezTo>
                  <a:cubicBezTo>
                    <a:pt x="132" y="30"/>
                    <a:pt x="131" y="30"/>
                    <a:pt x="131" y="31"/>
                  </a:cubicBezTo>
                  <a:cubicBezTo>
                    <a:pt x="132" y="32"/>
                    <a:pt x="135" y="32"/>
                    <a:pt x="135" y="36"/>
                  </a:cubicBezTo>
                  <a:cubicBezTo>
                    <a:pt x="135" y="36"/>
                    <a:pt x="137" y="35"/>
                    <a:pt x="137" y="36"/>
                  </a:cubicBezTo>
                  <a:cubicBezTo>
                    <a:pt x="138" y="36"/>
                    <a:pt x="137" y="37"/>
                    <a:pt x="137" y="38"/>
                  </a:cubicBezTo>
                  <a:cubicBezTo>
                    <a:pt x="138" y="38"/>
                    <a:pt x="139" y="37"/>
                    <a:pt x="139" y="38"/>
                  </a:cubicBezTo>
                  <a:cubicBezTo>
                    <a:pt x="141" y="39"/>
                    <a:pt x="140" y="42"/>
                    <a:pt x="143" y="42"/>
                  </a:cubicBezTo>
                  <a:cubicBezTo>
                    <a:pt x="143" y="44"/>
                    <a:pt x="145" y="47"/>
                    <a:pt x="146" y="48"/>
                  </a:cubicBezTo>
                  <a:cubicBezTo>
                    <a:pt x="147" y="49"/>
                    <a:pt x="147" y="50"/>
                    <a:pt x="148" y="51"/>
                  </a:cubicBezTo>
                  <a:cubicBezTo>
                    <a:pt x="148" y="51"/>
                    <a:pt x="150" y="51"/>
                    <a:pt x="150" y="51"/>
                  </a:cubicBezTo>
                  <a:cubicBezTo>
                    <a:pt x="150" y="51"/>
                    <a:pt x="150" y="53"/>
                    <a:pt x="150" y="53"/>
                  </a:cubicBezTo>
                  <a:cubicBezTo>
                    <a:pt x="151" y="54"/>
                    <a:pt x="152" y="53"/>
                    <a:pt x="152" y="53"/>
                  </a:cubicBezTo>
                  <a:cubicBezTo>
                    <a:pt x="154" y="55"/>
                    <a:pt x="152" y="57"/>
                    <a:pt x="156" y="57"/>
                  </a:cubicBezTo>
                  <a:cubicBezTo>
                    <a:pt x="154" y="59"/>
                    <a:pt x="156" y="63"/>
                    <a:pt x="157" y="67"/>
                  </a:cubicBezTo>
                  <a:cubicBezTo>
                    <a:pt x="157" y="69"/>
                    <a:pt x="156" y="72"/>
                    <a:pt x="158" y="73"/>
                  </a:cubicBezTo>
                  <a:cubicBezTo>
                    <a:pt x="156" y="74"/>
                    <a:pt x="156" y="76"/>
                    <a:pt x="156" y="80"/>
                  </a:cubicBezTo>
                  <a:cubicBezTo>
                    <a:pt x="156" y="79"/>
                    <a:pt x="154" y="80"/>
                    <a:pt x="155" y="81"/>
                  </a:cubicBezTo>
                  <a:cubicBezTo>
                    <a:pt x="155" y="81"/>
                    <a:pt x="156" y="81"/>
                    <a:pt x="156" y="81"/>
                  </a:cubicBezTo>
                  <a:cubicBezTo>
                    <a:pt x="156" y="81"/>
                    <a:pt x="155" y="83"/>
                    <a:pt x="155" y="84"/>
                  </a:cubicBezTo>
                  <a:cubicBezTo>
                    <a:pt x="155" y="84"/>
                    <a:pt x="153" y="84"/>
                    <a:pt x="153" y="84"/>
                  </a:cubicBezTo>
                  <a:cubicBezTo>
                    <a:pt x="152" y="86"/>
                    <a:pt x="155" y="87"/>
                    <a:pt x="153" y="89"/>
                  </a:cubicBezTo>
                  <a:cubicBezTo>
                    <a:pt x="151" y="89"/>
                    <a:pt x="152" y="92"/>
                    <a:pt x="149" y="91"/>
                  </a:cubicBezTo>
                  <a:cubicBezTo>
                    <a:pt x="149" y="93"/>
                    <a:pt x="149" y="94"/>
                    <a:pt x="147" y="94"/>
                  </a:cubicBezTo>
                  <a:cubicBezTo>
                    <a:pt x="148" y="98"/>
                    <a:pt x="146" y="99"/>
                    <a:pt x="146" y="103"/>
                  </a:cubicBezTo>
                  <a:cubicBezTo>
                    <a:pt x="142" y="102"/>
                    <a:pt x="143" y="106"/>
                    <a:pt x="142" y="108"/>
                  </a:cubicBezTo>
                  <a:cubicBezTo>
                    <a:pt x="141" y="108"/>
                    <a:pt x="139" y="108"/>
                    <a:pt x="139" y="109"/>
                  </a:cubicBezTo>
                  <a:cubicBezTo>
                    <a:pt x="139" y="111"/>
                    <a:pt x="136" y="111"/>
                    <a:pt x="134" y="112"/>
                  </a:cubicBezTo>
                  <a:cubicBezTo>
                    <a:pt x="133" y="112"/>
                    <a:pt x="132" y="114"/>
                    <a:pt x="132" y="114"/>
                  </a:cubicBezTo>
                  <a:cubicBezTo>
                    <a:pt x="131" y="114"/>
                    <a:pt x="130" y="114"/>
                    <a:pt x="130" y="115"/>
                  </a:cubicBezTo>
                  <a:cubicBezTo>
                    <a:pt x="128" y="114"/>
                    <a:pt x="127" y="112"/>
                    <a:pt x="124" y="111"/>
                  </a:cubicBezTo>
                  <a:cubicBezTo>
                    <a:pt x="122" y="110"/>
                    <a:pt x="123" y="113"/>
                    <a:pt x="122" y="113"/>
                  </a:cubicBezTo>
                  <a:cubicBezTo>
                    <a:pt x="120" y="114"/>
                    <a:pt x="117" y="113"/>
                    <a:pt x="116" y="115"/>
                  </a:cubicBezTo>
                  <a:cubicBezTo>
                    <a:pt x="112" y="113"/>
                    <a:pt x="110" y="111"/>
                    <a:pt x="105" y="110"/>
                  </a:cubicBezTo>
                  <a:cubicBezTo>
                    <a:pt x="106" y="109"/>
                    <a:pt x="106" y="108"/>
                    <a:pt x="105" y="105"/>
                  </a:cubicBezTo>
                  <a:cubicBezTo>
                    <a:pt x="105" y="105"/>
                    <a:pt x="104" y="106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3"/>
                    <a:pt x="101" y="102"/>
                    <a:pt x="103" y="102"/>
                  </a:cubicBezTo>
                  <a:cubicBezTo>
                    <a:pt x="103" y="101"/>
                    <a:pt x="99" y="99"/>
                    <a:pt x="98" y="101"/>
                  </a:cubicBezTo>
                  <a:cubicBezTo>
                    <a:pt x="97" y="100"/>
                    <a:pt x="97" y="97"/>
                    <a:pt x="95" y="96"/>
                  </a:cubicBezTo>
                  <a:cubicBezTo>
                    <a:pt x="95" y="94"/>
                    <a:pt x="96" y="93"/>
                    <a:pt x="96" y="92"/>
                  </a:cubicBezTo>
                  <a:cubicBezTo>
                    <a:pt x="96" y="91"/>
                    <a:pt x="95" y="92"/>
                    <a:pt x="92" y="91"/>
                  </a:cubicBezTo>
                  <a:cubicBezTo>
                    <a:pt x="90" y="92"/>
                    <a:pt x="90" y="96"/>
                    <a:pt x="86" y="95"/>
                  </a:cubicBezTo>
                  <a:cubicBezTo>
                    <a:pt x="87" y="91"/>
                    <a:pt x="83" y="92"/>
                    <a:pt x="84" y="88"/>
                  </a:cubicBezTo>
                  <a:cubicBezTo>
                    <a:pt x="82" y="88"/>
                    <a:pt x="81" y="87"/>
                    <a:pt x="78" y="87"/>
                  </a:cubicBezTo>
                  <a:cubicBezTo>
                    <a:pt x="78" y="86"/>
                    <a:pt x="79" y="87"/>
                    <a:pt x="80" y="86"/>
                  </a:cubicBezTo>
                  <a:cubicBezTo>
                    <a:pt x="78" y="83"/>
                    <a:pt x="75" y="86"/>
                    <a:pt x="71" y="85"/>
                  </a:cubicBezTo>
                  <a:cubicBezTo>
                    <a:pt x="68" y="85"/>
                    <a:pt x="65" y="84"/>
                    <a:pt x="62" y="83"/>
                  </a:cubicBezTo>
                  <a:cubicBezTo>
                    <a:pt x="60" y="83"/>
                    <a:pt x="57" y="83"/>
                    <a:pt x="56" y="85"/>
                  </a:cubicBezTo>
                  <a:cubicBezTo>
                    <a:pt x="55" y="86"/>
                    <a:pt x="54" y="85"/>
                    <a:pt x="53" y="85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0" y="87"/>
                    <a:pt x="51" y="85"/>
                    <a:pt x="49" y="87"/>
                  </a:cubicBezTo>
                  <a:cubicBezTo>
                    <a:pt x="48" y="88"/>
                    <a:pt x="48" y="88"/>
                    <a:pt x="48" y="89"/>
                  </a:cubicBezTo>
                  <a:cubicBezTo>
                    <a:pt x="46" y="88"/>
                    <a:pt x="46" y="86"/>
                    <a:pt x="46" y="90"/>
                  </a:cubicBezTo>
                  <a:cubicBezTo>
                    <a:pt x="45" y="90"/>
                    <a:pt x="45" y="89"/>
                    <a:pt x="44" y="89"/>
                  </a:cubicBezTo>
                  <a:cubicBezTo>
                    <a:pt x="43" y="89"/>
                    <a:pt x="44" y="90"/>
                    <a:pt x="44" y="90"/>
                  </a:cubicBezTo>
                  <a:cubicBezTo>
                    <a:pt x="43" y="92"/>
                    <a:pt x="40" y="91"/>
                    <a:pt x="39" y="94"/>
                  </a:cubicBezTo>
                  <a:cubicBezTo>
                    <a:pt x="37" y="92"/>
                    <a:pt x="31" y="93"/>
                    <a:pt x="27" y="93"/>
                  </a:cubicBezTo>
                  <a:cubicBezTo>
                    <a:pt x="26" y="93"/>
                    <a:pt x="26" y="95"/>
                    <a:pt x="26" y="95"/>
                  </a:cubicBezTo>
                  <a:cubicBezTo>
                    <a:pt x="25" y="95"/>
                    <a:pt x="24" y="95"/>
                    <a:pt x="24" y="95"/>
                  </a:cubicBezTo>
                  <a:cubicBezTo>
                    <a:pt x="23" y="95"/>
                    <a:pt x="22" y="96"/>
                    <a:pt x="21" y="96"/>
                  </a:cubicBezTo>
                  <a:cubicBezTo>
                    <a:pt x="18" y="97"/>
                    <a:pt x="13" y="99"/>
                    <a:pt x="8" y="98"/>
                  </a:cubicBezTo>
                  <a:cubicBezTo>
                    <a:pt x="8" y="95"/>
                    <a:pt x="8" y="92"/>
                    <a:pt x="11" y="92"/>
                  </a:cubicBezTo>
                  <a:cubicBezTo>
                    <a:pt x="10" y="91"/>
                    <a:pt x="12" y="87"/>
                    <a:pt x="10" y="87"/>
                  </a:cubicBezTo>
                  <a:cubicBezTo>
                    <a:pt x="7" y="87"/>
                    <a:pt x="11" y="86"/>
                    <a:pt x="10" y="84"/>
                  </a:cubicBezTo>
                  <a:cubicBezTo>
                    <a:pt x="8" y="81"/>
                    <a:pt x="9" y="85"/>
                    <a:pt x="8" y="82"/>
                  </a:cubicBezTo>
                  <a:cubicBezTo>
                    <a:pt x="8" y="81"/>
                    <a:pt x="8" y="80"/>
                    <a:pt x="8" y="80"/>
                  </a:cubicBezTo>
                  <a:cubicBezTo>
                    <a:pt x="6" y="79"/>
                    <a:pt x="8" y="79"/>
                    <a:pt x="8" y="78"/>
                  </a:cubicBezTo>
                  <a:cubicBezTo>
                    <a:pt x="7" y="76"/>
                    <a:pt x="5" y="74"/>
                    <a:pt x="7" y="73"/>
                  </a:cubicBezTo>
                  <a:cubicBezTo>
                    <a:pt x="7" y="72"/>
                    <a:pt x="5" y="73"/>
                    <a:pt x="5" y="72"/>
                  </a:cubicBezTo>
                  <a:cubicBezTo>
                    <a:pt x="5" y="72"/>
                    <a:pt x="5" y="71"/>
                    <a:pt x="5" y="70"/>
                  </a:cubicBezTo>
                  <a:cubicBezTo>
                    <a:pt x="5" y="70"/>
                    <a:pt x="4" y="67"/>
                    <a:pt x="4" y="67"/>
                  </a:cubicBezTo>
                  <a:cubicBezTo>
                    <a:pt x="3" y="66"/>
                    <a:pt x="4" y="67"/>
                    <a:pt x="4" y="65"/>
                  </a:cubicBezTo>
                  <a:cubicBezTo>
                    <a:pt x="3" y="64"/>
                    <a:pt x="1" y="63"/>
                    <a:pt x="2" y="62"/>
                  </a:cubicBezTo>
                  <a:cubicBezTo>
                    <a:pt x="5" y="62"/>
                    <a:pt x="3" y="58"/>
                    <a:pt x="5" y="58"/>
                  </a:cubicBezTo>
                  <a:cubicBezTo>
                    <a:pt x="5" y="57"/>
                    <a:pt x="3" y="57"/>
                    <a:pt x="3" y="57"/>
                  </a:cubicBezTo>
                  <a:cubicBezTo>
                    <a:pt x="2" y="56"/>
                    <a:pt x="4" y="53"/>
                    <a:pt x="1" y="54"/>
                  </a:cubicBezTo>
                  <a:cubicBezTo>
                    <a:pt x="0" y="49"/>
                    <a:pt x="2" y="48"/>
                    <a:pt x="3" y="44"/>
                  </a:cubicBezTo>
                  <a:cubicBezTo>
                    <a:pt x="4" y="46"/>
                    <a:pt x="8" y="45"/>
                    <a:pt x="8" y="42"/>
                  </a:cubicBezTo>
                  <a:cubicBezTo>
                    <a:pt x="8" y="41"/>
                    <a:pt x="14" y="42"/>
                    <a:pt x="13" y="38"/>
                  </a:cubicBezTo>
                  <a:cubicBezTo>
                    <a:pt x="19" y="38"/>
                    <a:pt x="21" y="36"/>
                    <a:pt x="26" y="36"/>
                  </a:cubicBezTo>
                  <a:cubicBezTo>
                    <a:pt x="27" y="36"/>
                    <a:pt x="26" y="35"/>
                    <a:pt x="26" y="35"/>
                  </a:cubicBezTo>
                  <a:cubicBezTo>
                    <a:pt x="28" y="33"/>
                    <a:pt x="31" y="34"/>
                    <a:pt x="31" y="31"/>
                  </a:cubicBezTo>
                  <a:cubicBezTo>
                    <a:pt x="31" y="31"/>
                    <a:pt x="32" y="32"/>
                    <a:pt x="32" y="32"/>
                  </a:cubicBezTo>
                  <a:cubicBezTo>
                    <a:pt x="35" y="32"/>
                    <a:pt x="32" y="28"/>
                    <a:pt x="35" y="29"/>
                  </a:cubicBezTo>
                  <a:cubicBezTo>
                    <a:pt x="35" y="25"/>
                    <a:pt x="35" y="26"/>
                    <a:pt x="35" y="21"/>
                  </a:cubicBezTo>
                  <a:cubicBezTo>
                    <a:pt x="38" y="22"/>
                    <a:pt x="39" y="23"/>
                    <a:pt x="41" y="23"/>
                  </a:cubicBezTo>
                  <a:cubicBezTo>
                    <a:pt x="42" y="23"/>
                    <a:pt x="42" y="21"/>
                    <a:pt x="44" y="21"/>
                  </a:cubicBezTo>
                  <a:cubicBezTo>
                    <a:pt x="43" y="19"/>
                    <a:pt x="46" y="18"/>
                    <a:pt x="44" y="18"/>
                  </a:cubicBezTo>
                  <a:cubicBezTo>
                    <a:pt x="45" y="17"/>
                    <a:pt x="46" y="17"/>
                    <a:pt x="46" y="15"/>
                  </a:cubicBezTo>
                  <a:cubicBezTo>
                    <a:pt x="49" y="15"/>
                    <a:pt x="47" y="11"/>
                    <a:pt x="51" y="13"/>
                  </a:cubicBezTo>
                  <a:cubicBezTo>
                    <a:pt x="52" y="12"/>
                    <a:pt x="53" y="11"/>
                    <a:pt x="53" y="10"/>
                  </a:cubicBezTo>
                  <a:cubicBezTo>
                    <a:pt x="55" y="11"/>
                    <a:pt x="56" y="11"/>
                    <a:pt x="58" y="11"/>
                  </a:cubicBezTo>
                  <a:cubicBezTo>
                    <a:pt x="56" y="13"/>
                    <a:pt x="59" y="12"/>
                    <a:pt x="59" y="13"/>
                  </a:cubicBezTo>
                  <a:cubicBezTo>
                    <a:pt x="59" y="13"/>
                    <a:pt x="59" y="14"/>
                    <a:pt x="59" y="14"/>
                  </a:cubicBezTo>
                  <a:cubicBezTo>
                    <a:pt x="60" y="14"/>
                    <a:pt x="61" y="14"/>
                    <a:pt x="61" y="14"/>
                  </a:cubicBezTo>
                  <a:cubicBezTo>
                    <a:pt x="61" y="14"/>
                    <a:pt x="62" y="17"/>
                    <a:pt x="65" y="16"/>
                  </a:cubicBezTo>
                  <a:cubicBezTo>
                    <a:pt x="66" y="16"/>
                    <a:pt x="65" y="11"/>
                    <a:pt x="63" y="12"/>
                  </a:cubicBezTo>
                  <a:cubicBezTo>
                    <a:pt x="64" y="11"/>
                    <a:pt x="65" y="10"/>
                    <a:pt x="66" y="10"/>
                  </a:cubicBezTo>
                  <a:cubicBezTo>
                    <a:pt x="66" y="8"/>
                    <a:pt x="67" y="6"/>
                    <a:pt x="70" y="6"/>
                  </a:cubicBezTo>
                  <a:cubicBezTo>
                    <a:pt x="70" y="4"/>
                    <a:pt x="70" y="3"/>
                    <a:pt x="73" y="3"/>
                  </a:cubicBezTo>
                  <a:cubicBezTo>
                    <a:pt x="71" y="6"/>
                    <a:pt x="72" y="4"/>
                    <a:pt x="74" y="4"/>
                  </a:cubicBezTo>
                  <a:cubicBezTo>
                    <a:pt x="79" y="0"/>
                    <a:pt x="86" y="4"/>
                    <a:pt x="92" y="4"/>
                  </a:cubicBezTo>
                </a:path>
              </a:pathLst>
            </a:custGeom>
            <a:solidFill>
              <a:srgbClr val="CABD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 bwMode="auto">
          <a:xfrm>
            <a:off x="7256780" y="2263140"/>
            <a:ext cx="99187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08A8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？？？？？</a:t>
            </a:r>
            <a:endParaRPr lang="zh-CN" altLang="en-US" sz="1400" kern="0" dirty="0">
              <a:solidFill>
                <a:srgbClr val="08A81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752159" y="2100303"/>
            <a:ext cx="444946" cy="444946"/>
            <a:chOff x="6735014" y="2088704"/>
            <a:chExt cx="444946" cy="444946"/>
          </a:xfrm>
        </p:grpSpPr>
        <p:sp>
          <p:nvSpPr>
            <p:cNvPr id="38" name="椭圆 37"/>
            <p:cNvSpPr/>
            <p:nvPr/>
          </p:nvSpPr>
          <p:spPr>
            <a:xfrm flipH="1">
              <a:off x="6735014" y="2088704"/>
              <a:ext cx="444946" cy="444946"/>
            </a:xfrm>
            <a:prstGeom prst="ellipse">
              <a:avLst/>
            </a:prstGeom>
            <a:solidFill>
              <a:srgbClr val="E1D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H="1">
              <a:off x="6861443" y="2215133"/>
              <a:ext cx="192088" cy="19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12470" y="2246630"/>
            <a:ext cx="12376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latinLnBrk="0" hangingPunct="1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7000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万人接受了心肺复苏培训，约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个人中就有一人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618559" y="1902818"/>
            <a:ext cx="360000" cy="360000"/>
            <a:chOff x="6735014" y="2088704"/>
            <a:chExt cx="444946" cy="444946"/>
          </a:xfrm>
        </p:grpSpPr>
        <p:sp>
          <p:nvSpPr>
            <p:cNvPr id="42" name="椭圆 41"/>
            <p:cNvSpPr/>
            <p:nvPr/>
          </p:nvSpPr>
          <p:spPr>
            <a:xfrm flipH="1">
              <a:off x="6735014" y="2088704"/>
              <a:ext cx="444946" cy="444946"/>
            </a:xfrm>
            <a:prstGeom prst="ellipse">
              <a:avLst/>
            </a:prstGeom>
            <a:solidFill>
              <a:srgbClr val="E1D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 flipH="1">
              <a:off x="6861443" y="2215133"/>
              <a:ext cx="192088" cy="19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341370" y="2080260"/>
            <a:ext cx="1133475" cy="7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latinLnBrk="0" hangingPunct="1">
              <a:lnSpc>
                <a:spcPts val="184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约有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45%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的国民接受了心肺复苏培训</a:t>
            </a:r>
            <a:endParaRPr lang="zh-CN" alt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004889" y="3567788"/>
            <a:ext cx="252000" cy="252000"/>
            <a:chOff x="6735014" y="2088704"/>
            <a:chExt cx="444946" cy="444946"/>
          </a:xfrm>
        </p:grpSpPr>
        <p:sp>
          <p:nvSpPr>
            <p:cNvPr id="49" name="椭圆 48"/>
            <p:cNvSpPr/>
            <p:nvPr/>
          </p:nvSpPr>
          <p:spPr>
            <a:xfrm flipH="1">
              <a:off x="6735014" y="2088704"/>
              <a:ext cx="444946" cy="444946"/>
            </a:xfrm>
            <a:prstGeom prst="ellipse">
              <a:avLst/>
            </a:prstGeom>
            <a:solidFill>
              <a:srgbClr val="E1D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flipH="1">
              <a:off x="6861443" y="2215133"/>
              <a:ext cx="192088" cy="1920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18869" y="1886308"/>
            <a:ext cx="360000" cy="360000"/>
            <a:chOff x="6735014" y="2088704"/>
            <a:chExt cx="444946" cy="444946"/>
          </a:xfrm>
        </p:grpSpPr>
        <p:sp>
          <p:nvSpPr>
            <p:cNvPr id="52" name="椭圆 51"/>
            <p:cNvSpPr/>
            <p:nvPr/>
          </p:nvSpPr>
          <p:spPr>
            <a:xfrm flipH="1">
              <a:off x="6735014" y="2088704"/>
              <a:ext cx="444946" cy="444946"/>
            </a:xfrm>
            <a:prstGeom prst="ellipse">
              <a:avLst/>
            </a:prstGeom>
            <a:solidFill>
              <a:srgbClr val="E1D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flipH="1">
              <a:off x="6861443" y="2215133"/>
              <a:ext cx="192088" cy="19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5949950" y="3289300"/>
            <a:ext cx="928370" cy="1035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ts val="184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约有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50%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的国民接受了心肺复苏培训</a:t>
            </a:r>
            <a:endParaRPr lang="zh-CN" alt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心肺复苏概述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3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3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  <p:bldP spid="44" grpId="0"/>
      <p:bldP spid="54" grpId="0"/>
      <p:bldP spid="5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938530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心肺复苏概述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40666" y="1318220"/>
            <a:ext cx="8499276" cy="3145082"/>
            <a:chOff x="1283" y="3255"/>
            <a:chExt cx="16532" cy="5583"/>
          </a:xfrm>
        </p:grpSpPr>
        <p:grpSp>
          <p:nvGrpSpPr>
            <p:cNvPr id="2" name="Group 16"/>
            <p:cNvGrpSpPr/>
            <p:nvPr/>
          </p:nvGrpSpPr>
          <p:grpSpPr>
            <a:xfrm>
              <a:off x="1283" y="3255"/>
              <a:ext cx="5627" cy="5583"/>
              <a:chOff x="4811155" y="1326400"/>
              <a:chExt cx="3573190" cy="3545974"/>
            </a:xfrm>
          </p:grpSpPr>
          <p:sp>
            <p:nvSpPr>
              <p:cNvPr id="4" name="Nedadbuet pil 18"/>
              <p:cNvSpPr/>
              <p:nvPr/>
            </p:nvSpPr>
            <p:spPr bwMode="auto">
              <a:xfrm rot="16200000" flipH="1">
                <a:off x="4521969" y="3683144"/>
                <a:ext cx="1478415" cy="900044"/>
              </a:xfrm>
              <a:prstGeom prst="curvedDownArrow">
                <a:avLst>
                  <a:gd name="adj1" fmla="val 36008"/>
                  <a:gd name="adj2" fmla="val 80790"/>
                  <a:gd name="adj3" fmla="val 52658"/>
                </a:avLst>
              </a:prstGeom>
              <a:solidFill>
                <a:schemeClr val="accent3"/>
              </a:solidFill>
              <a:ln w="762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da-DK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" name="Nedadbuet pil 11"/>
              <p:cNvSpPr/>
              <p:nvPr/>
            </p:nvSpPr>
            <p:spPr bwMode="auto">
              <a:xfrm rot="5400000">
                <a:off x="7217339" y="3700604"/>
                <a:ext cx="1478414" cy="855597"/>
              </a:xfrm>
              <a:prstGeom prst="curvedDownArrow">
                <a:avLst>
                  <a:gd name="adj1" fmla="val 36008"/>
                  <a:gd name="adj2" fmla="val 80790"/>
                  <a:gd name="adj3" fmla="val 52658"/>
                </a:avLst>
              </a:prstGeom>
              <a:solidFill>
                <a:schemeClr val="accent3"/>
              </a:solidFill>
              <a:ln w="762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da-DK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" name="Rektangel 37"/>
              <p:cNvSpPr/>
              <p:nvPr/>
            </p:nvSpPr>
            <p:spPr bwMode="auto">
              <a:xfrm>
                <a:off x="5488965" y="1326400"/>
                <a:ext cx="2266778" cy="2869491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da-DK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Content Placeholder 2"/>
            <p:cNvSpPr txBox="1"/>
            <p:nvPr/>
          </p:nvSpPr>
          <p:spPr>
            <a:xfrm>
              <a:off x="7808" y="3308"/>
              <a:ext cx="4788" cy="3950"/>
            </a:xfrm>
            <a:prstGeom prst="rect">
              <a:avLst/>
            </a:prstGeom>
          </p:spPr>
          <p:txBody>
            <a:bodyPr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fontAlgn="auto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/>
              </a:pPr>
              <a:r>
                <a:rPr kumimoji="0" lang="en-US" sz="1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是针对呼吸心跳停止的急症危重病人所采取的抢救关键措施，即胸外按压形成暂时的人工循环并恢复的自主搏动，采用人工呼吸代替自主呼吸，</a:t>
              </a:r>
              <a:r>
                <a:rPr kumimoji="0" lang="zh-CN" sz="1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来</a:t>
              </a:r>
              <a:r>
                <a:rPr kumimoji="0" lang="en-US" sz="1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重新恢复自主循环的急救技术</a:t>
              </a:r>
              <a:endPara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0" name="Straight Connector 31"/>
            <p:cNvCxnSpPr/>
            <p:nvPr/>
          </p:nvCxnSpPr>
          <p:spPr>
            <a:xfrm>
              <a:off x="7428" y="3320"/>
              <a:ext cx="0" cy="4308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2"/>
            <p:cNvCxnSpPr/>
            <p:nvPr/>
          </p:nvCxnSpPr>
          <p:spPr>
            <a:xfrm>
              <a:off x="13043" y="3320"/>
              <a:ext cx="0" cy="4308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utoShape 4"/>
            <p:cNvSpPr>
              <a:spLocks noChangeAspect="1" noChangeArrowheads="1"/>
            </p:cNvSpPr>
            <p:nvPr/>
          </p:nvSpPr>
          <p:spPr bwMode="auto">
            <a:xfrm flipV="1">
              <a:off x="13510" y="5305"/>
              <a:ext cx="4285" cy="385"/>
            </a:xfrm>
            <a:prstGeom prst="roundRect">
              <a:avLst>
                <a:gd name="adj" fmla="val 50000"/>
              </a:avLst>
            </a:prstGeom>
            <a:pattFill prst="pct50">
              <a:fgClr>
                <a:schemeClr val="bg1">
                  <a:lumMod val="75000"/>
                </a:schemeClr>
              </a:fgClr>
              <a:bgClr>
                <a:schemeClr val="bg1">
                  <a:lumMod val="95000"/>
                </a:schemeClr>
              </a:bgClr>
            </a:patt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 flipV="1">
              <a:off x="13510" y="5305"/>
              <a:ext cx="3968" cy="3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 flipV="1">
              <a:off x="13510" y="5855"/>
              <a:ext cx="4285" cy="385"/>
            </a:xfrm>
            <a:prstGeom prst="roundRect">
              <a:avLst>
                <a:gd name="adj" fmla="val 50000"/>
              </a:avLst>
            </a:prstGeom>
            <a:pattFill prst="pct50">
              <a:fgClr>
                <a:schemeClr val="bg1">
                  <a:lumMod val="75000"/>
                </a:schemeClr>
              </a:fgClr>
              <a:bgClr>
                <a:schemeClr val="bg1">
                  <a:lumMod val="95000"/>
                </a:schemeClr>
              </a:bgClr>
            </a:patt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AutoShape 5"/>
            <p:cNvSpPr>
              <a:spLocks noChangeAspect="1" noChangeArrowheads="1"/>
            </p:cNvSpPr>
            <p:nvPr/>
          </p:nvSpPr>
          <p:spPr bwMode="auto">
            <a:xfrm flipV="1">
              <a:off x="13510" y="5855"/>
              <a:ext cx="2700" cy="3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AutoShape 4"/>
            <p:cNvSpPr>
              <a:spLocks noChangeAspect="1" noChangeArrowheads="1"/>
            </p:cNvSpPr>
            <p:nvPr/>
          </p:nvSpPr>
          <p:spPr bwMode="auto">
            <a:xfrm flipV="1">
              <a:off x="13510" y="6410"/>
              <a:ext cx="4285" cy="385"/>
            </a:xfrm>
            <a:prstGeom prst="roundRect">
              <a:avLst>
                <a:gd name="adj" fmla="val 50000"/>
              </a:avLst>
            </a:prstGeom>
            <a:pattFill prst="pct50">
              <a:fgClr>
                <a:schemeClr val="bg1">
                  <a:lumMod val="75000"/>
                </a:schemeClr>
              </a:fgClr>
              <a:bgClr>
                <a:schemeClr val="bg1">
                  <a:lumMod val="95000"/>
                </a:schemeClr>
              </a:bgClr>
            </a:patt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AutoShape 5"/>
            <p:cNvSpPr>
              <a:spLocks noChangeAspect="1" noChangeArrowheads="1"/>
            </p:cNvSpPr>
            <p:nvPr/>
          </p:nvSpPr>
          <p:spPr bwMode="auto">
            <a:xfrm flipV="1">
              <a:off x="13510" y="6410"/>
              <a:ext cx="3085" cy="38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AutoShape 4"/>
            <p:cNvSpPr>
              <a:spLocks noChangeAspect="1" noChangeArrowheads="1"/>
            </p:cNvSpPr>
            <p:nvPr/>
          </p:nvSpPr>
          <p:spPr bwMode="auto">
            <a:xfrm flipV="1">
              <a:off x="13510" y="6988"/>
              <a:ext cx="4285" cy="385"/>
            </a:xfrm>
            <a:prstGeom prst="roundRect">
              <a:avLst>
                <a:gd name="adj" fmla="val 50000"/>
              </a:avLst>
            </a:prstGeom>
            <a:pattFill prst="pct50">
              <a:fgClr>
                <a:schemeClr val="bg1">
                  <a:lumMod val="75000"/>
                </a:schemeClr>
              </a:fgClr>
              <a:bgClr>
                <a:schemeClr val="bg1">
                  <a:lumMod val="95000"/>
                </a:schemeClr>
              </a:bgClr>
            </a:patt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AutoShape 5"/>
            <p:cNvSpPr>
              <a:spLocks noChangeAspect="1" noChangeArrowheads="1"/>
            </p:cNvSpPr>
            <p:nvPr/>
          </p:nvSpPr>
          <p:spPr bwMode="auto">
            <a:xfrm flipV="1">
              <a:off x="13510" y="6988"/>
              <a:ext cx="3470" cy="38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TextBox 41"/>
            <p:cNvSpPr txBox="1"/>
            <p:nvPr/>
          </p:nvSpPr>
          <p:spPr>
            <a:xfrm>
              <a:off x="13553" y="5298"/>
              <a:ext cx="1910" cy="4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id-ID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休克</a:t>
              </a:r>
              <a:endParaRPr lang="zh-CN" altLang="id-ID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42"/>
            <p:cNvSpPr txBox="1"/>
            <p:nvPr/>
          </p:nvSpPr>
          <p:spPr>
            <a:xfrm>
              <a:off x="13553" y="5849"/>
              <a:ext cx="1690" cy="4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id-ID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触电、溺水</a:t>
              </a:r>
              <a:endParaRPr lang="zh-CN" altLang="id-ID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43"/>
            <p:cNvSpPr txBox="1"/>
            <p:nvPr/>
          </p:nvSpPr>
          <p:spPr>
            <a:xfrm>
              <a:off x="13553" y="6408"/>
              <a:ext cx="1910" cy="4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id-ID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脑中风</a:t>
              </a:r>
              <a:endParaRPr lang="zh-CN" altLang="id-ID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AutoShape 4"/>
            <p:cNvSpPr>
              <a:spLocks noChangeAspect="1" noChangeArrowheads="1"/>
            </p:cNvSpPr>
            <p:nvPr/>
          </p:nvSpPr>
          <p:spPr bwMode="auto">
            <a:xfrm flipV="1">
              <a:off x="13530" y="4710"/>
              <a:ext cx="4285" cy="385"/>
            </a:xfrm>
            <a:prstGeom prst="roundRect">
              <a:avLst>
                <a:gd name="adj" fmla="val 50000"/>
              </a:avLst>
            </a:prstGeom>
            <a:pattFill prst="pct50">
              <a:fgClr>
                <a:schemeClr val="bg1">
                  <a:lumMod val="75000"/>
                </a:schemeClr>
              </a:fgClr>
              <a:bgClr>
                <a:schemeClr val="bg1">
                  <a:lumMod val="95000"/>
                </a:schemeClr>
              </a:bgClr>
            </a:patt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AutoShape 5"/>
            <p:cNvSpPr>
              <a:spLocks noChangeAspect="1"/>
            </p:cNvSpPr>
            <p:nvPr/>
          </p:nvSpPr>
          <p:spPr>
            <a:xfrm flipV="1">
              <a:off x="13530" y="4710"/>
              <a:ext cx="2553" cy="4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 lang="zh-CN" altLang="en-US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46"/>
            <p:cNvSpPr txBox="1"/>
            <p:nvPr/>
          </p:nvSpPr>
          <p:spPr>
            <a:xfrm>
              <a:off x="13573" y="4725"/>
              <a:ext cx="1137" cy="4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id-ID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窒息</a:t>
              </a:r>
              <a:endParaRPr lang="zh-CN" altLang="id-ID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AutoShape 4"/>
            <p:cNvSpPr>
              <a:spLocks noChangeAspect="1" noChangeArrowheads="1"/>
            </p:cNvSpPr>
            <p:nvPr/>
          </p:nvSpPr>
          <p:spPr bwMode="auto">
            <a:xfrm flipV="1">
              <a:off x="13510" y="4130"/>
              <a:ext cx="4285" cy="388"/>
            </a:xfrm>
            <a:prstGeom prst="roundRect">
              <a:avLst>
                <a:gd name="adj" fmla="val 50000"/>
              </a:avLst>
            </a:prstGeom>
            <a:pattFill prst="pct50">
              <a:fgClr>
                <a:schemeClr val="bg1">
                  <a:lumMod val="75000"/>
                </a:schemeClr>
              </a:fgClr>
              <a:bgClr>
                <a:schemeClr val="bg1">
                  <a:lumMod val="95000"/>
                </a:schemeClr>
              </a:bgClr>
            </a:patt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AutoShape 5"/>
            <p:cNvSpPr>
              <a:spLocks noChangeAspect="1"/>
            </p:cNvSpPr>
            <p:nvPr/>
          </p:nvSpPr>
          <p:spPr>
            <a:xfrm flipV="1">
              <a:off x="13510" y="4130"/>
              <a:ext cx="2313" cy="38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 lang="zh-CN" altLang="en-US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49"/>
            <p:cNvSpPr txBox="1"/>
            <p:nvPr/>
          </p:nvSpPr>
          <p:spPr>
            <a:xfrm>
              <a:off x="13553" y="4123"/>
              <a:ext cx="1690" cy="4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id-ID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脑部创伤</a:t>
              </a:r>
              <a:endParaRPr lang="zh-CN" altLang="id-ID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TextBox 50"/>
            <p:cNvSpPr txBox="1"/>
            <p:nvPr/>
          </p:nvSpPr>
          <p:spPr>
            <a:xfrm>
              <a:off x="13553" y="6978"/>
              <a:ext cx="2531" cy="4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id-ID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急性心肌梗塞</a:t>
              </a:r>
              <a:endParaRPr lang="id-ID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Content Placeholder 2"/>
            <p:cNvSpPr txBox="1"/>
            <p:nvPr/>
          </p:nvSpPr>
          <p:spPr>
            <a:xfrm>
              <a:off x="13512" y="3345"/>
              <a:ext cx="3365" cy="77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defTabSz="457200" eaLnBrk="1" hangingPunct="1">
                <a:spcBef>
                  <a:spcPct val="20000"/>
                </a:spcBef>
                <a:spcAft>
                  <a:spcPts val="600"/>
                </a:spcAft>
                <a:buClr>
                  <a:srgbClr val="1F608B"/>
                </a:buClr>
                <a:buSzPct val="145000"/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呼吸心跳骤停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859790" y="3863340"/>
            <a:ext cx="15817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开放气道、重建呼吸和循环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938530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心肺复苏概述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276600" y="1201420"/>
            <a:ext cx="566039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/>
            <a:r>
              <a:rPr lang="en-US" altLang="en-CA" sz="28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CPR</a:t>
            </a:r>
            <a:r>
              <a:rPr lang="en-US" altLang="en-CA" sz="18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(</a:t>
            </a:r>
            <a:r>
              <a:rPr lang="en-US" altLang="x-non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Cardio Pulmonary Resuscitation)</a:t>
            </a:r>
            <a:endParaRPr lang="en-US" altLang="x-none" sz="18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226310" y="1438813"/>
            <a:ext cx="584200" cy="582075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1607185" y="3597275"/>
            <a:ext cx="612775" cy="611188"/>
          </a:xfrm>
          <a:custGeom>
            <a:avLst/>
            <a:gdLst>
              <a:gd name="T0" fmla="*/ 128 w 173"/>
              <a:gd name="T1" fmla="*/ 162 h 173"/>
              <a:gd name="T2" fmla="*/ 135 w 173"/>
              <a:gd name="T3" fmla="*/ 155 h 173"/>
              <a:gd name="T4" fmla="*/ 140 w 173"/>
              <a:gd name="T5" fmla="*/ 151 h 173"/>
              <a:gd name="T6" fmla="*/ 148 w 173"/>
              <a:gd name="T7" fmla="*/ 146 h 173"/>
              <a:gd name="T8" fmla="*/ 144 w 173"/>
              <a:gd name="T9" fmla="*/ 135 h 173"/>
              <a:gd name="T10" fmla="*/ 159 w 173"/>
              <a:gd name="T11" fmla="*/ 133 h 173"/>
              <a:gd name="T12" fmla="*/ 154 w 173"/>
              <a:gd name="T13" fmla="*/ 119 h 173"/>
              <a:gd name="T14" fmla="*/ 166 w 173"/>
              <a:gd name="T15" fmla="*/ 118 h 173"/>
              <a:gd name="T16" fmla="*/ 168 w 173"/>
              <a:gd name="T17" fmla="*/ 108 h 173"/>
              <a:gd name="T18" fmla="*/ 169 w 173"/>
              <a:gd name="T19" fmla="*/ 102 h 173"/>
              <a:gd name="T20" fmla="*/ 172 w 173"/>
              <a:gd name="T21" fmla="*/ 92 h 173"/>
              <a:gd name="T22" fmla="*/ 162 w 173"/>
              <a:gd name="T23" fmla="*/ 86 h 173"/>
              <a:gd name="T24" fmla="*/ 172 w 173"/>
              <a:gd name="T25" fmla="*/ 75 h 173"/>
              <a:gd name="T26" fmla="*/ 159 w 173"/>
              <a:gd name="T27" fmla="*/ 68 h 173"/>
              <a:gd name="T28" fmla="*/ 167 w 173"/>
              <a:gd name="T29" fmla="*/ 59 h 173"/>
              <a:gd name="T30" fmla="*/ 162 w 173"/>
              <a:gd name="T31" fmla="*/ 50 h 173"/>
              <a:gd name="T32" fmla="*/ 159 w 173"/>
              <a:gd name="T33" fmla="*/ 45 h 173"/>
              <a:gd name="T34" fmla="*/ 155 w 173"/>
              <a:gd name="T35" fmla="*/ 36 h 173"/>
              <a:gd name="T36" fmla="*/ 144 w 173"/>
              <a:gd name="T37" fmla="*/ 38 h 173"/>
              <a:gd name="T38" fmla="*/ 145 w 173"/>
              <a:gd name="T39" fmla="*/ 22 h 173"/>
              <a:gd name="T40" fmla="*/ 130 w 173"/>
              <a:gd name="T41" fmla="*/ 25 h 173"/>
              <a:gd name="T42" fmla="*/ 131 w 173"/>
              <a:gd name="T43" fmla="*/ 13 h 173"/>
              <a:gd name="T44" fmla="*/ 121 w 173"/>
              <a:gd name="T45" fmla="*/ 10 h 173"/>
              <a:gd name="T46" fmla="*/ 116 w 173"/>
              <a:gd name="T47" fmla="*/ 8 h 173"/>
              <a:gd name="T48" fmla="*/ 107 w 173"/>
              <a:gd name="T49" fmla="*/ 3 h 173"/>
              <a:gd name="T50" fmla="*/ 99 w 173"/>
              <a:gd name="T51" fmla="*/ 12 h 173"/>
              <a:gd name="T52" fmla="*/ 90 w 173"/>
              <a:gd name="T53" fmla="*/ 0 h 173"/>
              <a:gd name="T54" fmla="*/ 80 w 173"/>
              <a:gd name="T55" fmla="*/ 11 h 173"/>
              <a:gd name="T56" fmla="*/ 73 w 173"/>
              <a:gd name="T57" fmla="*/ 1 h 173"/>
              <a:gd name="T58" fmla="*/ 64 w 173"/>
              <a:gd name="T59" fmla="*/ 5 h 173"/>
              <a:gd name="T60" fmla="*/ 58 w 173"/>
              <a:gd name="T61" fmla="*/ 7 h 173"/>
              <a:gd name="T62" fmla="*/ 48 w 173"/>
              <a:gd name="T63" fmla="*/ 9 h 173"/>
              <a:gd name="T64" fmla="*/ 48 w 173"/>
              <a:gd name="T65" fmla="*/ 21 h 173"/>
              <a:gd name="T66" fmla="*/ 33 w 173"/>
              <a:gd name="T67" fmla="*/ 18 h 173"/>
              <a:gd name="T68" fmla="*/ 33 w 173"/>
              <a:gd name="T69" fmla="*/ 33 h 173"/>
              <a:gd name="T70" fmla="*/ 22 w 173"/>
              <a:gd name="T71" fmla="*/ 30 h 173"/>
              <a:gd name="T72" fmla="*/ 17 w 173"/>
              <a:gd name="T73" fmla="*/ 39 h 173"/>
              <a:gd name="T74" fmla="*/ 14 w 173"/>
              <a:gd name="T75" fmla="*/ 44 h 173"/>
              <a:gd name="T76" fmla="*/ 8 w 173"/>
              <a:gd name="T77" fmla="*/ 52 h 173"/>
              <a:gd name="T78" fmla="*/ 15 w 173"/>
              <a:gd name="T79" fmla="*/ 61 h 173"/>
              <a:gd name="T80" fmla="*/ 2 w 173"/>
              <a:gd name="T81" fmla="*/ 68 h 173"/>
              <a:gd name="T82" fmla="*/ 11 w 173"/>
              <a:gd name="T83" fmla="*/ 79 h 173"/>
              <a:gd name="T84" fmla="*/ 0 w 173"/>
              <a:gd name="T85" fmla="*/ 85 h 173"/>
              <a:gd name="T86" fmla="*/ 3 w 173"/>
              <a:gd name="T87" fmla="*/ 95 h 173"/>
              <a:gd name="T88" fmla="*/ 3 w 173"/>
              <a:gd name="T89" fmla="*/ 101 h 173"/>
              <a:gd name="T90" fmla="*/ 4 w 173"/>
              <a:gd name="T91" fmla="*/ 111 h 173"/>
              <a:gd name="T92" fmla="*/ 16 w 173"/>
              <a:gd name="T93" fmla="*/ 113 h 173"/>
              <a:gd name="T94" fmla="*/ 9 w 173"/>
              <a:gd name="T95" fmla="*/ 127 h 173"/>
              <a:gd name="T96" fmla="*/ 24 w 173"/>
              <a:gd name="T97" fmla="*/ 129 h 173"/>
              <a:gd name="T98" fmla="*/ 19 w 173"/>
              <a:gd name="T99" fmla="*/ 140 h 173"/>
              <a:gd name="T100" fmla="*/ 27 w 173"/>
              <a:gd name="T101" fmla="*/ 147 h 173"/>
              <a:gd name="T102" fmla="*/ 32 w 173"/>
              <a:gd name="T103" fmla="*/ 151 h 173"/>
              <a:gd name="T104" fmla="*/ 38 w 173"/>
              <a:gd name="T105" fmla="*/ 158 h 173"/>
              <a:gd name="T106" fmla="*/ 49 w 173"/>
              <a:gd name="T107" fmla="*/ 152 h 173"/>
              <a:gd name="T108" fmla="*/ 53 w 173"/>
              <a:gd name="T109" fmla="*/ 167 h 173"/>
              <a:gd name="T110" fmla="*/ 66 w 173"/>
              <a:gd name="T111" fmla="*/ 159 h 173"/>
              <a:gd name="T112" fmla="*/ 70 w 173"/>
              <a:gd name="T113" fmla="*/ 171 h 173"/>
              <a:gd name="T114" fmla="*/ 80 w 173"/>
              <a:gd name="T115" fmla="*/ 171 h 173"/>
              <a:gd name="T116" fmla="*/ 86 w 173"/>
              <a:gd name="T117" fmla="*/ 171 h 173"/>
              <a:gd name="T118" fmla="*/ 95 w 173"/>
              <a:gd name="T119" fmla="*/ 172 h 173"/>
              <a:gd name="T120" fmla="*/ 100 w 173"/>
              <a:gd name="T121" fmla="*/ 161 h 173"/>
              <a:gd name="T122" fmla="*/ 112 w 173"/>
              <a:gd name="T123" fmla="*/ 169 h 173"/>
              <a:gd name="T124" fmla="*/ 118 w 173"/>
              <a:gd name="T125" fmla="*/ 15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3" h="173">
                <a:moveTo>
                  <a:pt x="122" y="163"/>
                </a:moveTo>
                <a:cubicBezTo>
                  <a:pt x="123" y="163"/>
                  <a:pt x="123" y="164"/>
                  <a:pt x="124" y="164"/>
                </a:cubicBezTo>
                <a:cubicBezTo>
                  <a:pt x="125" y="164"/>
                  <a:pt x="126" y="164"/>
                  <a:pt x="126" y="163"/>
                </a:cubicBezTo>
                <a:cubicBezTo>
                  <a:pt x="127" y="163"/>
                  <a:pt x="127" y="163"/>
                  <a:pt x="128" y="162"/>
                </a:cubicBezTo>
                <a:cubicBezTo>
                  <a:pt x="128" y="161"/>
                  <a:pt x="128" y="160"/>
                  <a:pt x="128" y="160"/>
                </a:cubicBezTo>
                <a:cubicBezTo>
                  <a:pt x="127" y="159"/>
                  <a:pt x="126" y="155"/>
                  <a:pt x="124" y="152"/>
                </a:cubicBezTo>
                <a:cubicBezTo>
                  <a:pt x="126" y="151"/>
                  <a:pt x="127" y="150"/>
                  <a:pt x="129" y="149"/>
                </a:cubicBezTo>
                <a:cubicBezTo>
                  <a:pt x="132" y="151"/>
                  <a:pt x="134" y="155"/>
                  <a:pt x="135" y="155"/>
                </a:cubicBezTo>
                <a:cubicBezTo>
                  <a:pt x="135" y="156"/>
                  <a:pt x="136" y="156"/>
                  <a:pt x="137" y="156"/>
                </a:cubicBezTo>
                <a:cubicBezTo>
                  <a:pt x="138" y="156"/>
                  <a:pt x="138" y="156"/>
                  <a:pt x="139" y="155"/>
                </a:cubicBezTo>
                <a:cubicBezTo>
                  <a:pt x="140" y="155"/>
                  <a:pt x="140" y="154"/>
                  <a:pt x="140" y="154"/>
                </a:cubicBezTo>
                <a:cubicBezTo>
                  <a:pt x="140" y="153"/>
                  <a:pt x="140" y="152"/>
                  <a:pt x="140" y="151"/>
                </a:cubicBezTo>
                <a:cubicBezTo>
                  <a:pt x="139" y="151"/>
                  <a:pt x="137" y="147"/>
                  <a:pt x="135" y="144"/>
                </a:cubicBezTo>
                <a:cubicBezTo>
                  <a:pt x="137" y="143"/>
                  <a:pt x="138" y="141"/>
                  <a:pt x="139" y="140"/>
                </a:cubicBezTo>
                <a:cubicBezTo>
                  <a:pt x="142" y="143"/>
                  <a:pt x="145" y="145"/>
                  <a:pt x="146" y="146"/>
                </a:cubicBezTo>
                <a:cubicBezTo>
                  <a:pt x="147" y="146"/>
                  <a:pt x="147" y="146"/>
                  <a:pt x="148" y="146"/>
                </a:cubicBezTo>
                <a:cubicBezTo>
                  <a:pt x="149" y="146"/>
                  <a:pt x="150" y="146"/>
                  <a:pt x="150" y="145"/>
                </a:cubicBezTo>
                <a:cubicBezTo>
                  <a:pt x="151" y="145"/>
                  <a:pt x="151" y="144"/>
                  <a:pt x="151" y="143"/>
                </a:cubicBezTo>
                <a:cubicBezTo>
                  <a:pt x="151" y="142"/>
                  <a:pt x="151" y="142"/>
                  <a:pt x="150" y="141"/>
                </a:cubicBezTo>
                <a:cubicBezTo>
                  <a:pt x="150" y="141"/>
                  <a:pt x="147" y="137"/>
                  <a:pt x="144" y="135"/>
                </a:cubicBezTo>
                <a:cubicBezTo>
                  <a:pt x="145" y="133"/>
                  <a:pt x="147" y="132"/>
                  <a:pt x="148" y="130"/>
                </a:cubicBezTo>
                <a:cubicBezTo>
                  <a:pt x="151" y="132"/>
                  <a:pt x="155" y="134"/>
                  <a:pt x="155" y="134"/>
                </a:cubicBezTo>
                <a:cubicBezTo>
                  <a:pt x="156" y="135"/>
                  <a:pt x="157" y="135"/>
                  <a:pt x="158" y="134"/>
                </a:cubicBezTo>
                <a:cubicBezTo>
                  <a:pt x="158" y="134"/>
                  <a:pt x="159" y="134"/>
                  <a:pt x="159" y="133"/>
                </a:cubicBezTo>
                <a:cubicBezTo>
                  <a:pt x="160" y="132"/>
                  <a:pt x="160" y="132"/>
                  <a:pt x="160" y="131"/>
                </a:cubicBezTo>
                <a:cubicBezTo>
                  <a:pt x="160" y="130"/>
                  <a:pt x="159" y="130"/>
                  <a:pt x="159" y="129"/>
                </a:cubicBezTo>
                <a:cubicBezTo>
                  <a:pt x="158" y="129"/>
                  <a:pt x="155" y="126"/>
                  <a:pt x="152" y="124"/>
                </a:cubicBezTo>
                <a:cubicBezTo>
                  <a:pt x="153" y="122"/>
                  <a:pt x="153" y="121"/>
                  <a:pt x="154" y="119"/>
                </a:cubicBezTo>
                <a:cubicBezTo>
                  <a:pt x="158" y="120"/>
                  <a:pt x="162" y="121"/>
                  <a:pt x="163" y="121"/>
                </a:cubicBezTo>
                <a:cubicBezTo>
                  <a:pt x="163" y="122"/>
                  <a:pt x="164" y="122"/>
                  <a:pt x="165" y="121"/>
                </a:cubicBezTo>
                <a:cubicBezTo>
                  <a:pt x="165" y="121"/>
                  <a:pt x="166" y="120"/>
                  <a:pt x="166" y="120"/>
                </a:cubicBezTo>
                <a:cubicBezTo>
                  <a:pt x="167" y="119"/>
                  <a:pt x="167" y="118"/>
                  <a:pt x="166" y="118"/>
                </a:cubicBezTo>
                <a:cubicBezTo>
                  <a:pt x="166" y="117"/>
                  <a:pt x="166" y="116"/>
                  <a:pt x="165" y="116"/>
                </a:cubicBezTo>
                <a:cubicBezTo>
                  <a:pt x="164" y="116"/>
                  <a:pt x="161" y="114"/>
                  <a:pt x="157" y="112"/>
                </a:cubicBezTo>
                <a:cubicBezTo>
                  <a:pt x="158" y="110"/>
                  <a:pt x="158" y="108"/>
                  <a:pt x="159" y="107"/>
                </a:cubicBezTo>
                <a:cubicBezTo>
                  <a:pt x="163" y="107"/>
                  <a:pt x="167" y="108"/>
                  <a:pt x="168" y="108"/>
                </a:cubicBezTo>
                <a:cubicBezTo>
                  <a:pt x="168" y="108"/>
                  <a:pt x="169" y="108"/>
                  <a:pt x="170" y="107"/>
                </a:cubicBezTo>
                <a:cubicBezTo>
                  <a:pt x="170" y="107"/>
                  <a:pt x="171" y="106"/>
                  <a:pt x="171" y="105"/>
                </a:cubicBezTo>
                <a:cubicBezTo>
                  <a:pt x="171" y="105"/>
                  <a:pt x="171" y="104"/>
                  <a:pt x="170" y="103"/>
                </a:cubicBezTo>
                <a:cubicBezTo>
                  <a:pt x="170" y="103"/>
                  <a:pt x="170" y="102"/>
                  <a:pt x="169" y="102"/>
                </a:cubicBezTo>
                <a:cubicBezTo>
                  <a:pt x="168" y="101"/>
                  <a:pt x="164" y="100"/>
                  <a:pt x="161" y="99"/>
                </a:cubicBezTo>
                <a:cubicBezTo>
                  <a:pt x="161" y="97"/>
                  <a:pt x="161" y="95"/>
                  <a:pt x="161" y="94"/>
                </a:cubicBezTo>
                <a:cubicBezTo>
                  <a:pt x="165" y="93"/>
                  <a:pt x="169" y="93"/>
                  <a:pt x="170" y="93"/>
                </a:cubicBezTo>
                <a:cubicBezTo>
                  <a:pt x="171" y="93"/>
                  <a:pt x="171" y="93"/>
                  <a:pt x="172" y="92"/>
                </a:cubicBezTo>
                <a:cubicBezTo>
                  <a:pt x="172" y="92"/>
                  <a:pt x="173" y="91"/>
                  <a:pt x="173" y="90"/>
                </a:cubicBezTo>
                <a:cubicBezTo>
                  <a:pt x="173" y="89"/>
                  <a:pt x="173" y="89"/>
                  <a:pt x="172" y="88"/>
                </a:cubicBezTo>
                <a:cubicBezTo>
                  <a:pt x="172" y="88"/>
                  <a:pt x="171" y="87"/>
                  <a:pt x="170" y="87"/>
                </a:cubicBezTo>
                <a:cubicBezTo>
                  <a:pt x="169" y="87"/>
                  <a:pt x="165" y="87"/>
                  <a:pt x="162" y="86"/>
                </a:cubicBezTo>
                <a:cubicBezTo>
                  <a:pt x="162" y="84"/>
                  <a:pt x="161" y="82"/>
                  <a:pt x="161" y="80"/>
                </a:cubicBezTo>
                <a:cubicBezTo>
                  <a:pt x="165" y="80"/>
                  <a:pt x="169" y="79"/>
                  <a:pt x="170" y="79"/>
                </a:cubicBezTo>
                <a:cubicBezTo>
                  <a:pt x="171" y="78"/>
                  <a:pt x="171" y="78"/>
                  <a:pt x="172" y="77"/>
                </a:cubicBezTo>
                <a:cubicBezTo>
                  <a:pt x="172" y="77"/>
                  <a:pt x="172" y="76"/>
                  <a:pt x="172" y="75"/>
                </a:cubicBezTo>
                <a:cubicBezTo>
                  <a:pt x="172" y="74"/>
                  <a:pt x="172" y="74"/>
                  <a:pt x="171" y="73"/>
                </a:cubicBezTo>
                <a:cubicBezTo>
                  <a:pt x="171" y="73"/>
                  <a:pt x="170" y="72"/>
                  <a:pt x="169" y="73"/>
                </a:cubicBezTo>
                <a:cubicBezTo>
                  <a:pt x="168" y="73"/>
                  <a:pt x="164" y="73"/>
                  <a:pt x="160" y="73"/>
                </a:cubicBezTo>
                <a:cubicBezTo>
                  <a:pt x="160" y="71"/>
                  <a:pt x="160" y="69"/>
                  <a:pt x="159" y="68"/>
                </a:cubicBezTo>
                <a:cubicBezTo>
                  <a:pt x="163" y="66"/>
                  <a:pt x="166" y="64"/>
                  <a:pt x="167" y="64"/>
                </a:cubicBezTo>
                <a:cubicBezTo>
                  <a:pt x="168" y="64"/>
                  <a:pt x="168" y="63"/>
                  <a:pt x="169" y="63"/>
                </a:cubicBezTo>
                <a:cubicBezTo>
                  <a:pt x="169" y="62"/>
                  <a:pt x="169" y="61"/>
                  <a:pt x="169" y="60"/>
                </a:cubicBezTo>
                <a:cubicBezTo>
                  <a:pt x="169" y="60"/>
                  <a:pt x="168" y="59"/>
                  <a:pt x="167" y="59"/>
                </a:cubicBezTo>
                <a:cubicBezTo>
                  <a:pt x="167" y="58"/>
                  <a:pt x="166" y="58"/>
                  <a:pt x="165" y="58"/>
                </a:cubicBezTo>
                <a:cubicBezTo>
                  <a:pt x="165" y="59"/>
                  <a:pt x="161" y="59"/>
                  <a:pt x="157" y="60"/>
                </a:cubicBezTo>
                <a:cubicBezTo>
                  <a:pt x="156" y="59"/>
                  <a:pt x="155" y="57"/>
                  <a:pt x="155" y="55"/>
                </a:cubicBezTo>
                <a:cubicBezTo>
                  <a:pt x="158" y="53"/>
                  <a:pt x="161" y="51"/>
                  <a:pt x="162" y="50"/>
                </a:cubicBezTo>
                <a:cubicBezTo>
                  <a:pt x="163" y="50"/>
                  <a:pt x="163" y="49"/>
                  <a:pt x="163" y="49"/>
                </a:cubicBezTo>
                <a:cubicBezTo>
                  <a:pt x="163" y="48"/>
                  <a:pt x="163" y="47"/>
                  <a:pt x="163" y="46"/>
                </a:cubicBezTo>
                <a:cubicBezTo>
                  <a:pt x="163" y="46"/>
                  <a:pt x="162" y="45"/>
                  <a:pt x="161" y="45"/>
                </a:cubicBezTo>
                <a:cubicBezTo>
                  <a:pt x="161" y="45"/>
                  <a:pt x="160" y="45"/>
                  <a:pt x="159" y="45"/>
                </a:cubicBezTo>
                <a:cubicBezTo>
                  <a:pt x="159" y="45"/>
                  <a:pt x="155" y="47"/>
                  <a:pt x="151" y="48"/>
                </a:cubicBezTo>
                <a:cubicBezTo>
                  <a:pt x="150" y="47"/>
                  <a:pt x="149" y="45"/>
                  <a:pt x="148" y="44"/>
                </a:cubicBezTo>
                <a:cubicBezTo>
                  <a:pt x="151" y="41"/>
                  <a:pt x="154" y="38"/>
                  <a:pt x="155" y="38"/>
                </a:cubicBezTo>
                <a:cubicBezTo>
                  <a:pt x="155" y="37"/>
                  <a:pt x="155" y="36"/>
                  <a:pt x="155" y="36"/>
                </a:cubicBezTo>
                <a:cubicBezTo>
                  <a:pt x="156" y="35"/>
                  <a:pt x="155" y="34"/>
                  <a:pt x="155" y="34"/>
                </a:cubicBezTo>
                <a:cubicBezTo>
                  <a:pt x="154" y="33"/>
                  <a:pt x="154" y="33"/>
                  <a:pt x="153" y="33"/>
                </a:cubicBezTo>
                <a:cubicBezTo>
                  <a:pt x="152" y="32"/>
                  <a:pt x="152" y="32"/>
                  <a:pt x="151" y="33"/>
                </a:cubicBezTo>
                <a:cubicBezTo>
                  <a:pt x="150" y="33"/>
                  <a:pt x="147" y="36"/>
                  <a:pt x="144" y="38"/>
                </a:cubicBezTo>
                <a:cubicBezTo>
                  <a:pt x="142" y="36"/>
                  <a:pt x="141" y="35"/>
                  <a:pt x="140" y="33"/>
                </a:cubicBezTo>
                <a:cubicBezTo>
                  <a:pt x="142" y="30"/>
                  <a:pt x="145" y="27"/>
                  <a:pt x="145" y="26"/>
                </a:cubicBezTo>
                <a:cubicBezTo>
                  <a:pt x="146" y="26"/>
                  <a:pt x="146" y="25"/>
                  <a:pt x="146" y="24"/>
                </a:cubicBezTo>
                <a:cubicBezTo>
                  <a:pt x="146" y="24"/>
                  <a:pt x="145" y="23"/>
                  <a:pt x="145" y="22"/>
                </a:cubicBezTo>
                <a:cubicBezTo>
                  <a:pt x="144" y="22"/>
                  <a:pt x="143" y="22"/>
                  <a:pt x="143" y="22"/>
                </a:cubicBezTo>
                <a:cubicBezTo>
                  <a:pt x="142" y="22"/>
                  <a:pt x="141" y="22"/>
                  <a:pt x="141" y="22"/>
                </a:cubicBezTo>
                <a:cubicBezTo>
                  <a:pt x="140" y="23"/>
                  <a:pt x="137" y="26"/>
                  <a:pt x="134" y="28"/>
                </a:cubicBezTo>
                <a:cubicBezTo>
                  <a:pt x="133" y="27"/>
                  <a:pt x="131" y="26"/>
                  <a:pt x="130" y="25"/>
                </a:cubicBezTo>
                <a:cubicBezTo>
                  <a:pt x="132" y="22"/>
                  <a:pt x="133" y="18"/>
                  <a:pt x="134" y="17"/>
                </a:cubicBezTo>
                <a:cubicBezTo>
                  <a:pt x="134" y="16"/>
                  <a:pt x="134" y="16"/>
                  <a:pt x="134" y="15"/>
                </a:cubicBezTo>
                <a:cubicBezTo>
                  <a:pt x="134" y="14"/>
                  <a:pt x="133" y="14"/>
                  <a:pt x="133" y="13"/>
                </a:cubicBezTo>
                <a:cubicBezTo>
                  <a:pt x="132" y="13"/>
                  <a:pt x="131" y="13"/>
                  <a:pt x="131" y="13"/>
                </a:cubicBezTo>
                <a:cubicBezTo>
                  <a:pt x="130" y="13"/>
                  <a:pt x="129" y="13"/>
                  <a:pt x="129" y="14"/>
                </a:cubicBezTo>
                <a:cubicBezTo>
                  <a:pt x="128" y="15"/>
                  <a:pt x="126" y="18"/>
                  <a:pt x="123" y="21"/>
                </a:cubicBezTo>
                <a:cubicBezTo>
                  <a:pt x="122" y="20"/>
                  <a:pt x="120" y="19"/>
                  <a:pt x="118" y="18"/>
                </a:cubicBezTo>
                <a:cubicBezTo>
                  <a:pt x="120" y="15"/>
                  <a:pt x="121" y="11"/>
                  <a:pt x="121" y="10"/>
                </a:cubicBezTo>
                <a:cubicBezTo>
                  <a:pt x="121" y="9"/>
                  <a:pt x="121" y="8"/>
                  <a:pt x="121" y="8"/>
                </a:cubicBezTo>
                <a:cubicBezTo>
                  <a:pt x="121" y="7"/>
                  <a:pt x="120" y="7"/>
                  <a:pt x="119" y="6"/>
                </a:cubicBezTo>
                <a:cubicBezTo>
                  <a:pt x="119" y="6"/>
                  <a:pt x="118" y="6"/>
                  <a:pt x="117" y="6"/>
                </a:cubicBezTo>
                <a:cubicBezTo>
                  <a:pt x="117" y="6"/>
                  <a:pt x="116" y="7"/>
                  <a:pt x="116" y="8"/>
                </a:cubicBezTo>
                <a:cubicBezTo>
                  <a:pt x="115" y="8"/>
                  <a:pt x="113" y="12"/>
                  <a:pt x="111" y="15"/>
                </a:cubicBezTo>
                <a:cubicBezTo>
                  <a:pt x="110" y="15"/>
                  <a:pt x="108" y="14"/>
                  <a:pt x="106" y="14"/>
                </a:cubicBezTo>
                <a:cubicBezTo>
                  <a:pt x="107" y="10"/>
                  <a:pt x="107" y="6"/>
                  <a:pt x="107" y="5"/>
                </a:cubicBezTo>
                <a:cubicBezTo>
                  <a:pt x="107" y="4"/>
                  <a:pt x="107" y="4"/>
                  <a:pt x="107" y="3"/>
                </a:cubicBezTo>
                <a:cubicBezTo>
                  <a:pt x="106" y="2"/>
                  <a:pt x="106" y="2"/>
                  <a:pt x="105" y="2"/>
                </a:cubicBezTo>
                <a:cubicBezTo>
                  <a:pt x="104" y="2"/>
                  <a:pt x="103" y="2"/>
                  <a:pt x="103" y="2"/>
                </a:cubicBezTo>
                <a:cubicBezTo>
                  <a:pt x="102" y="2"/>
                  <a:pt x="102" y="3"/>
                  <a:pt x="101" y="4"/>
                </a:cubicBezTo>
                <a:cubicBezTo>
                  <a:pt x="101" y="5"/>
                  <a:pt x="100" y="9"/>
                  <a:pt x="99" y="12"/>
                </a:cubicBezTo>
                <a:cubicBezTo>
                  <a:pt x="97" y="12"/>
                  <a:pt x="95" y="12"/>
                  <a:pt x="93" y="11"/>
                </a:cubicBezTo>
                <a:cubicBezTo>
                  <a:pt x="93" y="8"/>
                  <a:pt x="93" y="3"/>
                  <a:pt x="93" y="3"/>
                </a:cubicBezTo>
                <a:cubicBezTo>
                  <a:pt x="93" y="2"/>
                  <a:pt x="92" y="1"/>
                  <a:pt x="92" y="1"/>
                </a:cubicBezTo>
                <a:cubicBezTo>
                  <a:pt x="91" y="0"/>
                  <a:pt x="91" y="0"/>
                  <a:pt x="90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1"/>
                  <a:pt x="87" y="2"/>
                  <a:pt x="87" y="2"/>
                </a:cubicBezTo>
                <a:cubicBezTo>
                  <a:pt x="87" y="3"/>
                  <a:pt x="86" y="7"/>
                  <a:pt x="86" y="11"/>
                </a:cubicBezTo>
                <a:cubicBezTo>
                  <a:pt x="84" y="11"/>
                  <a:pt x="82" y="11"/>
                  <a:pt x="80" y="11"/>
                </a:cubicBezTo>
                <a:cubicBezTo>
                  <a:pt x="79" y="8"/>
                  <a:pt x="78" y="4"/>
                  <a:pt x="78" y="3"/>
                </a:cubicBezTo>
                <a:cubicBezTo>
                  <a:pt x="78" y="2"/>
                  <a:pt x="78" y="1"/>
                  <a:pt x="77" y="1"/>
                </a:cubicBezTo>
                <a:cubicBezTo>
                  <a:pt x="76" y="1"/>
                  <a:pt x="76" y="0"/>
                  <a:pt x="75" y="1"/>
                </a:cubicBezTo>
                <a:cubicBezTo>
                  <a:pt x="74" y="1"/>
                  <a:pt x="73" y="1"/>
                  <a:pt x="73" y="1"/>
                </a:cubicBezTo>
                <a:cubicBezTo>
                  <a:pt x="72" y="2"/>
                  <a:pt x="72" y="3"/>
                  <a:pt x="72" y="3"/>
                </a:cubicBezTo>
                <a:cubicBezTo>
                  <a:pt x="72" y="4"/>
                  <a:pt x="72" y="9"/>
                  <a:pt x="72" y="12"/>
                </a:cubicBezTo>
                <a:cubicBezTo>
                  <a:pt x="71" y="13"/>
                  <a:pt x="69" y="13"/>
                  <a:pt x="67" y="13"/>
                </a:cubicBezTo>
                <a:cubicBezTo>
                  <a:pt x="66" y="10"/>
                  <a:pt x="64" y="6"/>
                  <a:pt x="64" y="5"/>
                </a:cubicBezTo>
                <a:cubicBezTo>
                  <a:pt x="63" y="5"/>
                  <a:pt x="63" y="4"/>
                  <a:pt x="62" y="4"/>
                </a:cubicBezTo>
                <a:cubicBezTo>
                  <a:pt x="62" y="4"/>
                  <a:pt x="61" y="4"/>
                  <a:pt x="60" y="4"/>
                </a:cubicBezTo>
                <a:cubicBezTo>
                  <a:pt x="59" y="4"/>
                  <a:pt x="59" y="4"/>
                  <a:pt x="58" y="5"/>
                </a:cubicBezTo>
                <a:cubicBezTo>
                  <a:pt x="58" y="6"/>
                  <a:pt x="58" y="6"/>
                  <a:pt x="58" y="7"/>
                </a:cubicBezTo>
                <a:cubicBezTo>
                  <a:pt x="58" y="8"/>
                  <a:pt x="59" y="12"/>
                  <a:pt x="60" y="16"/>
                </a:cubicBezTo>
                <a:cubicBezTo>
                  <a:pt x="58" y="16"/>
                  <a:pt x="56" y="17"/>
                  <a:pt x="55" y="18"/>
                </a:cubicBezTo>
                <a:cubicBezTo>
                  <a:pt x="53" y="15"/>
                  <a:pt x="50" y="11"/>
                  <a:pt x="50" y="10"/>
                </a:cubicBezTo>
                <a:cubicBezTo>
                  <a:pt x="50" y="10"/>
                  <a:pt x="49" y="9"/>
                  <a:pt x="48" y="9"/>
                </a:cubicBezTo>
                <a:cubicBezTo>
                  <a:pt x="48" y="9"/>
                  <a:pt x="47" y="9"/>
                  <a:pt x="46" y="10"/>
                </a:cubicBezTo>
                <a:cubicBezTo>
                  <a:pt x="46" y="10"/>
                  <a:pt x="45" y="10"/>
                  <a:pt x="45" y="11"/>
                </a:cubicBezTo>
                <a:cubicBezTo>
                  <a:pt x="44" y="12"/>
                  <a:pt x="44" y="13"/>
                  <a:pt x="45" y="13"/>
                </a:cubicBezTo>
                <a:cubicBezTo>
                  <a:pt x="45" y="14"/>
                  <a:pt x="47" y="18"/>
                  <a:pt x="48" y="21"/>
                </a:cubicBezTo>
                <a:cubicBezTo>
                  <a:pt x="46" y="22"/>
                  <a:pt x="45" y="23"/>
                  <a:pt x="43" y="24"/>
                </a:cubicBezTo>
                <a:cubicBezTo>
                  <a:pt x="41" y="22"/>
                  <a:pt x="38" y="19"/>
                  <a:pt x="37" y="18"/>
                </a:cubicBezTo>
                <a:cubicBezTo>
                  <a:pt x="37" y="17"/>
                  <a:pt x="36" y="17"/>
                  <a:pt x="35" y="17"/>
                </a:cubicBezTo>
                <a:cubicBezTo>
                  <a:pt x="35" y="17"/>
                  <a:pt x="34" y="17"/>
                  <a:pt x="33" y="18"/>
                </a:cubicBezTo>
                <a:cubicBezTo>
                  <a:pt x="33" y="18"/>
                  <a:pt x="32" y="19"/>
                  <a:pt x="32" y="20"/>
                </a:cubicBezTo>
                <a:cubicBezTo>
                  <a:pt x="32" y="20"/>
                  <a:pt x="32" y="21"/>
                  <a:pt x="33" y="22"/>
                </a:cubicBezTo>
                <a:cubicBezTo>
                  <a:pt x="33" y="22"/>
                  <a:pt x="35" y="26"/>
                  <a:pt x="37" y="29"/>
                </a:cubicBezTo>
                <a:cubicBezTo>
                  <a:pt x="36" y="30"/>
                  <a:pt x="35" y="32"/>
                  <a:pt x="33" y="33"/>
                </a:cubicBezTo>
                <a:cubicBezTo>
                  <a:pt x="30" y="30"/>
                  <a:pt x="27" y="28"/>
                  <a:pt x="26" y="27"/>
                </a:cubicBezTo>
                <a:cubicBezTo>
                  <a:pt x="26" y="27"/>
                  <a:pt x="25" y="27"/>
                  <a:pt x="24" y="27"/>
                </a:cubicBezTo>
                <a:cubicBezTo>
                  <a:pt x="23" y="27"/>
                  <a:pt x="23" y="27"/>
                  <a:pt x="22" y="28"/>
                </a:cubicBezTo>
                <a:cubicBezTo>
                  <a:pt x="22" y="28"/>
                  <a:pt x="22" y="29"/>
                  <a:pt x="22" y="30"/>
                </a:cubicBezTo>
                <a:cubicBezTo>
                  <a:pt x="22" y="31"/>
                  <a:pt x="22" y="31"/>
                  <a:pt x="22" y="32"/>
                </a:cubicBezTo>
                <a:cubicBezTo>
                  <a:pt x="23" y="33"/>
                  <a:pt x="26" y="36"/>
                  <a:pt x="28" y="38"/>
                </a:cubicBezTo>
                <a:cubicBezTo>
                  <a:pt x="27" y="40"/>
                  <a:pt x="26" y="41"/>
                  <a:pt x="25" y="43"/>
                </a:cubicBezTo>
                <a:cubicBezTo>
                  <a:pt x="21" y="41"/>
                  <a:pt x="18" y="39"/>
                  <a:pt x="17" y="39"/>
                </a:cubicBezTo>
                <a:cubicBezTo>
                  <a:pt x="16" y="38"/>
                  <a:pt x="15" y="38"/>
                  <a:pt x="15" y="39"/>
                </a:cubicBezTo>
                <a:cubicBezTo>
                  <a:pt x="14" y="39"/>
                  <a:pt x="14" y="39"/>
                  <a:pt x="13" y="40"/>
                </a:cubicBezTo>
                <a:cubicBezTo>
                  <a:pt x="13" y="41"/>
                  <a:pt x="13" y="41"/>
                  <a:pt x="13" y="42"/>
                </a:cubicBezTo>
                <a:cubicBezTo>
                  <a:pt x="13" y="43"/>
                  <a:pt x="13" y="43"/>
                  <a:pt x="14" y="44"/>
                </a:cubicBezTo>
                <a:cubicBezTo>
                  <a:pt x="14" y="44"/>
                  <a:pt x="18" y="47"/>
                  <a:pt x="21" y="49"/>
                </a:cubicBezTo>
                <a:cubicBezTo>
                  <a:pt x="20" y="51"/>
                  <a:pt x="19" y="53"/>
                  <a:pt x="18" y="54"/>
                </a:cubicBezTo>
                <a:cubicBezTo>
                  <a:pt x="15" y="53"/>
                  <a:pt x="11" y="52"/>
                  <a:pt x="10" y="52"/>
                </a:cubicBezTo>
                <a:cubicBezTo>
                  <a:pt x="9" y="51"/>
                  <a:pt x="8" y="51"/>
                  <a:pt x="8" y="52"/>
                </a:cubicBezTo>
                <a:cubicBezTo>
                  <a:pt x="7" y="52"/>
                  <a:pt x="6" y="53"/>
                  <a:pt x="6" y="53"/>
                </a:cubicBezTo>
                <a:cubicBezTo>
                  <a:pt x="6" y="54"/>
                  <a:pt x="6" y="55"/>
                  <a:pt x="6" y="55"/>
                </a:cubicBezTo>
                <a:cubicBezTo>
                  <a:pt x="6" y="56"/>
                  <a:pt x="7" y="57"/>
                  <a:pt x="7" y="57"/>
                </a:cubicBezTo>
                <a:cubicBezTo>
                  <a:pt x="8" y="57"/>
                  <a:pt x="12" y="60"/>
                  <a:pt x="15" y="61"/>
                </a:cubicBezTo>
                <a:cubicBezTo>
                  <a:pt x="15" y="63"/>
                  <a:pt x="14" y="65"/>
                  <a:pt x="14" y="67"/>
                </a:cubicBezTo>
                <a:cubicBezTo>
                  <a:pt x="10" y="66"/>
                  <a:pt x="6" y="65"/>
                  <a:pt x="5" y="65"/>
                </a:cubicBezTo>
                <a:cubicBezTo>
                  <a:pt x="4" y="65"/>
                  <a:pt x="3" y="66"/>
                  <a:pt x="3" y="66"/>
                </a:cubicBezTo>
                <a:cubicBezTo>
                  <a:pt x="2" y="66"/>
                  <a:pt x="2" y="67"/>
                  <a:pt x="2" y="68"/>
                </a:cubicBezTo>
                <a:cubicBezTo>
                  <a:pt x="1" y="69"/>
                  <a:pt x="2" y="69"/>
                  <a:pt x="2" y="70"/>
                </a:cubicBezTo>
                <a:cubicBezTo>
                  <a:pt x="2" y="71"/>
                  <a:pt x="3" y="71"/>
                  <a:pt x="3" y="71"/>
                </a:cubicBezTo>
                <a:cubicBezTo>
                  <a:pt x="4" y="72"/>
                  <a:pt x="8" y="73"/>
                  <a:pt x="12" y="74"/>
                </a:cubicBezTo>
                <a:cubicBezTo>
                  <a:pt x="12" y="76"/>
                  <a:pt x="11" y="78"/>
                  <a:pt x="11" y="79"/>
                </a:cubicBezTo>
                <a:cubicBezTo>
                  <a:pt x="7" y="80"/>
                  <a:pt x="3" y="80"/>
                  <a:pt x="2" y="80"/>
                </a:cubicBezTo>
                <a:cubicBezTo>
                  <a:pt x="2" y="80"/>
                  <a:pt x="1" y="80"/>
                  <a:pt x="0" y="81"/>
                </a:cubicBezTo>
                <a:cubicBezTo>
                  <a:pt x="0" y="81"/>
                  <a:pt x="0" y="82"/>
                  <a:pt x="0" y="83"/>
                </a:cubicBezTo>
                <a:cubicBezTo>
                  <a:pt x="0" y="84"/>
                  <a:pt x="0" y="84"/>
                  <a:pt x="0" y="85"/>
                </a:cubicBezTo>
                <a:cubicBezTo>
                  <a:pt x="1" y="85"/>
                  <a:pt x="1" y="86"/>
                  <a:pt x="2" y="86"/>
                </a:cubicBezTo>
                <a:cubicBezTo>
                  <a:pt x="3" y="86"/>
                  <a:pt x="7" y="87"/>
                  <a:pt x="11" y="87"/>
                </a:cubicBezTo>
                <a:cubicBezTo>
                  <a:pt x="11" y="89"/>
                  <a:pt x="11" y="91"/>
                  <a:pt x="11" y="93"/>
                </a:cubicBezTo>
                <a:cubicBezTo>
                  <a:pt x="7" y="93"/>
                  <a:pt x="3" y="94"/>
                  <a:pt x="3" y="95"/>
                </a:cubicBezTo>
                <a:cubicBezTo>
                  <a:pt x="2" y="95"/>
                  <a:pt x="1" y="95"/>
                  <a:pt x="1" y="96"/>
                </a:cubicBezTo>
                <a:cubicBezTo>
                  <a:pt x="0" y="96"/>
                  <a:pt x="0" y="97"/>
                  <a:pt x="0" y="98"/>
                </a:cubicBezTo>
                <a:cubicBezTo>
                  <a:pt x="0" y="99"/>
                  <a:pt x="1" y="99"/>
                  <a:pt x="1" y="100"/>
                </a:cubicBezTo>
                <a:cubicBezTo>
                  <a:pt x="2" y="100"/>
                  <a:pt x="3" y="101"/>
                  <a:pt x="3" y="101"/>
                </a:cubicBezTo>
                <a:cubicBezTo>
                  <a:pt x="4" y="100"/>
                  <a:pt x="8" y="100"/>
                  <a:pt x="12" y="100"/>
                </a:cubicBezTo>
                <a:cubicBezTo>
                  <a:pt x="12" y="102"/>
                  <a:pt x="13" y="104"/>
                  <a:pt x="13" y="106"/>
                </a:cubicBezTo>
                <a:cubicBezTo>
                  <a:pt x="10" y="107"/>
                  <a:pt x="6" y="109"/>
                  <a:pt x="5" y="109"/>
                </a:cubicBezTo>
                <a:cubicBezTo>
                  <a:pt x="4" y="109"/>
                  <a:pt x="4" y="110"/>
                  <a:pt x="4" y="111"/>
                </a:cubicBezTo>
                <a:cubicBezTo>
                  <a:pt x="3" y="111"/>
                  <a:pt x="3" y="112"/>
                  <a:pt x="4" y="113"/>
                </a:cubicBezTo>
                <a:cubicBezTo>
                  <a:pt x="4" y="113"/>
                  <a:pt x="4" y="114"/>
                  <a:pt x="5" y="114"/>
                </a:cubicBezTo>
                <a:cubicBezTo>
                  <a:pt x="6" y="115"/>
                  <a:pt x="6" y="115"/>
                  <a:pt x="7" y="115"/>
                </a:cubicBezTo>
                <a:cubicBezTo>
                  <a:pt x="8" y="115"/>
                  <a:pt x="12" y="114"/>
                  <a:pt x="16" y="113"/>
                </a:cubicBezTo>
                <a:cubicBezTo>
                  <a:pt x="16" y="115"/>
                  <a:pt x="17" y="116"/>
                  <a:pt x="18" y="118"/>
                </a:cubicBezTo>
                <a:cubicBezTo>
                  <a:pt x="15" y="120"/>
                  <a:pt x="11" y="122"/>
                  <a:pt x="10" y="123"/>
                </a:cubicBezTo>
                <a:cubicBezTo>
                  <a:pt x="10" y="123"/>
                  <a:pt x="9" y="124"/>
                  <a:pt x="9" y="124"/>
                </a:cubicBezTo>
                <a:cubicBezTo>
                  <a:pt x="9" y="125"/>
                  <a:pt x="9" y="126"/>
                  <a:pt x="9" y="127"/>
                </a:cubicBezTo>
                <a:cubicBezTo>
                  <a:pt x="10" y="127"/>
                  <a:pt x="10" y="128"/>
                  <a:pt x="11" y="128"/>
                </a:cubicBezTo>
                <a:cubicBezTo>
                  <a:pt x="12" y="128"/>
                  <a:pt x="12" y="128"/>
                  <a:pt x="13" y="128"/>
                </a:cubicBezTo>
                <a:cubicBezTo>
                  <a:pt x="14" y="128"/>
                  <a:pt x="18" y="126"/>
                  <a:pt x="21" y="125"/>
                </a:cubicBezTo>
                <a:cubicBezTo>
                  <a:pt x="22" y="126"/>
                  <a:pt x="23" y="128"/>
                  <a:pt x="24" y="129"/>
                </a:cubicBezTo>
                <a:cubicBezTo>
                  <a:pt x="21" y="132"/>
                  <a:pt x="18" y="135"/>
                  <a:pt x="18" y="135"/>
                </a:cubicBezTo>
                <a:cubicBezTo>
                  <a:pt x="17" y="136"/>
                  <a:pt x="17" y="137"/>
                  <a:pt x="17" y="137"/>
                </a:cubicBezTo>
                <a:cubicBezTo>
                  <a:pt x="17" y="138"/>
                  <a:pt x="17" y="139"/>
                  <a:pt x="18" y="139"/>
                </a:cubicBezTo>
                <a:cubicBezTo>
                  <a:pt x="18" y="140"/>
                  <a:pt x="19" y="140"/>
                  <a:pt x="19" y="140"/>
                </a:cubicBezTo>
                <a:cubicBezTo>
                  <a:pt x="20" y="141"/>
                  <a:pt x="21" y="141"/>
                  <a:pt x="21" y="140"/>
                </a:cubicBezTo>
                <a:cubicBezTo>
                  <a:pt x="22" y="140"/>
                  <a:pt x="26" y="137"/>
                  <a:pt x="29" y="135"/>
                </a:cubicBezTo>
                <a:cubicBezTo>
                  <a:pt x="30" y="137"/>
                  <a:pt x="31" y="138"/>
                  <a:pt x="33" y="140"/>
                </a:cubicBezTo>
                <a:cubicBezTo>
                  <a:pt x="30" y="143"/>
                  <a:pt x="28" y="146"/>
                  <a:pt x="27" y="147"/>
                </a:cubicBezTo>
                <a:cubicBezTo>
                  <a:pt x="27" y="147"/>
                  <a:pt x="27" y="148"/>
                  <a:pt x="27" y="149"/>
                </a:cubicBezTo>
                <a:cubicBezTo>
                  <a:pt x="27" y="149"/>
                  <a:pt x="27" y="150"/>
                  <a:pt x="28" y="151"/>
                </a:cubicBezTo>
                <a:cubicBezTo>
                  <a:pt x="28" y="151"/>
                  <a:pt x="29" y="151"/>
                  <a:pt x="30" y="151"/>
                </a:cubicBezTo>
                <a:cubicBezTo>
                  <a:pt x="30" y="151"/>
                  <a:pt x="31" y="151"/>
                  <a:pt x="32" y="151"/>
                </a:cubicBezTo>
                <a:cubicBezTo>
                  <a:pt x="32" y="150"/>
                  <a:pt x="35" y="147"/>
                  <a:pt x="38" y="145"/>
                </a:cubicBezTo>
                <a:cubicBezTo>
                  <a:pt x="40" y="146"/>
                  <a:pt x="41" y="147"/>
                  <a:pt x="43" y="148"/>
                </a:cubicBezTo>
                <a:cubicBezTo>
                  <a:pt x="41" y="151"/>
                  <a:pt x="39" y="155"/>
                  <a:pt x="39" y="156"/>
                </a:cubicBezTo>
                <a:cubicBezTo>
                  <a:pt x="38" y="157"/>
                  <a:pt x="38" y="157"/>
                  <a:pt x="38" y="158"/>
                </a:cubicBezTo>
                <a:cubicBezTo>
                  <a:pt x="39" y="159"/>
                  <a:pt x="39" y="159"/>
                  <a:pt x="40" y="160"/>
                </a:cubicBezTo>
                <a:cubicBezTo>
                  <a:pt x="40" y="160"/>
                  <a:pt x="41" y="160"/>
                  <a:pt x="42" y="160"/>
                </a:cubicBezTo>
                <a:cubicBezTo>
                  <a:pt x="42" y="160"/>
                  <a:pt x="43" y="160"/>
                  <a:pt x="44" y="159"/>
                </a:cubicBezTo>
                <a:cubicBezTo>
                  <a:pt x="44" y="159"/>
                  <a:pt x="47" y="155"/>
                  <a:pt x="49" y="152"/>
                </a:cubicBezTo>
                <a:cubicBezTo>
                  <a:pt x="51" y="153"/>
                  <a:pt x="52" y="154"/>
                  <a:pt x="54" y="155"/>
                </a:cubicBezTo>
                <a:cubicBezTo>
                  <a:pt x="53" y="158"/>
                  <a:pt x="52" y="162"/>
                  <a:pt x="51" y="163"/>
                </a:cubicBezTo>
                <a:cubicBezTo>
                  <a:pt x="51" y="164"/>
                  <a:pt x="51" y="165"/>
                  <a:pt x="52" y="165"/>
                </a:cubicBezTo>
                <a:cubicBezTo>
                  <a:pt x="52" y="166"/>
                  <a:pt x="52" y="166"/>
                  <a:pt x="53" y="167"/>
                </a:cubicBezTo>
                <a:cubicBezTo>
                  <a:pt x="54" y="167"/>
                  <a:pt x="55" y="167"/>
                  <a:pt x="55" y="167"/>
                </a:cubicBezTo>
                <a:cubicBezTo>
                  <a:pt x="56" y="167"/>
                  <a:pt x="56" y="166"/>
                  <a:pt x="57" y="166"/>
                </a:cubicBezTo>
                <a:cubicBezTo>
                  <a:pt x="57" y="165"/>
                  <a:pt x="59" y="161"/>
                  <a:pt x="61" y="158"/>
                </a:cubicBezTo>
                <a:cubicBezTo>
                  <a:pt x="63" y="158"/>
                  <a:pt x="64" y="159"/>
                  <a:pt x="66" y="159"/>
                </a:cubicBezTo>
                <a:cubicBezTo>
                  <a:pt x="66" y="163"/>
                  <a:pt x="65" y="167"/>
                  <a:pt x="65" y="168"/>
                </a:cubicBezTo>
                <a:cubicBezTo>
                  <a:pt x="65" y="169"/>
                  <a:pt x="65" y="170"/>
                  <a:pt x="66" y="170"/>
                </a:cubicBezTo>
                <a:cubicBezTo>
                  <a:pt x="66" y="171"/>
                  <a:pt x="67" y="171"/>
                  <a:pt x="67" y="171"/>
                </a:cubicBezTo>
                <a:cubicBezTo>
                  <a:pt x="68" y="171"/>
                  <a:pt x="69" y="171"/>
                  <a:pt x="70" y="171"/>
                </a:cubicBezTo>
                <a:cubicBezTo>
                  <a:pt x="70" y="171"/>
                  <a:pt x="71" y="170"/>
                  <a:pt x="71" y="169"/>
                </a:cubicBezTo>
                <a:cubicBezTo>
                  <a:pt x="71" y="169"/>
                  <a:pt x="72" y="165"/>
                  <a:pt x="74" y="161"/>
                </a:cubicBezTo>
                <a:cubicBezTo>
                  <a:pt x="75" y="161"/>
                  <a:pt x="77" y="162"/>
                  <a:pt x="79" y="162"/>
                </a:cubicBezTo>
                <a:cubicBezTo>
                  <a:pt x="79" y="166"/>
                  <a:pt x="80" y="170"/>
                  <a:pt x="80" y="171"/>
                </a:cubicBezTo>
                <a:cubicBezTo>
                  <a:pt x="80" y="171"/>
                  <a:pt x="80" y="172"/>
                  <a:pt x="80" y="172"/>
                </a:cubicBezTo>
                <a:cubicBezTo>
                  <a:pt x="81" y="173"/>
                  <a:pt x="82" y="173"/>
                  <a:pt x="82" y="173"/>
                </a:cubicBezTo>
                <a:cubicBezTo>
                  <a:pt x="83" y="173"/>
                  <a:pt x="84" y="173"/>
                  <a:pt x="84" y="173"/>
                </a:cubicBezTo>
                <a:cubicBezTo>
                  <a:pt x="85" y="172"/>
                  <a:pt x="85" y="172"/>
                  <a:pt x="86" y="171"/>
                </a:cubicBezTo>
                <a:cubicBezTo>
                  <a:pt x="86" y="170"/>
                  <a:pt x="86" y="166"/>
                  <a:pt x="87" y="162"/>
                </a:cubicBezTo>
                <a:cubicBezTo>
                  <a:pt x="89" y="162"/>
                  <a:pt x="90" y="162"/>
                  <a:pt x="92" y="162"/>
                </a:cubicBezTo>
                <a:cubicBezTo>
                  <a:pt x="93" y="166"/>
                  <a:pt x="94" y="170"/>
                  <a:pt x="94" y="170"/>
                </a:cubicBezTo>
                <a:cubicBezTo>
                  <a:pt x="94" y="171"/>
                  <a:pt x="95" y="172"/>
                  <a:pt x="95" y="172"/>
                </a:cubicBezTo>
                <a:cubicBezTo>
                  <a:pt x="96" y="172"/>
                  <a:pt x="97" y="173"/>
                  <a:pt x="98" y="173"/>
                </a:cubicBezTo>
                <a:cubicBezTo>
                  <a:pt x="98" y="172"/>
                  <a:pt x="99" y="172"/>
                  <a:pt x="99" y="172"/>
                </a:cubicBezTo>
                <a:cubicBezTo>
                  <a:pt x="100" y="171"/>
                  <a:pt x="100" y="170"/>
                  <a:pt x="100" y="170"/>
                </a:cubicBezTo>
                <a:cubicBezTo>
                  <a:pt x="100" y="169"/>
                  <a:pt x="100" y="165"/>
                  <a:pt x="100" y="161"/>
                </a:cubicBezTo>
                <a:cubicBezTo>
                  <a:pt x="102" y="160"/>
                  <a:pt x="103" y="160"/>
                  <a:pt x="105" y="160"/>
                </a:cubicBezTo>
                <a:cubicBezTo>
                  <a:pt x="107" y="163"/>
                  <a:pt x="108" y="167"/>
                  <a:pt x="109" y="168"/>
                </a:cubicBezTo>
                <a:cubicBezTo>
                  <a:pt x="109" y="168"/>
                  <a:pt x="110" y="169"/>
                  <a:pt x="110" y="169"/>
                </a:cubicBezTo>
                <a:cubicBezTo>
                  <a:pt x="111" y="170"/>
                  <a:pt x="112" y="170"/>
                  <a:pt x="112" y="169"/>
                </a:cubicBezTo>
                <a:cubicBezTo>
                  <a:pt x="113" y="169"/>
                  <a:pt x="114" y="169"/>
                  <a:pt x="114" y="168"/>
                </a:cubicBezTo>
                <a:cubicBezTo>
                  <a:pt x="114" y="167"/>
                  <a:pt x="115" y="167"/>
                  <a:pt x="114" y="166"/>
                </a:cubicBezTo>
                <a:cubicBezTo>
                  <a:pt x="114" y="165"/>
                  <a:pt x="113" y="161"/>
                  <a:pt x="113" y="157"/>
                </a:cubicBezTo>
                <a:cubicBezTo>
                  <a:pt x="114" y="157"/>
                  <a:pt x="116" y="156"/>
                  <a:pt x="118" y="155"/>
                </a:cubicBezTo>
                <a:cubicBezTo>
                  <a:pt x="120" y="158"/>
                  <a:pt x="122" y="162"/>
                  <a:pt x="122" y="1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156210" y="4070350"/>
            <a:ext cx="1057275" cy="1060450"/>
          </a:xfrm>
          <a:custGeom>
            <a:avLst/>
            <a:gdLst>
              <a:gd name="T0" fmla="*/ 287 w 299"/>
              <a:gd name="T1" fmla="*/ 118 h 300"/>
              <a:gd name="T2" fmla="*/ 242 w 299"/>
              <a:gd name="T3" fmla="*/ 95 h 300"/>
              <a:gd name="T4" fmla="*/ 270 w 299"/>
              <a:gd name="T5" fmla="*/ 64 h 300"/>
              <a:gd name="T6" fmla="*/ 261 w 299"/>
              <a:gd name="T7" fmla="*/ 52 h 300"/>
              <a:gd name="T8" fmla="*/ 225 w 299"/>
              <a:gd name="T9" fmla="*/ 72 h 300"/>
              <a:gd name="T10" fmla="*/ 212 w 299"/>
              <a:gd name="T11" fmla="*/ 23 h 300"/>
              <a:gd name="T12" fmla="*/ 205 w 299"/>
              <a:gd name="T13" fmla="*/ 10 h 300"/>
              <a:gd name="T14" fmla="*/ 191 w 299"/>
              <a:gd name="T15" fmla="*/ 15 h 300"/>
              <a:gd name="T16" fmla="*/ 148 w 299"/>
              <a:gd name="T17" fmla="*/ 39 h 300"/>
              <a:gd name="T18" fmla="*/ 136 w 299"/>
              <a:gd name="T19" fmla="*/ 2 h 300"/>
              <a:gd name="T20" fmla="*/ 120 w 299"/>
              <a:gd name="T21" fmla="*/ 4 h 300"/>
              <a:gd name="T22" fmla="*/ 119 w 299"/>
              <a:gd name="T23" fmla="*/ 43 h 300"/>
              <a:gd name="T24" fmla="*/ 71 w 299"/>
              <a:gd name="T25" fmla="*/ 32 h 300"/>
              <a:gd name="T26" fmla="*/ 56 w 299"/>
              <a:gd name="T27" fmla="*/ 31 h 300"/>
              <a:gd name="T28" fmla="*/ 53 w 299"/>
              <a:gd name="T29" fmla="*/ 46 h 300"/>
              <a:gd name="T30" fmla="*/ 55 w 299"/>
              <a:gd name="T31" fmla="*/ 96 h 300"/>
              <a:gd name="T32" fmla="*/ 15 w 299"/>
              <a:gd name="T33" fmla="*/ 88 h 300"/>
              <a:gd name="T34" fmla="*/ 9 w 299"/>
              <a:gd name="T35" fmla="*/ 102 h 300"/>
              <a:gd name="T36" fmla="*/ 44 w 299"/>
              <a:gd name="T37" fmla="*/ 124 h 300"/>
              <a:gd name="T38" fmla="*/ 8 w 299"/>
              <a:gd name="T39" fmla="*/ 159 h 300"/>
              <a:gd name="T40" fmla="*/ 0 w 299"/>
              <a:gd name="T41" fmla="*/ 171 h 300"/>
              <a:gd name="T42" fmla="*/ 12 w 299"/>
              <a:gd name="T43" fmla="*/ 181 h 300"/>
              <a:gd name="T44" fmla="*/ 56 w 299"/>
              <a:gd name="T45" fmla="*/ 205 h 300"/>
              <a:gd name="T46" fmla="*/ 28 w 299"/>
              <a:gd name="T47" fmla="*/ 236 h 300"/>
              <a:gd name="T48" fmla="*/ 38 w 299"/>
              <a:gd name="T49" fmla="*/ 248 h 300"/>
              <a:gd name="T50" fmla="*/ 73 w 299"/>
              <a:gd name="T51" fmla="*/ 228 h 300"/>
              <a:gd name="T52" fmla="*/ 86 w 299"/>
              <a:gd name="T53" fmla="*/ 276 h 300"/>
              <a:gd name="T54" fmla="*/ 93 w 299"/>
              <a:gd name="T55" fmla="*/ 290 h 300"/>
              <a:gd name="T56" fmla="*/ 108 w 299"/>
              <a:gd name="T57" fmla="*/ 285 h 300"/>
              <a:gd name="T58" fmla="*/ 151 w 299"/>
              <a:gd name="T59" fmla="*/ 261 h 300"/>
              <a:gd name="T60" fmla="*/ 163 w 299"/>
              <a:gd name="T61" fmla="*/ 298 h 300"/>
              <a:gd name="T62" fmla="*/ 178 w 299"/>
              <a:gd name="T63" fmla="*/ 296 h 300"/>
              <a:gd name="T64" fmla="*/ 179 w 299"/>
              <a:gd name="T65" fmla="*/ 257 h 300"/>
              <a:gd name="T66" fmla="*/ 227 w 299"/>
              <a:gd name="T67" fmla="*/ 268 h 300"/>
              <a:gd name="T68" fmla="*/ 242 w 299"/>
              <a:gd name="T69" fmla="*/ 269 h 300"/>
              <a:gd name="T70" fmla="*/ 245 w 299"/>
              <a:gd name="T71" fmla="*/ 254 h 300"/>
              <a:gd name="T72" fmla="*/ 244 w 299"/>
              <a:gd name="T73" fmla="*/ 204 h 300"/>
              <a:gd name="T74" fmla="*/ 284 w 299"/>
              <a:gd name="T75" fmla="*/ 212 h 300"/>
              <a:gd name="T76" fmla="*/ 289 w 299"/>
              <a:gd name="T77" fmla="*/ 198 h 300"/>
              <a:gd name="T78" fmla="*/ 254 w 299"/>
              <a:gd name="T79" fmla="*/ 176 h 300"/>
              <a:gd name="T80" fmla="*/ 290 w 299"/>
              <a:gd name="T81" fmla="*/ 141 h 300"/>
              <a:gd name="T82" fmla="*/ 298 w 299"/>
              <a:gd name="T83" fmla="*/ 129 h 300"/>
              <a:gd name="T84" fmla="*/ 161 w 299"/>
              <a:gd name="T85" fmla="*/ 231 h 300"/>
              <a:gd name="T86" fmla="*/ 138 w 299"/>
              <a:gd name="T87" fmla="*/ 69 h 300"/>
              <a:gd name="T88" fmla="*/ 161 w 299"/>
              <a:gd name="T89" fmla="*/ 231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9" h="300">
                <a:moveTo>
                  <a:pt x="294" y="121"/>
                </a:moveTo>
                <a:cubicBezTo>
                  <a:pt x="292" y="120"/>
                  <a:pt x="290" y="118"/>
                  <a:pt x="287" y="118"/>
                </a:cubicBezTo>
                <a:cubicBezTo>
                  <a:pt x="283" y="119"/>
                  <a:pt x="267" y="119"/>
                  <a:pt x="252" y="120"/>
                </a:cubicBezTo>
                <a:cubicBezTo>
                  <a:pt x="250" y="111"/>
                  <a:pt x="247" y="103"/>
                  <a:pt x="242" y="95"/>
                </a:cubicBezTo>
                <a:cubicBezTo>
                  <a:pt x="253" y="85"/>
                  <a:pt x="265" y="74"/>
                  <a:pt x="267" y="72"/>
                </a:cubicBezTo>
                <a:cubicBezTo>
                  <a:pt x="269" y="70"/>
                  <a:pt x="270" y="67"/>
                  <a:pt x="270" y="64"/>
                </a:cubicBezTo>
                <a:cubicBezTo>
                  <a:pt x="270" y="62"/>
                  <a:pt x="269" y="59"/>
                  <a:pt x="268" y="57"/>
                </a:cubicBezTo>
                <a:cubicBezTo>
                  <a:pt x="266" y="54"/>
                  <a:pt x="263" y="53"/>
                  <a:pt x="261" y="52"/>
                </a:cubicBezTo>
                <a:cubicBezTo>
                  <a:pt x="258" y="52"/>
                  <a:pt x="255" y="52"/>
                  <a:pt x="253" y="54"/>
                </a:cubicBezTo>
                <a:cubicBezTo>
                  <a:pt x="250" y="56"/>
                  <a:pt x="237" y="64"/>
                  <a:pt x="225" y="72"/>
                </a:cubicBezTo>
                <a:cubicBezTo>
                  <a:pt x="218" y="65"/>
                  <a:pt x="211" y="59"/>
                  <a:pt x="203" y="54"/>
                </a:cubicBezTo>
                <a:cubicBezTo>
                  <a:pt x="207" y="41"/>
                  <a:pt x="211" y="26"/>
                  <a:pt x="212" y="23"/>
                </a:cubicBezTo>
                <a:cubicBezTo>
                  <a:pt x="213" y="21"/>
                  <a:pt x="212" y="18"/>
                  <a:pt x="211" y="15"/>
                </a:cubicBezTo>
                <a:cubicBezTo>
                  <a:pt x="210" y="13"/>
                  <a:pt x="208" y="11"/>
                  <a:pt x="205" y="10"/>
                </a:cubicBezTo>
                <a:cubicBezTo>
                  <a:pt x="202" y="9"/>
                  <a:pt x="200" y="9"/>
                  <a:pt x="197" y="10"/>
                </a:cubicBezTo>
                <a:cubicBezTo>
                  <a:pt x="194" y="10"/>
                  <a:pt x="192" y="12"/>
                  <a:pt x="191" y="15"/>
                </a:cubicBezTo>
                <a:cubicBezTo>
                  <a:pt x="189" y="18"/>
                  <a:pt x="183" y="30"/>
                  <a:pt x="176" y="43"/>
                </a:cubicBezTo>
                <a:cubicBezTo>
                  <a:pt x="167" y="40"/>
                  <a:pt x="158" y="39"/>
                  <a:pt x="148" y="39"/>
                </a:cubicBezTo>
                <a:cubicBezTo>
                  <a:pt x="145" y="25"/>
                  <a:pt x="141" y="12"/>
                  <a:pt x="141" y="9"/>
                </a:cubicBezTo>
                <a:cubicBezTo>
                  <a:pt x="140" y="6"/>
                  <a:pt x="138" y="4"/>
                  <a:pt x="136" y="2"/>
                </a:cubicBezTo>
                <a:cubicBezTo>
                  <a:pt x="133" y="1"/>
                  <a:pt x="131" y="0"/>
                  <a:pt x="128" y="1"/>
                </a:cubicBezTo>
                <a:cubicBezTo>
                  <a:pt x="125" y="1"/>
                  <a:pt x="122" y="2"/>
                  <a:pt x="120" y="4"/>
                </a:cubicBezTo>
                <a:cubicBezTo>
                  <a:pt x="119" y="6"/>
                  <a:pt x="118" y="9"/>
                  <a:pt x="118" y="12"/>
                </a:cubicBezTo>
                <a:cubicBezTo>
                  <a:pt x="118" y="15"/>
                  <a:pt x="118" y="29"/>
                  <a:pt x="119" y="43"/>
                </a:cubicBezTo>
                <a:cubicBezTo>
                  <a:pt x="110" y="46"/>
                  <a:pt x="101" y="50"/>
                  <a:pt x="93" y="55"/>
                </a:cubicBezTo>
                <a:cubicBezTo>
                  <a:pt x="83" y="45"/>
                  <a:pt x="73" y="34"/>
                  <a:pt x="71" y="32"/>
                </a:cubicBezTo>
                <a:cubicBezTo>
                  <a:pt x="69" y="30"/>
                  <a:pt x="67" y="29"/>
                  <a:pt x="64" y="29"/>
                </a:cubicBezTo>
                <a:cubicBezTo>
                  <a:pt x="61" y="29"/>
                  <a:pt x="58" y="29"/>
                  <a:pt x="56" y="31"/>
                </a:cubicBezTo>
                <a:cubicBezTo>
                  <a:pt x="54" y="33"/>
                  <a:pt x="52" y="36"/>
                  <a:pt x="52" y="38"/>
                </a:cubicBezTo>
                <a:cubicBezTo>
                  <a:pt x="51" y="41"/>
                  <a:pt x="51" y="44"/>
                  <a:pt x="53" y="46"/>
                </a:cubicBezTo>
                <a:cubicBezTo>
                  <a:pt x="55" y="49"/>
                  <a:pt x="63" y="62"/>
                  <a:pt x="70" y="73"/>
                </a:cubicBezTo>
                <a:cubicBezTo>
                  <a:pt x="64" y="80"/>
                  <a:pt x="59" y="88"/>
                  <a:pt x="55" y="96"/>
                </a:cubicBezTo>
                <a:cubicBezTo>
                  <a:pt x="41" y="92"/>
                  <a:pt x="26" y="88"/>
                  <a:pt x="23" y="87"/>
                </a:cubicBezTo>
                <a:cubicBezTo>
                  <a:pt x="20" y="86"/>
                  <a:pt x="17" y="86"/>
                  <a:pt x="15" y="88"/>
                </a:cubicBezTo>
                <a:cubicBezTo>
                  <a:pt x="12" y="89"/>
                  <a:pt x="10" y="91"/>
                  <a:pt x="9" y="94"/>
                </a:cubicBezTo>
                <a:cubicBezTo>
                  <a:pt x="8" y="97"/>
                  <a:pt x="8" y="100"/>
                  <a:pt x="9" y="102"/>
                </a:cubicBezTo>
                <a:cubicBezTo>
                  <a:pt x="10" y="105"/>
                  <a:pt x="12" y="107"/>
                  <a:pt x="14" y="108"/>
                </a:cubicBezTo>
                <a:cubicBezTo>
                  <a:pt x="17" y="110"/>
                  <a:pt x="31" y="117"/>
                  <a:pt x="44" y="124"/>
                </a:cubicBezTo>
                <a:cubicBezTo>
                  <a:pt x="42" y="132"/>
                  <a:pt x="41" y="141"/>
                  <a:pt x="42" y="151"/>
                </a:cubicBezTo>
                <a:cubicBezTo>
                  <a:pt x="27" y="154"/>
                  <a:pt x="11" y="158"/>
                  <a:pt x="8" y="159"/>
                </a:cubicBezTo>
                <a:cubicBezTo>
                  <a:pt x="5" y="159"/>
                  <a:pt x="3" y="161"/>
                  <a:pt x="2" y="163"/>
                </a:cubicBezTo>
                <a:cubicBezTo>
                  <a:pt x="0" y="166"/>
                  <a:pt x="0" y="169"/>
                  <a:pt x="0" y="171"/>
                </a:cubicBezTo>
                <a:cubicBezTo>
                  <a:pt x="0" y="174"/>
                  <a:pt x="2" y="177"/>
                  <a:pt x="4" y="179"/>
                </a:cubicBezTo>
                <a:cubicBezTo>
                  <a:pt x="6" y="181"/>
                  <a:pt x="9" y="182"/>
                  <a:pt x="12" y="181"/>
                </a:cubicBezTo>
                <a:cubicBezTo>
                  <a:pt x="15" y="181"/>
                  <a:pt x="31" y="181"/>
                  <a:pt x="46" y="180"/>
                </a:cubicBezTo>
                <a:cubicBezTo>
                  <a:pt x="48" y="189"/>
                  <a:pt x="52" y="197"/>
                  <a:pt x="56" y="205"/>
                </a:cubicBezTo>
                <a:cubicBezTo>
                  <a:pt x="45" y="215"/>
                  <a:pt x="34" y="226"/>
                  <a:pt x="31" y="228"/>
                </a:cubicBezTo>
                <a:cubicBezTo>
                  <a:pt x="29" y="230"/>
                  <a:pt x="28" y="233"/>
                  <a:pt x="28" y="236"/>
                </a:cubicBezTo>
                <a:cubicBezTo>
                  <a:pt x="28" y="238"/>
                  <a:pt x="29" y="241"/>
                  <a:pt x="31" y="243"/>
                </a:cubicBezTo>
                <a:cubicBezTo>
                  <a:pt x="32" y="246"/>
                  <a:pt x="35" y="247"/>
                  <a:pt x="38" y="248"/>
                </a:cubicBezTo>
                <a:cubicBezTo>
                  <a:pt x="40" y="248"/>
                  <a:pt x="43" y="248"/>
                  <a:pt x="46" y="246"/>
                </a:cubicBezTo>
                <a:cubicBezTo>
                  <a:pt x="48" y="244"/>
                  <a:pt x="61" y="236"/>
                  <a:pt x="73" y="228"/>
                </a:cubicBezTo>
                <a:cubicBezTo>
                  <a:pt x="80" y="235"/>
                  <a:pt x="87" y="241"/>
                  <a:pt x="95" y="246"/>
                </a:cubicBezTo>
                <a:cubicBezTo>
                  <a:pt x="91" y="259"/>
                  <a:pt x="87" y="274"/>
                  <a:pt x="86" y="276"/>
                </a:cubicBezTo>
                <a:cubicBezTo>
                  <a:pt x="85" y="279"/>
                  <a:pt x="86" y="282"/>
                  <a:pt x="87" y="285"/>
                </a:cubicBezTo>
                <a:cubicBezTo>
                  <a:pt x="88" y="287"/>
                  <a:pt x="90" y="289"/>
                  <a:pt x="93" y="290"/>
                </a:cubicBezTo>
                <a:cubicBezTo>
                  <a:pt x="96" y="291"/>
                  <a:pt x="99" y="291"/>
                  <a:pt x="101" y="290"/>
                </a:cubicBezTo>
                <a:cubicBezTo>
                  <a:pt x="104" y="290"/>
                  <a:pt x="106" y="288"/>
                  <a:pt x="108" y="285"/>
                </a:cubicBezTo>
                <a:cubicBezTo>
                  <a:pt x="109" y="282"/>
                  <a:pt x="116" y="270"/>
                  <a:pt x="122" y="257"/>
                </a:cubicBezTo>
                <a:cubicBezTo>
                  <a:pt x="131" y="260"/>
                  <a:pt x="141" y="261"/>
                  <a:pt x="151" y="261"/>
                </a:cubicBezTo>
                <a:cubicBezTo>
                  <a:pt x="154" y="275"/>
                  <a:pt x="157" y="288"/>
                  <a:pt x="158" y="291"/>
                </a:cubicBezTo>
                <a:cubicBezTo>
                  <a:pt x="158" y="294"/>
                  <a:pt x="160" y="296"/>
                  <a:pt x="163" y="298"/>
                </a:cubicBezTo>
                <a:cubicBezTo>
                  <a:pt x="165" y="299"/>
                  <a:pt x="168" y="300"/>
                  <a:pt x="171" y="299"/>
                </a:cubicBezTo>
                <a:cubicBezTo>
                  <a:pt x="174" y="299"/>
                  <a:pt x="176" y="298"/>
                  <a:pt x="178" y="296"/>
                </a:cubicBezTo>
                <a:cubicBezTo>
                  <a:pt x="180" y="294"/>
                  <a:pt x="181" y="291"/>
                  <a:pt x="181" y="288"/>
                </a:cubicBezTo>
                <a:cubicBezTo>
                  <a:pt x="180" y="285"/>
                  <a:pt x="180" y="271"/>
                  <a:pt x="179" y="257"/>
                </a:cubicBezTo>
                <a:cubicBezTo>
                  <a:pt x="189" y="254"/>
                  <a:pt x="197" y="251"/>
                  <a:pt x="206" y="245"/>
                </a:cubicBezTo>
                <a:cubicBezTo>
                  <a:pt x="215" y="255"/>
                  <a:pt x="225" y="266"/>
                  <a:pt x="227" y="268"/>
                </a:cubicBezTo>
                <a:cubicBezTo>
                  <a:pt x="229" y="270"/>
                  <a:pt x="232" y="271"/>
                  <a:pt x="234" y="271"/>
                </a:cubicBezTo>
                <a:cubicBezTo>
                  <a:pt x="237" y="271"/>
                  <a:pt x="240" y="271"/>
                  <a:pt x="242" y="269"/>
                </a:cubicBezTo>
                <a:cubicBezTo>
                  <a:pt x="245" y="267"/>
                  <a:pt x="246" y="264"/>
                  <a:pt x="247" y="262"/>
                </a:cubicBezTo>
                <a:cubicBezTo>
                  <a:pt x="247" y="259"/>
                  <a:pt x="247" y="256"/>
                  <a:pt x="245" y="254"/>
                </a:cubicBezTo>
                <a:cubicBezTo>
                  <a:pt x="243" y="251"/>
                  <a:pt x="235" y="238"/>
                  <a:pt x="228" y="227"/>
                </a:cubicBezTo>
                <a:cubicBezTo>
                  <a:pt x="234" y="220"/>
                  <a:pt x="239" y="212"/>
                  <a:pt x="244" y="204"/>
                </a:cubicBezTo>
                <a:cubicBezTo>
                  <a:pt x="258" y="208"/>
                  <a:pt x="272" y="212"/>
                  <a:pt x="275" y="213"/>
                </a:cubicBezTo>
                <a:cubicBezTo>
                  <a:pt x="278" y="214"/>
                  <a:pt x="281" y="213"/>
                  <a:pt x="284" y="212"/>
                </a:cubicBezTo>
                <a:cubicBezTo>
                  <a:pt x="286" y="211"/>
                  <a:pt x="288" y="209"/>
                  <a:pt x="289" y="206"/>
                </a:cubicBezTo>
                <a:cubicBezTo>
                  <a:pt x="290" y="203"/>
                  <a:pt x="290" y="201"/>
                  <a:pt x="289" y="198"/>
                </a:cubicBezTo>
                <a:cubicBezTo>
                  <a:pt x="288" y="195"/>
                  <a:pt x="287" y="193"/>
                  <a:pt x="284" y="192"/>
                </a:cubicBezTo>
                <a:cubicBezTo>
                  <a:pt x="281" y="190"/>
                  <a:pt x="267" y="183"/>
                  <a:pt x="254" y="176"/>
                </a:cubicBezTo>
                <a:cubicBezTo>
                  <a:pt x="256" y="168"/>
                  <a:pt x="257" y="159"/>
                  <a:pt x="257" y="149"/>
                </a:cubicBezTo>
                <a:cubicBezTo>
                  <a:pt x="271" y="146"/>
                  <a:pt x="287" y="142"/>
                  <a:pt x="290" y="141"/>
                </a:cubicBezTo>
                <a:cubicBezTo>
                  <a:pt x="293" y="141"/>
                  <a:pt x="295" y="139"/>
                  <a:pt x="297" y="137"/>
                </a:cubicBezTo>
                <a:cubicBezTo>
                  <a:pt x="298" y="134"/>
                  <a:pt x="299" y="131"/>
                  <a:pt x="298" y="129"/>
                </a:cubicBezTo>
                <a:cubicBezTo>
                  <a:pt x="298" y="126"/>
                  <a:pt x="297" y="123"/>
                  <a:pt x="294" y="121"/>
                </a:cubicBezTo>
                <a:close/>
                <a:moveTo>
                  <a:pt x="161" y="231"/>
                </a:moveTo>
                <a:cubicBezTo>
                  <a:pt x="118" y="237"/>
                  <a:pt x="78" y="206"/>
                  <a:pt x="71" y="161"/>
                </a:cubicBezTo>
                <a:cubicBezTo>
                  <a:pt x="65" y="117"/>
                  <a:pt x="95" y="76"/>
                  <a:pt x="138" y="69"/>
                </a:cubicBezTo>
                <a:cubicBezTo>
                  <a:pt x="180" y="63"/>
                  <a:pt x="220" y="94"/>
                  <a:pt x="227" y="139"/>
                </a:cubicBezTo>
                <a:cubicBezTo>
                  <a:pt x="233" y="183"/>
                  <a:pt x="204" y="224"/>
                  <a:pt x="161" y="2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1650048" y="1974850"/>
            <a:ext cx="998538" cy="1000125"/>
          </a:xfrm>
          <a:custGeom>
            <a:avLst/>
            <a:gdLst>
              <a:gd name="T0" fmla="*/ 222 w 282"/>
              <a:gd name="T1" fmla="*/ 257 h 283"/>
              <a:gd name="T2" fmla="*/ 222 w 282"/>
              <a:gd name="T3" fmla="*/ 245 h 283"/>
              <a:gd name="T4" fmla="*/ 205 w 282"/>
              <a:gd name="T5" fmla="*/ 209 h 283"/>
              <a:gd name="T6" fmla="*/ 224 w 282"/>
              <a:gd name="T7" fmla="*/ 184 h 283"/>
              <a:gd name="T8" fmla="*/ 263 w 282"/>
              <a:gd name="T9" fmla="*/ 190 h 283"/>
              <a:gd name="T10" fmla="*/ 274 w 282"/>
              <a:gd name="T11" fmla="*/ 187 h 283"/>
              <a:gd name="T12" fmla="*/ 281 w 282"/>
              <a:gd name="T13" fmla="*/ 177 h 283"/>
              <a:gd name="T14" fmla="*/ 280 w 282"/>
              <a:gd name="T15" fmla="*/ 165 h 283"/>
              <a:gd name="T16" fmla="*/ 271 w 282"/>
              <a:gd name="T17" fmla="*/ 157 h 283"/>
              <a:gd name="T18" fmla="*/ 234 w 282"/>
              <a:gd name="T19" fmla="*/ 144 h 283"/>
              <a:gd name="T20" fmla="*/ 230 w 282"/>
              <a:gd name="T21" fmla="*/ 113 h 283"/>
              <a:gd name="T22" fmla="*/ 261 w 282"/>
              <a:gd name="T23" fmla="*/ 90 h 283"/>
              <a:gd name="T24" fmla="*/ 268 w 282"/>
              <a:gd name="T25" fmla="*/ 79 h 283"/>
              <a:gd name="T26" fmla="*/ 265 w 282"/>
              <a:gd name="T27" fmla="*/ 68 h 283"/>
              <a:gd name="T28" fmla="*/ 256 w 282"/>
              <a:gd name="T29" fmla="*/ 60 h 283"/>
              <a:gd name="T30" fmla="*/ 244 w 282"/>
              <a:gd name="T31" fmla="*/ 60 h 283"/>
              <a:gd name="T32" fmla="*/ 209 w 282"/>
              <a:gd name="T33" fmla="*/ 77 h 283"/>
              <a:gd name="T34" fmla="*/ 184 w 282"/>
              <a:gd name="T35" fmla="*/ 58 h 283"/>
              <a:gd name="T36" fmla="*/ 190 w 282"/>
              <a:gd name="T37" fmla="*/ 19 h 283"/>
              <a:gd name="T38" fmla="*/ 187 w 282"/>
              <a:gd name="T39" fmla="*/ 8 h 283"/>
              <a:gd name="T40" fmla="*/ 177 w 282"/>
              <a:gd name="T41" fmla="*/ 1 h 283"/>
              <a:gd name="T42" fmla="*/ 165 w 282"/>
              <a:gd name="T43" fmla="*/ 2 h 283"/>
              <a:gd name="T44" fmla="*/ 157 w 282"/>
              <a:gd name="T45" fmla="*/ 11 h 283"/>
              <a:gd name="T46" fmla="*/ 144 w 282"/>
              <a:gd name="T47" fmla="*/ 48 h 283"/>
              <a:gd name="T48" fmla="*/ 113 w 282"/>
              <a:gd name="T49" fmla="*/ 52 h 283"/>
              <a:gd name="T50" fmla="*/ 90 w 282"/>
              <a:gd name="T51" fmla="*/ 20 h 283"/>
              <a:gd name="T52" fmla="*/ 79 w 282"/>
              <a:gd name="T53" fmla="*/ 14 h 283"/>
              <a:gd name="T54" fmla="*/ 67 w 282"/>
              <a:gd name="T55" fmla="*/ 16 h 283"/>
              <a:gd name="T56" fmla="*/ 60 w 282"/>
              <a:gd name="T57" fmla="*/ 26 h 283"/>
              <a:gd name="T58" fmla="*/ 60 w 282"/>
              <a:gd name="T59" fmla="*/ 38 h 283"/>
              <a:gd name="T60" fmla="*/ 77 w 282"/>
              <a:gd name="T61" fmla="*/ 73 h 283"/>
              <a:gd name="T62" fmla="*/ 58 w 282"/>
              <a:gd name="T63" fmla="*/ 98 h 283"/>
              <a:gd name="T64" fmla="*/ 19 w 282"/>
              <a:gd name="T65" fmla="*/ 92 h 283"/>
              <a:gd name="T66" fmla="*/ 8 w 282"/>
              <a:gd name="T67" fmla="*/ 95 h 283"/>
              <a:gd name="T68" fmla="*/ 1 w 282"/>
              <a:gd name="T69" fmla="*/ 105 h 283"/>
              <a:gd name="T70" fmla="*/ 2 w 282"/>
              <a:gd name="T71" fmla="*/ 117 h 283"/>
              <a:gd name="T72" fmla="*/ 11 w 282"/>
              <a:gd name="T73" fmla="*/ 125 h 283"/>
              <a:gd name="T74" fmla="*/ 48 w 282"/>
              <a:gd name="T75" fmla="*/ 139 h 283"/>
              <a:gd name="T76" fmla="*/ 52 w 282"/>
              <a:gd name="T77" fmla="*/ 170 h 283"/>
              <a:gd name="T78" fmla="*/ 20 w 282"/>
              <a:gd name="T79" fmla="*/ 193 h 283"/>
              <a:gd name="T80" fmla="*/ 14 w 282"/>
              <a:gd name="T81" fmla="*/ 203 h 283"/>
              <a:gd name="T82" fmla="*/ 16 w 282"/>
              <a:gd name="T83" fmla="*/ 215 h 283"/>
              <a:gd name="T84" fmla="*/ 26 w 282"/>
              <a:gd name="T85" fmla="*/ 222 h 283"/>
              <a:gd name="T86" fmla="*/ 38 w 282"/>
              <a:gd name="T87" fmla="*/ 222 h 283"/>
              <a:gd name="T88" fmla="*/ 73 w 282"/>
              <a:gd name="T89" fmla="*/ 205 h 283"/>
              <a:gd name="T90" fmla="*/ 98 w 282"/>
              <a:gd name="T91" fmla="*/ 224 h 283"/>
              <a:gd name="T92" fmla="*/ 92 w 282"/>
              <a:gd name="T93" fmla="*/ 263 h 283"/>
              <a:gd name="T94" fmla="*/ 95 w 282"/>
              <a:gd name="T95" fmla="*/ 275 h 283"/>
              <a:gd name="T96" fmla="*/ 105 w 282"/>
              <a:gd name="T97" fmla="*/ 282 h 283"/>
              <a:gd name="T98" fmla="*/ 117 w 282"/>
              <a:gd name="T99" fmla="*/ 280 h 283"/>
              <a:gd name="T100" fmla="*/ 125 w 282"/>
              <a:gd name="T101" fmla="*/ 272 h 283"/>
              <a:gd name="T102" fmla="*/ 138 w 282"/>
              <a:gd name="T103" fmla="*/ 234 h 283"/>
              <a:gd name="T104" fmla="*/ 169 w 282"/>
              <a:gd name="T105" fmla="*/ 230 h 283"/>
              <a:gd name="T106" fmla="*/ 192 w 282"/>
              <a:gd name="T107" fmla="*/ 262 h 283"/>
              <a:gd name="T108" fmla="*/ 203 w 282"/>
              <a:gd name="T109" fmla="*/ 268 h 283"/>
              <a:gd name="T110" fmla="*/ 214 w 282"/>
              <a:gd name="T111" fmla="*/ 266 h 283"/>
              <a:gd name="T112" fmla="*/ 222 w 282"/>
              <a:gd name="T113" fmla="*/ 257 h 283"/>
              <a:gd name="T114" fmla="*/ 169 w 282"/>
              <a:gd name="T115" fmla="*/ 189 h 283"/>
              <a:gd name="T116" fmla="*/ 93 w 282"/>
              <a:gd name="T117" fmla="*/ 170 h 283"/>
              <a:gd name="T118" fmla="*/ 113 w 282"/>
              <a:gd name="T119" fmla="*/ 93 h 283"/>
              <a:gd name="T120" fmla="*/ 189 w 282"/>
              <a:gd name="T121" fmla="*/ 113 h 283"/>
              <a:gd name="T122" fmla="*/ 169 w 282"/>
              <a:gd name="T123" fmla="*/ 189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2" h="283">
                <a:moveTo>
                  <a:pt x="222" y="257"/>
                </a:moveTo>
                <a:cubicBezTo>
                  <a:pt x="223" y="253"/>
                  <a:pt x="223" y="249"/>
                  <a:pt x="222" y="245"/>
                </a:cubicBezTo>
                <a:cubicBezTo>
                  <a:pt x="220" y="241"/>
                  <a:pt x="213" y="225"/>
                  <a:pt x="205" y="209"/>
                </a:cubicBezTo>
                <a:cubicBezTo>
                  <a:pt x="213" y="202"/>
                  <a:pt x="219" y="193"/>
                  <a:pt x="224" y="184"/>
                </a:cubicBezTo>
                <a:cubicBezTo>
                  <a:pt x="242" y="187"/>
                  <a:pt x="259" y="189"/>
                  <a:pt x="263" y="190"/>
                </a:cubicBezTo>
                <a:cubicBezTo>
                  <a:pt x="267" y="191"/>
                  <a:pt x="271" y="190"/>
                  <a:pt x="274" y="187"/>
                </a:cubicBezTo>
                <a:cubicBezTo>
                  <a:pt x="277" y="185"/>
                  <a:pt x="280" y="182"/>
                  <a:pt x="281" y="177"/>
                </a:cubicBezTo>
                <a:cubicBezTo>
                  <a:pt x="282" y="173"/>
                  <a:pt x="282" y="169"/>
                  <a:pt x="280" y="165"/>
                </a:cubicBezTo>
                <a:cubicBezTo>
                  <a:pt x="278" y="162"/>
                  <a:pt x="275" y="159"/>
                  <a:pt x="271" y="157"/>
                </a:cubicBezTo>
                <a:cubicBezTo>
                  <a:pt x="267" y="156"/>
                  <a:pt x="251" y="150"/>
                  <a:pt x="234" y="144"/>
                </a:cubicBezTo>
                <a:cubicBezTo>
                  <a:pt x="234" y="134"/>
                  <a:pt x="233" y="123"/>
                  <a:pt x="230" y="113"/>
                </a:cubicBezTo>
                <a:cubicBezTo>
                  <a:pt x="244" y="102"/>
                  <a:pt x="258" y="92"/>
                  <a:pt x="261" y="90"/>
                </a:cubicBezTo>
                <a:cubicBezTo>
                  <a:pt x="265" y="87"/>
                  <a:pt x="267" y="83"/>
                  <a:pt x="268" y="79"/>
                </a:cubicBezTo>
                <a:cubicBezTo>
                  <a:pt x="268" y="75"/>
                  <a:pt x="268" y="71"/>
                  <a:pt x="265" y="68"/>
                </a:cubicBezTo>
                <a:cubicBezTo>
                  <a:pt x="263" y="64"/>
                  <a:pt x="260" y="61"/>
                  <a:pt x="256" y="60"/>
                </a:cubicBezTo>
                <a:cubicBezTo>
                  <a:pt x="252" y="59"/>
                  <a:pt x="248" y="59"/>
                  <a:pt x="244" y="60"/>
                </a:cubicBezTo>
                <a:cubicBezTo>
                  <a:pt x="241" y="62"/>
                  <a:pt x="225" y="70"/>
                  <a:pt x="209" y="77"/>
                </a:cubicBezTo>
                <a:cubicBezTo>
                  <a:pt x="201" y="69"/>
                  <a:pt x="193" y="63"/>
                  <a:pt x="184" y="58"/>
                </a:cubicBezTo>
                <a:cubicBezTo>
                  <a:pt x="186" y="40"/>
                  <a:pt x="189" y="23"/>
                  <a:pt x="190" y="19"/>
                </a:cubicBezTo>
                <a:cubicBezTo>
                  <a:pt x="190" y="15"/>
                  <a:pt x="189" y="11"/>
                  <a:pt x="187" y="8"/>
                </a:cubicBezTo>
                <a:cubicBezTo>
                  <a:pt x="185" y="4"/>
                  <a:pt x="181" y="2"/>
                  <a:pt x="177" y="1"/>
                </a:cubicBezTo>
                <a:cubicBezTo>
                  <a:pt x="173" y="0"/>
                  <a:pt x="169" y="0"/>
                  <a:pt x="165" y="2"/>
                </a:cubicBezTo>
                <a:cubicBezTo>
                  <a:pt x="162" y="4"/>
                  <a:pt x="158" y="7"/>
                  <a:pt x="157" y="11"/>
                </a:cubicBezTo>
                <a:cubicBezTo>
                  <a:pt x="156" y="15"/>
                  <a:pt x="150" y="31"/>
                  <a:pt x="144" y="48"/>
                </a:cubicBezTo>
                <a:cubicBezTo>
                  <a:pt x="133" y="48"/>
                  <a:pt x="123" y="49"/>
                  <a:pt x="113" y="52"/>
                </a:cubicBezTo>
                <a:cubicBezTo>
                  <a:pt x="102" y="38"/>
                  <a:pt x="92" y="24"/>
                  <a:pt x="90" y="20"/>
                </a:cubicBezTo>
                <a:cubicBezTo>
                  <a:pt x="87" y="17"/>
                  <a:pt x="83" y="15"/>
                  <a:pt x="79" y="14"/>
                </a:cubicBezTo>
                <a:cubicBezTo>
                  <a:pt x="75" y="14"/>
                  <a:pt x="71" y="14"/>
                  <a:pt x="67" y="16"/>
                </a:cubicBezTo>
                <a:cubicBezTo>
                  <a:pt x="64" y="19"/>
                  <a:pt x="61" y="22"/>
                  <a:pt x="60" y="26"/>
                </a:cubicBezTo>
                <a:cubicBezTo>
                  <a:pt x="59" y="30"/>
                  <a:pt x="58" y="34"/>
                  <a:pt x="60" y="38"/>
                </a:cubicBezTo>
                <a:cubicBezTo>
                  <a:pt x="62" y="41"/>
                  <a:pt x="69" y="57"/>
                  <a:pt x="77" y="73"/>
                </a:cubicBezTo>
                <a:cubicBezTo>
                  <a:pt x="69" y="81"/>
                  <a:pt x="63" y="89"/>
                  <a:pt x="58" y="98"/>
                </a:cubicBezTo>
                <a:cubicBezTo>
                  <a:pt x="40" y="96"/>
                  <a:pt x="23" y="93"/>
                  <a:pt x="19" y="92"/>
                </a:cubicBezTo>
                <a:cubicBezTo>
                  <a:pt x="15" y="92"/>
                  <a:pt x="11" y="93"/>
                  <a:pt x="8" y="95"/>
                </a:cubicBezTo>
                <a:cubicBezTo>
                  <a:pt x="4" y="98"/>
                  <a:pt x="2" y="101"/>
                  <a:pt x="1" y="105"/>
                </a:cubicBezTo>
                <a:cubicBezTo>
                  <a:pt x="0" y="109"/>
                  <a:pt x="0" y="113"/>
                  <a:pt x="2" y="117"/>
                </a:cubicBezTo>
                <a:cubicBezTo>
                  <a:pt x="4" y="121"/>
                  <a:pt x="7" y="124"/>
                  <a:pt x="11" y="125"/>
                </a:cubicBezTo>
                <a:cubicBezTo>
                  <a:pt x="15" y="127"/>
                  <a:pt x="31" y="132"/>
                  <a:pt x="48" y="139"/>
                </a:cubicBezTo>
                <a:cubicBezTo>
                  <a:pt x="48" y="149"/>
                  <a:pt x="49" y="159"/>
                  <a:pt x="52" y="170"/>
                </a:cubicBezTo>
                <a:cubicBezTo>
                  <a:pt x="38" y="180"/>
                  <a:pt x="24" y="190"/>
                  <a:pt x="20" y="193"/>
                </a:cubicBezTo>
                <a:cubicBezTo>
                  <a:pt x="17" y="195"/>
                  <a:pt x="15" y="199"/>
                  <a:pt x="14" y="203"/>
                </a:cubicBezTo>
                <a:cubicBezTo>
                  <a:pt x="14" y="207"/>
                  <a:pt x="14" y="211"/>
                  <a:pt x="16" y="215"/>
                </a:cubicBezTo>
                <a:cubicBezTo>
                  <a:pt x="19" y="219"/>
                  <a:pt x="22" y="221"/>
                  <a:pt x="26" y="222"/>
                </a:cubicBezTo>
                <a:cubicBezTo>
                  <a:pt x="30" y="224"/>
                  <a:pt x="34" y="224"/>
                  <a:pt x="38" y="222"/>
                </a:cubicBezTo>
                <a:cubicBezTo>
                  <a:pt x="41" y="220"/>
                  <a:pt x="57" y="213"/>
                  <a:pt x="73" y="205"/>
                </a:cubicBezTo>
                <a:cubicBezTo>
                  <a:pt x="80" y="213"/>
                  <a:pt x="89" y="219"/>
                  <a:pt x="98" y="224"/>
                </a:cubicBezTo>
                <a:cubicBezTo>
                  <a:pt x="95" y="242"/>
                  <a:pt x="93" y="259"/>
                  <a:pt x="92" y="263"/>
                </a:cubicBezTo>
                <a:cubicBezTo>
                  <a:pt x="91" y="267"/>
                  <a:pt x="93" y="271"/>
                  <a:pt x="95" y="275"/>
                </a:cubicBezTo>
                <a:cubicBezTo>
                  <a:pt x="97" y="278"/>
                  <a:pt x="101" y="280"/>
                  <a:pt x="105" y="282"/>
                </a:cubicBezTo>
                <a:cubicBezTo>
                  <a:pt x="109" y="283"/>
                  <a:pt x="113" y="282"/>
                  <a:pt x="117" y="280"/>
                </a:cubicBezTo>
                <a:cubicBezTo>
                  <a:pt x="120" y="278"/>
                  <a:pt x="123" y="276"/>
                  <a:pt x="125" y="272"/>
                </a:cubicBezTo>
                <a:cubicBezTo>
                  <a:pt x="126" y="268"/>
                  <a:pt x="132" y="251"/>
                  <a:pt x="138" y="234"/>
                </a:cubicBezTo>
                <a:cubicBezTo>
                  <a:pt x="149" y="235"/>
                  <a:pt x="159" y="233"/>
                  <a:pt x="169" y="230"/>
                </a:cubicBezTo>
                <a:cubicBezTo>
                  <a:pt x="180" y="245"/>
                  <a:pt x="190" y="259"/>
                  <a:pt x="192" y="262"/>
                </a:cubicBezTo>
                <a:cubicBezTo>
                  <a:pt x="195" y="265"/>
                  <a:pt x="199" y="267"/>
                  <a:pt x="203" y="268"/>
                </a:cubicBezTo>
                <a:cubicBezTo>
                  <a:pt x="207" y="269"/>
                  <a:pt x="211" y="268"/>
                  <a:pt x="214" y="266"/>
                </a:cubicBezTo>
                <a:cubicBezTo>
                  <a:pt x="218" y="264"/>
                  <a:pt x="221" y="260"/>
                  <a:pt x="222" y="257"/>
                </a:cubicBezTo>
                <a:close/>
                <a:moveTo>
                  <a:pt x="169" y="189"/>
                </a:moveTo>
                <a:cubicBezTo>
                  <a:pt x="143" y="205"/>
                  <a:pt x="109" y="196"/>
                  <a:pt x="93" y="170"/>
                </a:cubicBezTo>
                <a:cubicBezTo>
                  <a:pt x="77" y="143"/>
                  <a:pt x="86" y="109"/>
                  <a:pt x="113" y="93"/>
                </a:cubicBezTo>
                <a:cubicBezTo>
                  <a:pt x="139" y="78"/>
                  <a:pt x="173" y="86"/>
                  <a:pt x="189" y="113"/>
                </a:cubicBezTo>
                <a:cubicBezTo>
                  <a:pt x="204" y="139"/>
                  <a:pt x="196" y="174"/>
                  <a:pt x="169" y="1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165735" y="2333308"/>
            <a:ext cx="1636713" cy="1636713"/>
          </a:xfrm>
          <a:custGeom>
            <a:avLst/>
            <a:gdLst>
              <a:gd name="T0" fmla="*/ 469 w 489"/>
              <a:gd name="T1" fmla="*/ 228 h 490"/>
              <a:gd name="T2" fmla="*/ 466 w 489"/>
              <a:gd name="T3" fmla="*/ 204 h 490"/>
              <a:gd name="T4" fmla="*/ 461 w 489"/>
              <a:gd name="T5" fmla="*/ 181 h 490"/>
              <a:gd name="T6" fmla="*/ 453 w 489"/>
              <a:gd name="T7" fmla="*/ 159 h 490"/>
              <a:gd name="T8" fmla="*/ 443 w 489"/>
              <a:gd name="T9" fmla="*/ 138 h 490"/>
              <a:gd name="T10" fmla="*/ 431 w 489"/>
              <a:gd name="T11" fmla="*/ 118 h 490"/>
              <a:gd name="T12" fmla="*/ 416 w 489"/>
              <a:gd name="T13" fmla="*/ 99 h 490"/>
              <a:gd name="T14" fmla="*/ 400 w 489"/>
              <a:gd name="T15" fmla="*/ 82 h 490"/>
              <a:gd name="T16" fmla="*/ 382 w 489"/>
              <a:gd name="T17" fmla="*/ 66 h 490"/>
              <a:gd name="T18" fmla="*/ 363 w 489"/>
              <a:gd name="T19" fmla="*/ 53 h 490"/>
              <a:gd name="T20" fmla="*/ 342 w 489"/>
              <a:gd name="T21" fmla="*/ 42 h 490"/>
              <a:gd name="T22" fmla="*/ 321 w 489"/>
              <a:gd name="T23" fmla="*/ 32 h 490"/>
              <a:gd name="T24" fmla="*/ 298 w 489"/>
              <a:gd name="T25" fmla="*/ 26 h 490"/>
              <a:gd name="T26" fmla="*/ 275 w 489"/>
              <a:gd name="T27" fmla="*/ 21 h 490"/>
              <a:gd name="T28" fmla="*/ 251 w 489"/>
              <a:gd name="T29" fmla="*/ 19 h 490"/>
              <a:gd name="T30" fmla="*/ 228 w 489"/>
              <a:gd name="T31" fmla="*/ 20 h 490"/>
              <a:gd name="T32" fmla="*/ 204 w 489"/>
              <a:gd name="T33" fmla="*/ 23 h 490"/>
              <a:gd name="T34" fmla="*/ 182 w 489"/>
              <a:gd name="T35" fmla="*/ 28 h 490"/>
              <a:gd name="T36" fmla="*/ 159 w 489"/>
              <a:gd name="T37" fmla="*/ 36 h 490"/>
              <a:gd name="T38" fmla="*/ 138 w 489"/>
              <a:gd name="T39" fmla="*/ 46 h 490"/>
              <a:gd name="T40" fmla="*/ 118 w 489"/>
              <a:gd name="T41" fmla="*/ 58 h 490"/>
              <a:gd name="T42" fmla="*/ 99 w 489"/>
              <a:gd name="T43" fmla="*/ 73 h 490"/>
              <a:gd name="T44" fmla="*/ 82 w 489"/>
              <a:gd name="T45" fmla="*/ 89 h 490"/>
              <a:gd name="T46" fmla="*/ 67 w 489"/>
              <a:gd name="T47" fmla="*/ 107 h 490"/>
              <a:gd name="T48" fmla="*/ 53 w 489"/>
              <a:gd name="T49" fmla="*/ 126 h 490"/>
              <a:gd name="T50" fmla="*/ 42 w 489"/>
              <a:gd name="T51" fmla="*/ 147 h 490"/>
              <a:gd name="T52" fmla="*/ 33 w 489"/>
              <a:gd name="T53" fmla="*/ 169 h 490"/>
              <a:gd name="T54" fmla="*/ 26 w 489"/>
              <a:gd name="T55" fmla="*/ 191 h 490"/>
              <a:gd name="T56" fmla="*/ 21 w 489"/>
              <a:gd name="T57" fmla="*/ 214 h 490"/>
              <a:gd name="T58" fmla="*/ 20 w 489"/>
              <a:gd name="T59" fmla="*/ 238 h 490"/>
              <a:gd name="T60" fmla="*/ 20 w 489"/>
              <a:gd name="T61" fmla="*/ 262 h 490"/>
              <a:gd name="T62" fmla="*/ 23 w 489"/>
              <a:gd name="T63" fmla="*/ 285 h 490"/>
              <a:gd name="T64" fmla="*/ 28 w 489"/>
              <a:gd name="T65" fmla="*/ 308 h 490"/>
              <a:gd name="T66" fmla="*/ 36 w 489"/>
              <a:gd name="T67" fmla="*/ 330 h 490"/>
              <a:gd name="T68" fmla="*/ 46 w 489"/>
              <a:gd name="T69" fmla="*/ 352 h 490"/>
              <a:gd name="T70" fmla="*/ 59 w 489"/>
              <a:gd name="T71" fmla="*/ 372 h 490"/>
              <a:gd name="T72" fmla="*/ 73 w 489"/>
              <a:gd name="T73" fmla="*/ 391 h 490"/>
              <a:gd name="T74" fmla="*/ 89 w 489"/>
              <a:gd name="T75" fmla="*/ 408 h 490"/>
              <a:gd name="T76" fmla="*/ 107 w 489"/>
              <a:gd name="T77" fmla="*/ 423 h 490"/>
              <a:gd name="T78" fmla="*/ 126 w 489"/>
              <a:gd name="T79" fmla="*/ 437 h 490"/>
              <a:gd name="T80" fmla="*/ 147 w 489"/>
              <a:gd name="T81" fmla="*/ 448 h 490"/>
              <a:gd name="T82" fmla="*/ 169 w 489"/>
              <a:gd name="T83" fmla="*/ 457 h 490"/>
              <a:gd name="T84" fmla="*/ 191 w 489"/>
              <a:gd name="T85" fmla="*/ 464 h 490"/>
              <a:gd name="T86" fmla="*/ 214 w 489"/>
              <a:gd name="T87" fmla="*/ 468 h 490"/>
              <a:gd name="T88" fmla="*/ 238 w 489"/>
              <a:gd name="T89" fmla="*/ 470 h 490"/>
              <a:gd name="T90" fmla="*/ 262 w 489"/>
              <a:gd name="T91" fmla="*/ 470 h 490"/>
              <a:gd name="T92" fmla="*/ 285 w 489"/>
              <a:gd name="T93" fmla="*/ 467 h 490"/>
              <a:gd name="T94" fmla="*/ 308 w 489"/>
              <a:gd name="T95" fmla="*/ 461 h 490"/>
              <a:gd name="T96" fmla="*/ 330 w 489"/>
              <a:gd name="T97" fmla="*/ 454 h 490"/>
              <a:gd name="T98" fmla="*/ 351 w 489"/>
              <a:gd name="T99" fmla="*/ 443 h 490"/>
              <a:gd name="T100" fmla="*/ 371 w 489"/>
              <a:gd name="T101" fmla="*/ 431 h 490"/>
              <a:gd name="T102" fmla="*/ 390 w 489"/>
              <a:gd name="T103" fmla="*/ 417 h 490"/>
              <a:gd name="T104" fmla="*/ 407 w 489"/>
              <a:gd name="T105" fmla="*/ 401 h 490"/>
              <a:gd name="T106" fmla="*/ 423 w 489"/>
              <a:gd name="T107" fmla="*/ 383 h 490"/>
              <a:gd name="T108" fmla="*/ 436 w 489"/>
              <a:gd name="T109" fmla="*/ 363 h 490"/>
              <a:gd name="T110" fmla="*/ 448 w 489"/>
              <a:gd name="T111" fmla="*/ 343 h 490"/>
              <a:gd name="T112" fmla="*/ 457 w 489"/>
              <a:gd name="T113" fmla="*/ 321 h 490"/>
              <a:gd name="T114" fmla="*/ 463 w 489"/>
              <a:gd name="T115" fmla="*/ 298 h 490"/>
              <a:gd name="T116" fmla="*/ 468 w 489"/>
              <a:gd name="T117" fmla="*/ 275 h 490"/>
              <a:gd name="T118" fmla="*/ 470 w 489"/>
              <a:gd name="T119" fmla="*/ 252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9" h="490">
                <a:moveTo>
                  <a:pt x="485" y="250"/>
                </a:moveTo>
                <a:cubicBezTo>
                  <a:pt x="486" y="250"/>
                  <a:pt x="487" y="249"/>
                  <a:pt x="488" y="248"/>
                </a:cubicBezTo>
                <a:cubicBezTo>
                  <a:pt x="489" y="247"/>
                  <a:pt x="489" y="246"/>
                  <a:pt x="489" y="245"/>
                </a:cubicBezTo>
                <a:cubicBezTo>
                  <a:pt x="489" y="243"/>
                  <a:pt x="489" y="242"/>
                  <a:pt x="488" y="241"/>
                </a:cubicBezTo>
                <a:cubicBezTo>
                  <a:pt x="487" y="240"/>
                  <a:pt x="486" y="240"/>
                  <a:pt x="485" y="239"/>
                </a:cubicBezTo>
                <a:cubicBezTo>
                  <a:pt x="483" y="239"/>
                  <a:pt x="476" y="239"/>
                  <a:pt x="470" y="238"/>
                </a:cubicBezTo>
                <a:cubicBezTo>
                  <a:pt x="470" y="235"/>
                  <a:pt x="469" y="231"/>
                  <a:pt x="469" y="228"/>
                </a:cubicBezTo>
                <a:cubicBezTo>
                  <a:pt x="476" y="227"/>
                  <a:pt x="483" y="225"/>
                  <a:pt x="484" y="225"/>
                </a:cubicBezTo>
                <a:cubicBezTo>
                  <a:pt x="485" y="225"/>
                  <a:pt x="486" y="224"/>
                  <a:pt x="487" y="223"/>
                </a:cubicBezTo>
                <a:cubicBezTo>
                  <a:pt x="488" y="222"/>
                  <a:pt x="488" y="220"/>
                  <a:pt x="488" y="219"/>
                </a:cubicBezTo>
                <a:cubicBezTo>
                  <a:pt x="488" y="218"/>
                  <a:pt x="487" y="217"/>
                  <a:pt x="486" y="216"/>
                </a:cubicBezTo>
                <a:cubicBezTo>
                  <a:pt x="485" y="215"/>
                  <a:pt x="484" y="214"/>
                  <a:pt x="483" y="214"/>
                </a:cubicBezTo>
                <a:cubicBezTo>
                  <a:pt x="481" y="214"/>
                  <a:pt x="474" y="214"/>
                  <a:pt x="468" y="214"/>
                </a:cubicBezTo>
                <a:cubicBezTo>
                  <a:pt x="467" y="211"/>
                  <a:pt x="467" y="208"/>
                  <a:pt x="466" y="204"/>
                </a:cubicBezTo>
                <a:cubicBezTo>
                  <a:pt x="472" y="202"/>
                  <a:pt x="479" y="200"/>
                  <a:pt x="481" y="200"/>
                </a:cubicBezTo>
                <a:cubicBezTo>
                  <a:pt x="482" y="200"/>
                  <a:pt x="483" y="199"/>
                  <a:pt x="484" y="197"/>
                </a:cubicBezTo>
                <a:cubicBezTo>
                  <a:pt x="484" y="196"/>
                  <a:pt x="484" y="195"/>
                  <a:pt x="484" y="194"/>
                </a:cubicBezTo>
                <a:cubicBezTo>
                  <a:pt x="484" y="192"/>
                  <a:pt x="483" y="191"/>
                  <a:pt x="482" y="191"/>
                </a:cubicBezTo>
                <a:cubicBezTo>
                  <a:pt x="481" y="190"/>
                  <a:pt x="480" y="189"/>
                  <a:pt x="478" y="190"/>
                </a:cubicBezTo>
                <a:cubicBezTo>
                  <a:pt x="477" y="190"/>
                  <a:pt x="470" y="191"/>
                  <a:pt x="463" y="191"/>
                </a:cubicBezTo>
                <a:cubicBezTo>
                  <a:pt x="463" y="188"/>
                  <a:pt x="462" y="185"/>
                  <a:pt x="461" y="181"/>
                </a:cubicBezTo>
                <a:cubicBezTo>
                  <a:pt x="467" y="179"/>
                  <a:pt x="473" y="176"/>
                  <a:pt x="475" y="175"/>
                </a:cubicBezTo>
                <a:cubicBezTo>
                  <a:pt x="476" y="175"/>
                  <a:pt x="477" y="174"/>
                  <a:pt x="477" y="173"/>
                </a:cubicBezTo>
                <a:cubicBezTo>
                  <a:pt x="478" y="172"/>
                  <a:pt x="478" y="170"/>
                  <a:pt x="477" y="169"/>
                </a:cubicBezTo>
                <a:cubicBezTo>
                  <a:pt x="477" y="168"/>
                  <a:pt x="476" y="167"/>
                  <a:pt x="475" y="166"/>
                </a:cubicBezTo>
                <a:cubicBezTo>
                  <a:pt x="474" y="165"/>
                  <a:pt x="473" y="165"/>
                  <a:pt x="471" y="165"/>
                </a:cubicBezTo>
                <a:cubicBezTo>
                  <a:pt x="470" y="166"/>
                  <a:pt x="463" y="167"/>
                  <a:pt x="457" y="169"/>
                </a:cubicBezTo>
                <a:cubicBezTo>
                  <a:pt x="456" y="165"/>
                  <a:pt x="454" y="162"/>
                  <a:pt x="453" y="159"/>
                </a:cubicBezTo>
                <a:cubicBezTo>
                  <a:pt x="459" y="156"/>
                  <a:pt x="465" y="152"/>
                  <a:pt x="466" y="152"/>
                </a:cubicBezTo>
                <a:cubicBezTo>
                  <a:pt x="467" y="151"/>
                  <a:pt x="468" y="150"/>
                  <a:pt x="468" y="149"/>
                </a:cubicBezTo>
                <a:cubicBezTo>
                  <a:pt x="469" y="148"/>
                  <a:pt x="469" y="146"/>
                  <a:pt x="468" y="145"/>
                </a:cubicBezTo>
                <a:cubicBezTo>
                  <a:pt x="468" y="144"/>
                  <a:pt x="467" y="143"/>
                  <a:pt x="466" y="142"/>
                </a:cubicBezTo>
                <a:cubicBezTo>
                  <a:pt x="465" y="142"/>
                  <a:pt x="463" y="142"/>
                  <a:pt x="462" y="142"/>
                </a:cubicBezTo>
                <a:cubicBezTo>
                  <a:pt x="461" y="142"/>
                  <a:pt x="454" y="145"/>
                  <a:pt x="448" y="147"/>
                </a:cubicBezTo>
                <a:cubicBezTo>
                  <a:pt x="446" y="144"/>
                  <a:pt x="445" y="141"/>
                  <a:pt x="443" y="138"/>
                </a:cubicBezTo>
                <a:cubicBezTo>
                  <a:pt x="448" y="134"/>
                  <a:pt x="454" y="130"/>
                  <a:pt x="455" y="129"/>
                </a:cubicBezTo>
                <a:cubicBezTo>
                  <a:pt x="456" y="128"/>
                  <a:pt x="457" y="127"/>
                  <a:pt x="457" y="126"/>
                </a:cubicBezTo>
                <a:cubicBezTo>
                  <a:pt x="457" y="125"/>
                  <a:pt x="457" y="123"/>
                  <a:pt x="457" y="122"/>
                </a:cubicBezTo>
                <a:cubicBezTo>
                  <a:pt x="456" y="121"/>
                  <a:pt x="455" y="120"/>
                  <a:pt x="454" y="120"/>
                </a:cubicBezTo>
                <a:cubicBezTo>
                  <a:pt x="453" y="119"/>
                  <a:pt x="451" y="119"/>
                  <a:pt x="450" y="120"/>
                </a:cubicBezTo>
                <a:cubicBezTo>
                  <a:pt x="449" y="121"/>
                  <a:pt x="442" y="123"/>
                  <a:pt x="436" y="126"/>
                </a:cubicBezTo>
                <a:cubicBezTo>
                  <a:pt x="434" y="123"/>
                  <a:pt x="433" y="121"/>
                  <a:pt x="431" y="118"/>
                </a:cubicBezTo>
                <a:cubicBezTo>
                  <a:pt x="436" y="113"/>
                  <a:pt x="441" y="109"/>
                  <a:pt x="442" y="108"/>
                </a:cubicBezTo>
                <a:cubicBezTo>
                  <a:pt x="443" y="107"/>
                  <a:pt x="444" y="106"/>
                  <a:pt x="444" y="104"/>
                </a:cubicBezTo>
                <a:cubicBezTo>
                  <a:pt x="444" y="103"/>
                  <a:pt x="443" y="102"/>
                  <a:pt x="443" y="101"/>
                </a:cubicBezTo>
                <a:cubicBezTo>
                  <a:pt x="442" y="100"/>
                  <a:pt x="441" y="99"/>
                  <a:pt x="440" y="99"/>
                </a:cubicBezTo>
                <a:cubicBezTo>
                  <a:pt x="438" y="98"/>
                  <a:pt x="437" y="98"/>
                  <a:pt x="436" y="99"/>
                </a:cubicBezTo>
                <a:cubicBezTo>
                  <a:pt x="435" y="100"/>
                  <a:pt x="428" y="103"/>
                  <a:pt x="423" y="107"/>
                </a:cubicBezTo>
                <a:cubicBezTo>
                  <a:pt x="421" y="104"/>
                  <a:pt x="419" y="102"/>
                  <a:pt x="416" y="99"/>
                </a:cubicBezTo>
                <a:cubicBezTo>
                  <a:pt x="421" y="94"/>
                  <a:pt x="426" y="89"/>
                  <a:pt x="427" y="88"/>
                </a:cubicBezTo>
                <a:cubicBezTo>
                  <a:pt x="428" y="87"/>
                  <a:pt x="428" y="85"/>
                  <a:pt x="428" y="84"/>
                </a:cubicBezTo>
                <a:cubicBezTo>
                  <a:pt x="428" y="83"/>
                  <a:pt x="427" y="82"/>
                  <a:pt x="427" y="81"/>
                </a:cubicBezTo>
                <a:cubicBezTo>
                  <a:pt x="426" y="80"/>
                  <a:pt x="424" y="79"/>
                  <a:pt x="423" y="79"/>
                </a:cubicBezTo>
                <a:cubicBezTo>
                  <a:pt x="422" y="79"/>
                  <a:pt x="421" y="79"/>
                  <a:pt x="420" y="80"/>
                </a:cubicBezTo>
                <a:cubicBezTo>
                  <a:pt x="418" y="81"/>
                  <a:pt x="413" y="85"/>
                  <a:pt x="407" y="89"/>
                </a:cubicBezTo>
                <a:cubicBezTo>
                  <a:pt x="405" y="86"/>
                  <a:pt x="403" y="84"/>
                  <a:pt x="400" y="82"/>
                </a:cubicBezTo>
                <a:cubicBezTo>
                  <a:pt x="404" y="76"/>
                  <a:pt x="408" y="71"/>
                  <a:pt x="409" y="70"/>
                </a:cubicBezTo>
                <a:cubicBezTo>
                  <a:pt x="410" y="68"/>
                  <a:pt x="410" y="67"/>
                  <a:pt x="410" y="66"/>
                </a:cubicBezTo>
                <a:cubicBezTo>
                  <a:pt x="410" y="65"/>
                  <a:pt x="409" y="63"/>
                  <a:pt x="408" y="63"/>
                </a:cubicBezTo>
                <a:cubicBezTo>
                  <a:pt x="407" y="62"/>
                  <a:pt x="406" y="61"/>
                  <a:pt x="405" y="61"/>
                </a:cubicBezTo>
                <a:cubicBezTo>
                  <a:pt x="404" y="61"/>
                  <a:pt x="402" y="62"/>
                  <a:pt x="401" y="62"/>
                </a:cubicBezTo>
                <a:cubicBezTo>
                  <a:pt x="400" y="63"/>
                  <a:pt x="395" y="68"/>
                  <a:pt x="390" y="73"/>
                </a:cubicBezTo>
                <a:cubicBezTo>
                  <a:pt x="388" y="71"/>
                  <a:pt x="385" y="68"/>
                  <a:pt x="382" y="66"/>
                </a:cubicBezTo>
                <a:cubicBezTo>
                  <a:pt x="386" y="61"/>
                  <a:pt x="389" y="54"/>
                  <a:pt x="390" y="53"/>
                </a:cubicBezTo>
                <a:cubicBezTo>
                  <a:pt x="391" y="52"/>
                  <a:pt x="391" y="51"/>
                  <a:pt x="391" y="50"/>
                </a:cubicBezTo>
                <a:cubicBezTo>
                  <a:pt x="390" y="48"/>
                  <a:pt x="390" y="47"/>
                  <a:pt x="389" y="46"/>
                </a:cubicBezTo>
                <a:cubicBezTo>
                  <a:pt x="387" y="46"/>
                  <a:pt x="386" y="45"/>
                  <a:pt x="385" y="45"/>
                </a:cubicBezTo>
                <a:cubicBezTo>
                  <a:pt x="384" y="45"/>
                  <a:pt x="382" y="46"/>
                  <a:pt x="382" y="47"/>
                </a:cubicBezTo>
                <a:cubicBezTo>
                  <a:pt x="381" y="48"/>
                  <a:pt x="376" y="53"/>
                  <a:pt x="371" y="58"/>
                </a:cubicBezTo>
                <a:cubicBezTo>
                  <a:pt x="369" y="57"/>
                  <a:pt x="366" y="55"/>
                  <a:pt x="363" y="53"/>
                </a:cubicBezTo>
                <a:cubicBezTo>
                  <a:pt x="366" y="47"/>
                  <a:pt x="369" y="40"/>
                  <a:pt x="369" y="39"/>
                </a:cubicBezTo>
                <a:cubicBezTo>
                  <a:pt x="370" y="38"/>
                  <a:pt x="370" y="36"/>
                  <a:pt x="369" y="35"/>
                </a:cubicBezTo>
                <a:cubicBezTo>
                  <a:pt x="369" y="34"/>
                  <a:pt x="368" y="33"/>
                  <a:pt x="367" y="32"/>
                </a:cubicBezTo>
                <a:cubicBezTo>
                  <a:pt x="366" y="32"/>
                  <a:pt x="365" y="32"/>
                  <a:pt x="363" y="32"/>
                </a:cubicBezTo>
                <a:cubicBezTo>
                  <a:pt x="362" y="32"/>
                  <a:pt x="361" y="33"/>
                  <a:pt x="360" y="34"/>
                </a:cubicBezTo>
                <a:cubicBezTo>
                  <a:pt x="359" y="35"/>
                  <a:pt x="355" y="41"/>
                  <a:pt x="351" y="46"/>
                </a:cubicBezTo>
                <a:cubicBezTo>
                  <a:pt x="348" y="44"/>
                  <a:pt x="345" y="43"/>
                  <a:pt x="342" y="42"/>
                </a:cubicBezTo>
                <a:cubicBezTo>
                  <a:pt x="344" y="35"/>
                  <a:pt x="347" y="28"/>
                  <a:pt x="347" y="27"/>
                </a:cubicBezTo>
                <a:cubicBezTo>
                  <a:pt x="348" y="26"/>
                  <a:pt x="347" y="24"/>
                  <a:pt x="347" y="23"/>
                </a:cubicBezTo>
                <a:cubicBezTo>
                  <a:pt x="346" y="22"/>
                  <a:pt x="345" y="21"/>
                  <a:pt x="344" y="21"/>
                </a:cubicBezTo>
                <a:cubicBezTo>
                  <a:pt x="343" y="20"/>
                  <a:pt x="342" y="20"/>
                  <a:pt x="340" y="20"/>
                </a:cubicBezTo>
                <a:cubicBezTo>
                  <a:pt x="339" y="21"/>
                  <a:pt x="338" y="22"/>
                  <a:pt x="338" y="23"/>
                </a:cubicBezTo>
                <a:cubicBezTo>
                  <a:pt x="337" y="24"/>
                  <a:pt x="333" y="30"/>
                  <a:pt x="330" y="36"/>
                </a:cubicBezTo>
                <a:cubicBezTo>
                  <a:pt x="327" y="35"/>
                  <a:pt x="324" y="34"/>
                  <a:pt x="321" y="32"/>
                </a:cubicBezTo>
                <a:cubicBezTo>
                  <a:pt x="322" y="26"/>
                  <a:pt x="324" y="19"/>
                  <a:pt x="324" y="18"/>
                </a:cubicBezTo>
                <a:cubicBezTo>
                  <a:pt x="324" y="16"/>
                  <a:pt x="324" y="15"/>
                  <a:pt x="323" y="14"/>
                </a:cubicBezTo>
                <a:cubicBezTo>
                  <a:pt x="323" y="13"/>
                  <a:pt x="322" y="12"/>
                  <a:pt x="320" y="12"/>
                </a:cubicBezTo>
                <a:cubicBezTo>
                  <a:pt x="319" y="11"/>
                  <a:pt x="318" y="11"/>
                  <a:pt x="317" y="12"/>
                </a:cubicBezTo>
                <a:cubicBezTo>
                  <a:pt x="315" y="12"/>
                  <a:pt x="314" y="13"/>
                  <a:pt x="314" y="14"/>
                </a:cubicBezTo>
                <a:cubicBezTo>
                  <a:pt x="313" y="16"/>
                  <a:pt x="310" y="22"/>
                  <a:pt x="308" y="28"/>
                </a:cubicBezTo>
                <a:cubicBezTo>
                  <a:pt x="305" y="27"/>
                  <a:pt x="301" y="26"/>
                  <a:pt x="298" y="26"/>
                </a:cubicBezTo>
                <a:cubicBezTo>
                  <a:pt x="299" y="19"/>
                  <a:pt x="300" y="12"/>
                  <a:pt x="300" y="11"/>
                </a:cubicBezTo>
                <a:cubicBezTo>
                  <a:pt x="300" y="9"/>
                  <a:pt x="299" y="8"/>
                  <a:pt x="299" y="7"/>
                </a:cubicBezTo>
                <a:cubicBezTo>
                  <a:pt x="298" y="6"/>
                  <a:pt x="297" y="5"/>
                  <a:pt x="295" y="5"/>
                </a:cubicBezTo>
                <a:cubicBezTo>
                  <a:pt x="294" y="5"/>
                  <a:pt x="293" y="5"/>
                  <a:pt x="292" y="5"/>
                </a:cubicBezTo>
                <a:cubicBezTo>
                  <a:pt x="291" y="6"/>
                  <a:pt x="290" y="7"/>
                  <a:pt x="289" y="8"/>
                </a:cubicBezTo>
                <a:cubicBezTo>
                  <a:pt x="289" y="10"/>
                  <a:pt x="287" y="16"/>
                  <a:pt x="285" y="23"/>
                </a:cubicBezTo>
                <a:cubicBezTo>
                  <a:pt x="282" y="22"/>
                  <a:pt x="278" y="22"/>
                  <a:pt x="275" y="21"/>
                </a:cubicBezTo>
                <a:cubicBezTo>
                  <a:pt x="275" y="15"/>
                  <a:pt x="275" y="7"/>
                  <a:pt x="275" y="6"/>
                </a:cubicBezTo>
                <a:cubicBezTo>
                  <a:pt x="275" y="5"/>
                  <a:pt x="274" y="3"/>
                  <a:pt x="274" y="3"/>
                </a:cubicBezTo>
                <a:cubicBezTo>
                  <a:pt x="273" y="2"/>
                  <a:pt x="272" y="1"/>
                  <a:pt x="270" y="1"/>
                </a:cubicBezTo>
                <a:cubicBezTo>
                  <a:pt x="269" y="1"/>
                  <a:pt x="268" y="1"/>
                  <a:pt x="267" y="2"/>
                </a:cubicBezTo>
                <a:cubicBezTo>
                  <a:pt x="266" y="3"/>
                  <a:pt x="265" y="4"/>
                  <a:pt x="264" y="5"/>
                </a:cubicBezTo>
                <a:cubicBezTo>
                  <a:pt x="264" y="6"/>
                  <a:pt x="263" y="13"/>
                  <a:pt x="262" y="20"/>
                </a:cubicBezTo>
                <a:cubicBezTo>
                  <a:pt x="258" y="20"/>
                  <a:pt x="255" y="19"/>
                  <a:pt x="251" y="19"/>
                </a:cubicBezTo>
                <a:cubicBezTo>
                  <a:pt x="251" y="13"/>
                  <a:pt x="250" y="6"/>
                  <a:pt x="250" y="4"/>
                </a:cubicBezTo>
                <a:cubicBezTo>
                  <a:pt x="250" y="3"/>
                  <a:pt x="249" y="2"/>
                  <a:pt x="248" y="1"/>
                </a:cubicBezTo>
                <a:cubicBezTo>
                  <a:pt x="247" y="0"/>
                  <a:pt x="246" y="0"/>
                  <a:pt x="245" y="0"/>
                </a:cubicBezTo>
                <a:cubicBezTo>
                  <a:pt x="243" y="0"/>
                  <a:pt x="242" y="0"/>
                  <a:pt x="241" y="1"/>
                </a:cubicBezTo>
                <a:cubicBezTo>
                  <a:pt x="240" y="2"/>
                  <a:pt x="239" y="3"/>
                  <a:pt x="239" y="4"/>
                </a:cubicBezTo>
                <a:cubicBezTo>
                  <a:pt x="239" y="6"/>
                  <a:pt x="239" y="13"/>
                  <a:pt x="238" y="19"/>
                </a:cubicBezTo>
                <a:cubicBezTo>
                  <a:pt x="235" y="19"/>
                  <a:pt x="231" y="20"/>
                  <a:pt x="228" y="20"/>
                </a:cubicBezTo>
                <a:cubicBezTo>
                  <a:pt x="227" y="13"/>
                  <a:pt x="225" y="6"/>
                  <a:pt x="225" y="5"/>
                </a:cubicBezTo>
                <a:cubicBezTo>
                  <a:pt x="224" y="4"/>
                  <a:pt x="224" y="3"/>
                  <a:pt x="223" y="2"/>
                </a:cubicBezTo>
                <a:cubicBezTo>
                  <a:pt x="222" y="1"/>
                  <a:pt x="220" y="1"/>
                  <a:pt x="219" y="1"/>
                </a:cubicBezTo>
                <a:cubicBezTo>
                  <a:pt x="218" y="1"/>
                  <a:pt x="217" y="2"/>
                  <a:pt x="216" y="3"/>
                </a:cubicBezTo>
                <a:cubicBezTo>
                  <a:pt x="215" y="3"/>
                  <a:pt x="214" y="5"/>
                  <a:pt x="214" y="6"/>
                </a:cubicBezTo>
                <a:cubicBezTo>
                  <a:pt x="214" y="7"/>
                  <a:pt x="214" y="15"/>
                  <a:pt x="214" y="21"/>
                </a:cubicBezTo>
                <a:cubicBezTo>
                  <a:pt x="211" y="22"/>
                  <a:pt x="208" y="22"/>
                  <a:pt x="204" y="23"/>
                </a:cubicBezTo>
                <a:cubicBezTo>
                  <a:pt x="202" y="16"/>
                  <a:pt x="200" y="10"/>
                  <a:pt x="200" y="8"/>
                </a:cubicBezTo>
                <a:cubicBezTo>
                  <a:pt x="199" y="7"/>
                  <a:pt x="199" y="6"/>
                  <a:pt x="198" y="5"/>
                </a:cubicBezTo>
                <a:cubicBezTo>
                  <a:pt x="196" y="5"/>
                  <a:pt x="195" y="5"/>
                  <a:pt x="194" y="5"/>
                </a:cubicBezTo>
                <a:cubicBezTo>
                  <a:pt x="192" y="5"/>
                  <a:pt x="191" y="6"/>
                  <a:pt x="191" y="7"/>
                </a:cubicBezTo>
                <a:cubicBezTo>
                  <a:pt x="190" y="8"/>
                  <a:pt x="189" y="9"/>
                  <a:pt x="190" y="11"/>
                </a:cubicBezTo>
                <a:cubicBezTo>
                  <a:pt x="190" y="12"/>
                  <a:pt x="191" y="19"/>
                  <a:pt x="191" y="26"/>
                </a:cubicBezTo>
                <a:cubicBezTo>
                  <a:pt x="188" y="26"/>
                  <a:pt x="185" y="27"/>
                  <a:pt x="182" y="28"/>
                </a:cubicBezTo>
                <a:cubicBezTo>
                  <a:pt x="179" y="22"/>
                  <a:pt x="176" y="16"/>
                  <a:pt x="175" y="14"/>
                </a:cubicBezTo>
                <a:cubicBezTo>
                  <a:pt x="175" y="13"/>
                  <a:pt x="174" y="12"/>
                  <a:pt x="173" y="12"/>
                </a:cubicBezTo>
                <a:cubicBezTo>
                  <a:pt x="172" y="11"/>
                  <a:pt x="170" y="11"/>
                  <a:pt x="169" y="12"/>
                </a:cubicBezTo>
                <a:cubicBezTo>
                  <a:pt x="168" y="12"/>
                  <a:pt x="167" y="13"/>
                  <a:pt x="166" y="14"/>
                </a:cubicBezTo>
                <a:cubicBezTo>
                  <a:pt x="165" y="15"/>
                  <a:pt x="165" y="16"/>
                  <a:pt x="165" y="18"/>
                </a:cubicBezTo>
                <a:cubicBezTo>
                  <a:pt x="166" y="19"/>
                  <a:pt x="167" y="26"/>
                  <a:pt x="169" y="32"/>
                </a:cubicBezTo>
                <a:cubicBezTo>
                  <a:pt x="166" y="34"/>
                  <a:pt x="162" y="35"/>
                  <a:pt x="159" y="36"/>
                </a:cubicBezTo>
                <a:cubicBezTo>
                  <a:pt x="156" y="30"/>
                  <a:pt x="152" y="24"/>
                  <a:pt x="152" y="23"/>
                </a:cubicBezTo>
                <a:cubicBezTo>
                  <a:pt x="151" y="22"/>
                  <a:pt x="150" y="21"/>
                  <a:pt x="149" y="20"/>
                </a:cubicBezTo>
                <a:cubicBezTo>
                  <a:pt x="148" y="20"/>
                  <a:pt x="146" y="20"/>
                  <a:pt x="145" y="21"/>
                </a:cubicBezTo>
                <a:cubicBezTo>
                  <a:pt x="144" y="21"/>
                  <a:pt x="143" y="22"/>
                  <a:pt x="142" y="23"/>
                </a:cubicBezTo>
                <a:cubicBezTo>
                  <a:pt x="142" y="24"/>
                  <a:pt x="142" y="26"/>
                  <a:pt x="142" y="27"/>
                </a:cubicBezTo>
                <a:cubicBezTo>
                  <a:pt x="143" y="28"/>
                  <a:pt x="145" y="35"/>
                  <a:pt x="147" y="42"/>
                </a:cubicBezTo>
                <a:cubicBezTo>
                  <a:pt x="144" y="43"/>
                  <a:pt x="141" y="44"/>
                  <a:pt x="138" y="46"/>
                </a:cubicBezTo>
                <a:cubicBezTo>
                  <a:pt x="134" y="41"/>
                  <a:pt x="130" y="35"/>
                  <a:pt x="129" y="34"/>
                </a:cubicBezTo>
                <a:cubicBezTo>
                  <a:pt x="128" y="33"/>
                  <a:pt x="127" y="32"/>
                  <a:pt x="126" y="32"/>
                </a:cubicBezTo>
                <a:cubicBezTo>
                  <a:pt x="125" y="32"/>
                  <a:pt x="123" y="32"/>
                  <a:pt x="122" y="32"/>
                </a:cubicBezTo>
                <a:cubicBezTo>
                  <a:pt x="121" y="33"/>
                  <a:pt x="120" y="34"/>
                  <a:pt x="120" y="35"/>
                </a:cubicBezTo>
                <a:cubicBezTo>
                  <a:pt x="119" y="36"/>
                  <a:pt x="119" y="38"/>
                  <a:pt x="120" y="39"/>
                </a:cubicBezTo>
                <a:cubicBezTo>
                  <a:pt x="121" y="40"/>
                  <a:pt x="124" y="47"/>
                  <a:pt x="126" y="53"/>
                </a:cubicBezTo>
                <a:cubicBezTo>
                  <a:pt x="123" y="55"/>
                  <a:pt x="121" y="57"/>
                  <a:pt x="118" y="58"/>
                </a:cubicBezTo>
                <a:cubicBezTo>
                  <a:pt x="113" y="53"/>
                  <a:pt x="109" y="48"/>
                  <a:pt x="108" y="47"/>
                </a:cubicBezTo>
                <a:cubicBezTo>
                  <a:pt x="107" y="46"/>
                  <a:pt x="106" y="45"/>
                  <a:pt x="104" y="45"/>
                </a:cubicBezTo>
                <a:cubicBezTo>
                  <a:pt x="103" y="45"/>
                  <a:pt x="102" y="46"/>
                  <a:pt x="101" y="46"/>
                </a:cubicBezTo>
                <a:cubicBezTo>
                  <a:pt x="100" y="47"/>
                  <a:pt x="99" y="48"/>
                  <a:pt x="99" y="50"/>
                </a:cubicBezTo>
                <a:cubicBezTo>
                  <a:pt x="98" y="51"/>
                  <a:pt x="99" y="52"/>
                  <a:pt x="99" y="53"/>
                </a:cubicBezTo>
                <a:cubicBezTo>
                  <a:pt x="100" y="54"/>
                  <a:pt x="104" y="61"/>
                  <a:pt x="107" y="66"/>
                </a:cubicBezTo>
                <a:cubicBezTo>
                  <a:pt x="104" y="68"/>
                  <a:pt x="102" y="71"/>
                  <a:pt x="99" y="73"/>
                </a:cubicBezTo>
                <a:cubicBezTo>
                  <a:pt x="94" y="68"/>
                  <a:pt x="89" y="63"/>
                  <a:pt x="88" y="62"/>
                </a:cubicBezTo>
                <a:cubicBezTo>
                  <a:pt x="87" y="62"/>
                  <a:pt x="86" y="61"/>
                  <a:pt x="84" y="61"/>
                </a:cubicBezTo>
                <a:cubicBezTo>
                  <a:pt x="83" y="61"/>
                  <a:pt x="82" y="62"/>
                  <a:pt x="81" y="63"/>
                </a:cubicBezTo>
                <a:cubicBezTo>
                  <a:pt x="80" y="63"/>
                  <a:pt x="79" y="65"/>
                  <a:pt x="79" y="66"/>
                </a:cubicBezTo>
                <a:cubicBezTo>
                  <a:pt x="79" y="67"/>
                  <a:pt x="79" y="68"/>
                  <a:pt x="80" y="70"/>
                </a:cubicBezTo>
                <a:cubicBezTo>
                  <a:pt x="81" y="71"/>
                  <a:pt x="85" y="76"/>
                  <a:pt x="89" y="82"/>
                </a:cubicBezTo>
                <a:cubicBezTo>
                  <a:pt x="87" y="84"/>
                  <a:pt x="84" y="86"/>
                  <a:pt x="82" y="89"/>
                </a:cubicBezTo>
                <a:cubicBezTo>
                  <a:pt x="77" y="85"/>
                  <a:pt x="71" y="81"/>
                  <a:pt x="70" y="80"/>
                </a:cubicBezTo>
                <a:cubicBezTo>
                  <a:pt x="69" y="79"/>
                  <a:pt x="67" y="79"/>
                  <a:pt x="66" y="79"/>
                </a:cubicBezTo>
                <a:cubicBezTo>
                  <a:pt x="65" y="79"/>
                  <a:pt x="64" y="80"/>
                  <a:pt x="63" y="81"/>
                </a:cubicBezTo>
                <a:cubicBezTo>
                  <a:pt x="62" y="82"/>
                  <a:pt x="61" y="83"/>
                  <a:pt x="61" y="84"/>
                </a:cubicBezTo>
                <a:cubicBezTo>
                  <a:pt x="61" y="85"/>
                  <a:pt x="62" y="87"/>
                  <a:pt x="63" y="88"/>
                </a:cubicBezTo>
                <a:cubicBezTo>
                  <a:pt x="64" y="89"/>
                  <a:pt x="68" y="94"/>
                  <a:pt x="73" y="99"/>
                </a:cubicBezTo>
                <a:cubicBezTo>
                  <a:pt x="71" y="102"/>
                  <a:pt x="69" y="104"/>
                  <a:pt x="67" y="107"/>
                </a:cubicBezTo>
                <a:cubicBezTo>
                  <a:pt x="61" y="103"/>
                  <a:pt x="55" y="100"/>
                  <a:pt x="53" y="99"/>
                </a:cubicBezTo>
                <a:cubicBezTo>
                  <a:pt x="52" y="98"/>
                  <a:pt x="51" y="98"/>
                  <a:pt x="50" y="99"/>
                </a:cubicBezTo>
                <a:cubicBezTo>
                  <a:pt x="49" y="99"/>
                  <a:pt x="47" y="100"/>
                  <a:pt x="47" y="101"/>
                </a:cubicBezTo>
                <a:cubicBezTo>
                  <a:pt x="46" y="102"/>
                  <a:pt x="45" y="103"/>
                  <a:pt x="46" y="104"/>
                </a:cubicBezTo>
                <a:cubicBezTo>
                  <a:pt x="46" y="106"/>
                  <a:pt x="46" y="107"/>
                  <a:pt x="47" y="108"/>
                </a:cubicBezTo>
                <a:cubicBezTo>
                  <a:pt x="48" y="109"/>
                  <a:pt x="54" y="113"/>
                  <a:pt x="59" y="118"/>
                </a:cubicBezTo>
                <a:cubicBezTo>
                  <a:pt x="57" y="121"/>
                  <a:pt x="55" y="123"/>
                  <a:pt x="53" y="126"/>
                </a:cubicBezTo>
                <a:cubicBezTo>
                  <a:pt x="47" y="123"/>
                  <a:pt x="41" y="121"/>
                  <a:pt x="39" y="120"/>
                </a:cubicBezTo>
                <a:cubicBezTo>
                  <a:pt x="38" y="119"/>
                  <a:pt x="37" y="119"/>
                  <a:pt x="36" y="120"/>
                </a:cubicBezTo>
                <a:cubicBezTo>
                  <a:pt x="34" y="120"/>
                  <a:pt x="33" y="121"/>
                  <a:pt x="33" y="122"/>
                </a:cubicBezTo>
                <a:cubicBezTo>
                  <a:pt x="32" y="123"/>
                  <a:pt x="32" y="125"/>
                  <a:pt x="32" y="126"/>
                </a:cubicBezTo>
                <a:cubicBezTo>
                  <a:pt x="32" y="127"/>
                  <a:pt x="33" y="128"/>
                  <a:pt x="34" y="129"/>
                </a:cubicBezTo>
                <a:cubicBezTo>
                  <a:pt x="35" y="130"/>
                  <a:pt x="41" y="134"/>
                  <a:pt x="46" y="138"/>
                </a:cubicBezTo>
                <a:cubicBezTo>
                  <a:pt x="45" y="141"/>
                  <a:pt x="43" y="144"/>
                  <a:pt x="42" y="147"/>
                </a:cubicBezTo>
                <a:cubicBezTo>
                  <a:pt x="36" y="145"/>
                  <a:pt x="29" y="143"/>
                  <a:pt x="27" y="142"/>
                </a:cubicBezTo>
                <a:cubicBezTo>
                  <a:pt x="26" y="142"/>
                  <a:pt x="25" y="142"/>
                  <a:pt x="24" y="142"/>
                </a:cubicBezTo>
                <a:cubicBezTo>
                  <a:pt x="23" y="143"/>
                  <a:pt x="22" y="144"/>
                  <a:pt x="21" y="145"/>
                </a:cubicBezTo>
                <a:cubicBezTo>
                  <a:pt x="20" y="146"/>
                  <a:pt x="20" y="148"/>
                  <a:pt x="21" y="149"/>
                </a:cubicBezTo>
                <a:cubicBezTo>
                  <a:pt x="21" y="150"/>
                  <a:pt x="22" y="151"/>
                  <a:pt x="23" y="152"/>
                </a:cubicBezTo>
                <a:cubicBezTo>
                  <a:pt x="24" y="152"/>
                  <a:pt x="31" y="156"/>
                  <a:pt x="36" y="159"/>
                </a:cubicBezTo>
                <a:cubicBezTo>
                  <a:pt x="35" y="162"/>
                  <a:pt x="34" y="165"/>
                  <a:pt x="33" y="169"/>
                </a:cubicBezTo>
                <a:cubicBezTo>
                  <a:pt x="26" y="167"/>
                  <a:pt x="19" y="166"/>
                  <a:pt x="18" y="165"/>
                </a:cubicBezTo>
                <a:cubicBezTo>
                  <a:pt x="17" y="165"/>
                  <a:pt x="15" y="165"/>
                  <a:pt x="14" y="166"/>
                </a:cubicBezTo>
                <a:cubicBezTo>
                  <a:pt x="13" y="167"/>
                  <a:pt x="12" y="168"/>
                  <a:pt x="12" y="169"/>
                </a:cubicBezTo>
                <a:cubicBezTo>
                  <a:pt x="11" y="170"/>
                  <a:pt x="12" y="172"/>
                  <a:pt x="12" y="173"/>
                </a:cubicBezTo>
                <a:cubicBezTo>
                  <a:pt x="12" y="174"/>
                  <a:pt x="13" y="175"/>
                  <a:pt x="15" y="175"/>
                </a:cubicBezTo>
                <a:cubicBezTo>
                  <a:pt x="16" y="176"/>
                  <a:pt x="23" y="179"/>
                  <a:pt x="28" y="181"/>
                </a:cubicBezTo>
                <a:cubicBezTo>
                  <a:pt x="28" y="185"/>
                  <a:pt x="27" y="188"/>
                  <a:pt x="26" y="191"/>
                </a:cubicBezTo>
                <a:cubicBezTo>
                  <a:pt x="19" y="191"/>
                  <a:pt x="12" y="190"/>
                  <a:pt x="11" y="190"/>
                </a:cubicBezTo>
                <a:cubicBezTo>
                  <a:pt x="9" y="189"/>
                  <a:pt x="8" y="190"/>
                  <a:pt x="7" y="191"/>
                </a:cubicBezTo>
                <a:cubicBezTo>
                  <a:pt x="6" y="191"/>
                  <a:pt x="5" y="192"/>
                  <a:pt x="5" y="194"/>
                </a:cubicBezTo>
                <a:cubicBezTo>
                  <a:pt x="5" y="195"/>
                  <a:pt x="5" y="196"/>
                  <a:pt x="6" y="197"/>
                </a:cubicBezTo>
                <a:cubicBezTo>
                  <a:pt x="6" y="199"/>
                  <a:pt x="7" y="200"/>
                  <a:pt x="9" y="200"/>
                </a:cubicBezTo>
                <a:cubicBezTo>
                  <a:pt x="10" y="200"/>
                  <a:pt x="17" y="202"/>
                  <a:pt x="23" y="204"/>
                </a:cubicBezTo>
                <a:cubicBezTo>
                  <a:pt x="23" y="208"/>
                  <a:pt x="22" y="211"/>
                  <a:pt x="21" y="214"/>
                </a:cubicBezTo>
                <a:cubicBezTo>
                  <a:pt x="15" y="214"/>
                  <a:pt x="8" y="214"/>
                  <a:pt x="6" y="214"/>
                </a:cubicBezTo>
                <a:cubicBezTo>
                  <a:pt x="5" y="214"/>
                  <a:pt x="4" y="215"/>
                  <a:pt x="3" y="216"/>
                </a:cubicBezTo>
                <a:cubicBezTo>
                  <a:pt x="2" y="217"/>
                  <a:pt x="1" y="218"/>
                  <a:pt x="1" y="219"/>
                </a:cubicBezTo>
                <a:cubicBezTo>
                  <a:pt x="1" y="220"/>
                  <a:pt x="1" y="222"/>
                  <a:pt x="2" y="223"/>
                </a:cubicBezTo>
                <a:cubicBezTo>
                  <a:pt x="3" y="224"/>
                  <a:pt x="4" y="225"/>
                  <a:pt x="5" y="225"/>
                </a:cubicBezTo>
                <a:cubicBezTo>
                  <a:pt x="7" y="225"/>
                  <a:pt x="14" y="227"/>
                  <a:pt x="20" y="228"/>
                </a:cubicBezTo>
                <a:cubicBezTo>
                  <a:pt x="20" y="231"/>
                  <a:pt x="20" y="235"/>
                  <a:pt x="20" y="238"/>
                </a:cubicBezTo>
                <a:cubicBezTo>
                  <a:pt x="13" y="239"/>
                  <a:pt x="6" y="239"/>
                  <a:pt x="4" y="239"/>
                </a:cubicBezTo>
                <a:cubicBezTo>
                  <a:pt x="3" y="240"/>
                  <a:pt x="2" y="240"/>
                  <a:pt x="1" y="241"/>
                </a:cubicBezTo>
                <a:cubicBezTo>
                  <a:pt x="0" y="242"/>
                  <a:pt x="0" y="243"/>
                  <a:pt x="0" y="245"/>
                </a:cubicBezTo>
                <a:cubicBezTo>
                  <a:pt x="0" y="246"/>
                  <a:pt x="0" y="247"/>
                  <a:pt x="1" y="248"/>
                </a:cubicBezTo>
                <a:cubicBezTo>
                  <a:pt x="2" y="249"/>
                  <a:pt x="3" y="250"/>
                  <a:pt x="4" y="250"/>
                </a:cubicBezTo>
                <a:cubicBezTo>
                  <a:pt x="6" y="250"/>
                  <a:pt x="13" y="251"/>
                  <a:pt x="20" y="252"/>
                </a:cubicBezTo>
                <a:cubicBezTo>
                  <a:pt x="20" y="255"/>
                  <a:pt x="20" y="258"/>
                  <a:pt x="20" y="262"/>
                </a:cubicBezTo>
                <a:cubicBezTo>
                  <a:pt x="14" y="263"/>
                  <a:pt x="7" y="264"/>
                  <a:pt x="5" y="265"/>
                </a:cubicBezTo>
                <a:cubicBezTo>
                  <a:pt x="4" y="265"/>
                  <a:pt x="3" y="266"/>
                  <a:pt x="2" y="267"/>
                </a:cubicBezTo>
                <a:cubicBezTo>
                  <a:pt x="1" y="268"/>
                  <a:pt x="1" y="269"/>
                  <a:pt x="1" y="270"/>
                </a:cubicBezTo>
                <a:cubicBezTo>
                  <a:pt x="1" y="272"/>
                  <a:pt x="2" y="273"/>
                  <a:pt x="3" y="274"/>
                </a:cubicBezTo>
                <a:cubicBezTo>
                  <a:pt x="4" y="275"/>
                  <a:pt x="5" y="275"/>
                  <a:pt x="6" y="275"/>
                </a:cubicBezTo>
                <a:cubicBezTo>
                  <a:pt x="8" y="275"/>
                  <a:pt x="15" y="275"/>
                  <a:pt x="21" y="275"/>
                </a:cubicBezTo>
                <a:cubicBezTo>
                  <a:pt x="22" y="278"/>
                  <a:pt x="23" y="282"/>
                  <a:pt x="23" y="285"/>
                </a:cubicBezTo>
                <a:cubicBezTo>
                  <a:pt x="17" y="287"/>
                  <a:pt x="10" y="289"/>
                  <a:pt x="9" y="290"/>
                </a:cubicBezTo>
                <a:cubicBezTo>
                  <a:pt x="7" y="290"/>
                  <a:pt x="6" y="291"/>
                  <a:pt x="6" y="292"/>
                </a:cubicBezTo>
                <a:cubicBezTo>
                  <a:pt x="5" y="293"/>
                  <a:pt x="5" y="294"/>
                  <a:pt x="5" y="296"/>
                </a:cubicBezTo>
                <a:cubicBezTo>
                  <a:pt x="5" y="297"/>
                  <a:pt x="6" y="298"/>
                  <a:pt x="7" y="299"/>
                </a:cubicBezTo>
                <a:cubicBezTo>
                  <a:pt x="8" y="300"/>
                  <a:pt x="9" y="300"/>
                  <a:pt x="11" y="300"/>
                </a:cubicBezTo>
                <a:cubicBezTo>
                  <a:pt x="12" y="300"/>
                  <a:pt x="19" y="299"/>
                  <a:pt x="26" y="298"/>
                </a:cubicBezTo>
                <a:cubicBezTo>
                  <a:pt x="27" y="301"/>
                  <a:pt x="28" y="305"/>
                  <a:pt x="28" y="308"/>
                </a:cubicBezTo>
                <a:cubicBezTo>
                  <a:pt x="23" y="311"/>
                  <a:pt x="16" y="313"/>
                  <a:pt x="15" y="314"/>
                </a:cubicBezTo>
                <a:cubicBezTo>
                  <a:pt x="13" y="315"/>
                  <a:pt x="12" y="316"/>
                  <a:pt x="12" y="317"/>
                </a:cubicBezTo>
                <a:cubicBezTo>
                  <a:pt x="12" y="318"/>
                  <a:pt x="11" y="319"/>
                  <a:pt x="12" y="321"/>
                </a:cubicBezTo>
                <a:cubicBezTo>
                  <a:pt x="12" y="322"/>
                  <a:pt x="13" y="323"/>
                  <a:pt x="14" y="323"/>
                </a:cubicBezTo>
                <a:cubicBezTo>
                  <a:pt x="15" y="324"/>
                  <a:pt x="17" y="324"/>
                  <a:pt x="18" y="324"/>
                </a:cubicBezTo>
                <a:cubicBezTo>
                  <a:pt x="19" y="324"/>
                  <a:pt x="26" y="322"/>
                  <a:pt x="33" y="321"/>
                </a:cubicBezTo>
                <a:cubicBezTo>
                  <a:pt x="34" y="324"/>
                  <a:pt x="35" y="327"/>
                  <a:pt x="36" y="330"/>
                </a:cubicBezTo>
                <a:cubicBezTo>
                  <a:pt x="31" y="334"/>
                  <a:pt x="24" y="337"/>
                  <a:pt x="23" y="338"/>
                </a:cubicBezTo>
                <a:cubicBezTo>
                  <a:pt x="22" y="338"/>
                  <a:pt x="21" y="340"/>
                  <a:pt x="21" y="341"/>
                </a:cubicBezTo>
                <a:cubicBezTo>
                  <a:pt x="20" y="342"/>
                  <a:pt x="20" y="343"/>
                  <a:pt x="21" y="344"/>
                </a:cubicBezTo>
                <a:cubicBezTo>
                  <a:pt x="22" y="346"/>
                  <a:pt x="23" y="347"/>
                  <a:pt x="24" y="347"/>
                </a:cubicBezTo>
                <a:cubicBezTo>
                  <a:pt x="25" y="348"/>
                  <a:pt x="26" y="348"/>
                  <a:pt x="27" y="347"/>
                </a:cubicBezTo>
                <a:cubicBezTo>
                  <a:pt x="29" y="347"/>
                  <a:pt x="36" y="345"/>
                  <a:pt x="42" y="343"/>
                </a:cubicBezTo>
                <a:cubicBezTo>
                  <a:pt x="43" y="346"/>
                  <a:pt x="45" y="349"/>
                  <a:pt x="46" y="352"/>
                </a:cubicBezTo>
                <a:cubicBezTo>
                  <a:pt x="41" y="355"/>
                  <a:pt x="35" y="360"/>
                  <a:pt x="34" y="360"/>
                </a:cubicBezTo>
                <a:cubicBezTo>
                  <a:pt x="33" y="361"/>
                  <a:pt x="32" y="362"/>
                  <a:pt x="32" y="364"/>
                </a:cubicBezTo>
                <a:cubicBezTo>
                  <a:pt x="32" y="365"/>
                  <a:pt x="32" y="366"/>
                  <a:pt x="33" y="367"/>
                </a:cubicBezTo>
                <a:cubicBezTo>
                  <a:pt x="33" y="368"/>
                  <a:pt x="34" y="369"/>
                  <a:pt x="36" y="370"/>
                </a:cubicBezTo>
                <a:cubicBezTo>
                  <a:pt x="37" y="370"/>
                  <a:pt x="38" y="370"/>
                  <a:pt x="39" y="370"/>
                </a:cubicBezTo>
                <a:cubicBezTo>
                  <a:pt x="41" y="369"/>
                  <a:pt x="47" y="366"/>
                  <a:pt x="53" y="363"/>
                </a:cubicBezTo>
                <a:cubicBezTo>
                  <a:pt x="55" y="366"/>
                  <a:pt x="57" y="369"/>
                  <a:pt x="59" y="372"/>
                </a:cubicBezTo>
                <a:cubicBezTo>
                  <a:pt x="54" y="376"/>
                  <a:pt x="48" y="381"/>
                  <a:pt x="47" y="382"/>
                </a:cubicBezTo>
                <a:cubicBezTo>
                  <a:pt x="46" y="383"/>
                  <a:pt x="46" y="384"/>
                  <a:pt x="46" y="385"/>
                </a:cubicBezTo>
                <a:cubicBezTo>
                  <a:pt x="45" y="387"/>
                  <a:pt x="46" y="388"/>
                  <a:pt x="47" y="389"/>
                </a:cubicBezTo>
                <a:cubicBezTo>
                  <a:pt x="47" y="390"/>
                  <a:pt x="49" y="391"/>
                  <a:pt x="50" y="391"/>
                </a:cubicBezTo>
                <a:cubicBezTo>
                  <a:pt x="51" y="391"/>
                  <a:pt x="52" y="391"/>
                  <a:pt x="53" y="390"/>
                </a:cubicBezTo>
                <a:cubicBezTo>
                  <a:pt x="55" y="390"/>
                  <a:pt x="61" y="386"/>
                  <a:pt x="67" y="383"/>
                </a:cubicBezTo>
                <a:cubicBezTo>
                  <a:pt x="69" y="385"/>
                  <a:pt x="71" y="388"/>
                  <a:pt x="73" y="391"/>
                </a:cubicBezTo>
                <a:cubicBezTo>
                  <a:pt x="68" y="395"/>
                  <a:pt x="64" y="401"/>
                  <a:pt x="63" y="402"/>
                </a:cubicBezTo>
                <a:cubicBezTo>
                  <a:pt x="62" y="403"/>
                  <a:pt x="61" y="404"/>
                  <a:pt x="61" y="405"/>
                </a:cubicBezTo>
                <a:cubicBezTo>
                  <a:pt x="61" y="407"/>
                  <a:pt x="62" y="408"/>
                  <a:pt x="63" y="409"/>
                </a:cubicBezTo>
                <a:cubicBezTo>
                  <a:pt x="64" y="410"/>
                  <a:pt x="65" y="410"/>
                  <a:pt x="66" y="411"/>
                </a:cubicBezTo>
                <a:cubicBezTo>
                  <a:pt x="67" y="411"/>
                  <a:pt x="69" y="411"/>
                  <a:pt x="70" y="410"/>
                </a:cubicBezTo>
                <a:cubicBezTo>
                  <a:pt x="71" y="409"/>
                  <a:pt x="77" y="404"/>
                  <a:pt x="82" y="401"/>
                </a:cubicBezTo>
                <a:cubicBezTo>
                  <a:pt x="84" y="403"/>
                  <a:pt x="87" y="406"/>
                  <a:pt x="89" y="408"/>
                </a:cubicBezTo>
                <a:cubicBezTo>
                  <a:pt x="85" y="413"/>
                  <a:pt x="81" y="419"/>
                  <a:pt x="80" y="420"/>
                </a:cubicBezTo>
                <a:cubicBezTo>
                  <a:pt x="79" y="421"/>
                  <a:pt x="79" y="422"/>
                  <a:pt x="79" y="424"/>
                </a:cubicBezTo>
                <a:cubicBezTo>
                  <a:pt x="79" y="425"/>
                  <a:pt x="80" y="426"/>
                  <a:pt x="81" y="427"/>
                </a:cubicBezTo>
                <a:cubicBezTo>
                  <a:pt x="82" y="428"/>
                  <a:pt x="83" y="428"/>
                  <a:pt x="84" y="428"/>
                </a:cubicBezTo>
                <a:cubicBezTo>
                  <a:pt x="86" y="428"/>
                  <a:pt x="87" y="428"/>
                  <a:pt x="88" y="427"/>
                </a:cubicBezTo>
                <a:cubicBezTo>
                  <a:pt x="89" y="426"/>
                  <a:pt x="94" y="421"/>
                  <a:pt x="99" y="417"/>
                </a:cubicBezTo>
                <a:cubicBezTo>
                  <a:pt x="102" y="419"/>
                  <a:pt x="104" y="421"/>
                  <a:pt x="107" y="423"/>
                </a:cubicBezTo>
                <a:cubicBezTo>
                  <a:pt x="104" y="429"/>
                  <a:pt x="100" y="435"/>
                  <a:pt x="99" y="436"/>
                </a:cubicBezTo>
                <a:cubicBezTo>
                  <a:pt x="99" y="437"/>
                  <a:pt x="98" y="439"/>
                  <a:pt x="99" y="440"/>
                </a:cubicBezTo>
                <a:cubicBezTo>
                  <a:pt x="99" y="441"/>
                  <a:pt x="100" y="442"/>
                  <a:pt x="101" y="443"/>
                </a:cubicBezTo>
                <a:cubicBezTo>
                  <a:pt x="102" y="444"/>
                  <a:pt x="103" y="444"/>
                  <a:pt x="104" y="444"/>
                </a:cubicBezTo>
                <a:cubicBezTo>
                  <a:pt x="106" y="444"/>
                  <a:pt x="107" y="444"/>
                  <a:pt x="108" y="443"/>
                </a:cubicBezTo>
                <a:cubicBezTo>
                  <a:pt x="109" y="441"/>
                  <a:pt x="113" y="436"/>
                  <a:pt x="118" y="431"/>
                </a:cubicBezTo>
                <a:cubicBezTo>
                  <a:pt x="121" y="433"/>
                  <a:pt x="123" y="435"/>
                  <a:pt x="126" y="437"/>
                </a:cubicBezTo>
                <a:cubicBezTo>
                  <a:pt x="124" y="443"/>
                  <a:pt x="121" y="449"/>
                  <a:pt x="120" y="450"/>
                </a:cubicBezTo>
                <a:cubicBezTo>
                  <a:pt x="119" y="452"/>
                  <a:pt x="119" y="453"/>
                  <a:pt x="120" y="454"/>
                </a:cubicBezTo>
                <a:cubicBezTo>
                  <a:pt x="120" y="455"/>
                  <a:pt x="121" y="456"/>
                  <a:pt x="122" y="457"/>
                </a:cubicBezTo>
                <a:cubicBezTo>
                  <a:pt x="123" y="458"/>
                  <a:pt x="125" y="458"/>
                  <a:pt x="126" y="458"/>
                </a:cubicBezTo>
                <a:cubicBezTo>
                  <a:pt x="127" y="458"/>
                  <a:pt x="128" y="457"/>
                  <a:pt x="129" y="456"/>
                </a:cubicBezTo>
                <a:cubicBezTo>
                  <a:pt x="130" y="455"/>
                  <a:pt x="134" y="449"/>
                  <a:pt x="138" y="443"/>
                </a:cubicBezTo>
                <a:cubicBezTo>
                  <a:pt x="141" y="445"/>
                  <a:pt x="144" y="447"/>
                  <a:pt x="147" y="448"/>
                </a:cubicBezTo>
                <a:cubicBezTo>
                  <a:pt x="145" y="454"/>
                  <a:pt x="143" y="461"/>
                  <a:pt x="142" y="462"/>
                </a:cubicBezTo>
                <a:cubicBezTo>
                  <a:pt x="142" y="464"/>
                  <a:pt x="142" y="465"/>
                  <a:pt x="142" y="466"/>
                </a:cubicBezTo>
                <a:cubicBezTo>
                  <a:pt x="143" y="467"/>
                  <a:pt x="144" y="468"/>
                  <a:pt x="145" y="469"/>
                </a:cubicBezTo>
                <a:cubicBezTo>
                  <a:pt x="146" y="469"/>
                  <a:pt x="148" y="469"/>
                  <a:pt x="149" y="469"/>
                </a:cubicBezTo>
                <a:cubicBezTo>
                  <a:pt x="150" y="469"/>
                  <a:pt x="151" y="468"/>
                  <a:pt x="152" y="467"/>
                </a:cubicBezTo>
                <a:cubicBezTo>
                  <a:pt x="152" y="465"/>
                  <a:pt x="156" y="459"/>
                  <a:pt x="159" y="454"/>
                </a:cubicBezTo>
                <a:cubicBezTo>
                  <a:pt x="162" y="455"/>
                  <a:pt x="166" y="456"/>
                  <a:pt x="169" y="457"/>
                </a:cubicBezTo>
                <a:cubicBezTo>
                  <a:pt x="167" y="464"/>
                  <a:pt x="166" y="471"/>
                  <a:pt x="165" y="472"/>
                </a:cubicBezTo>
                <a:cubicBezTo>
                  <a:pt x="165" y="473"/>
                  <a:pt x="165" y="475"/>
                  <a:pt x="166" y="476"/>
                </a:cubicBezTo>
                <a:cubicBezTo>
                  <a:pt x="167" y="477"/>
                  <a:pt x="168" y="478"/>
                  <a:pt x="169" y="478"/>
                </a:cubicBezTo>
                <a:cubicBezTo>
                  <a:pt x="170" y="478"/>
                  <a:pt x="172" y="478"/>
                  <a:pt x="173" y="478"/>
                </a:cubicBezTo>
                <a:cubicBezTo>
                  <a:pt x="174" y="477"/>
                  <a:pt x="175" y="476"/>
                  <a:pt x="175" y="475"/>
                </a:cubicBezTo>
                <a:cubicBezTo>
                  <a:pt x="176" y="474"/>
                  <a:pt x="179" y="467"/>
                  <a:pt x="182" y="461"/>
                </a:cubicBezTo>
                <a:cubicBezTo>
                  <a:pt x="185" y="462"/>
                  <a:pt x="188" y="463"/>
                  <a:pt x="191" y="464"/>
                </a:cubicBezTo>
                <a:cubicBezTo>
                  <a:pt x="191" y="470"/>
                  <a:pt x="190" y="478"/>
                  <a:pt x="190" y="479"/>
                </a:cubicBezTo>
                <a:cubicBezTo>
                  <a:pt x="189" y="480"/>
                  <a:pt x="190" y="482"/>
                  <a:pt x="191" y="483"/>
                </a:cubicBezTo>
                <a:cubicBezTo>
                  <a:pt x="191" y="484"/>
                  <a:pt x="192" y="484"/>
                  <a:pt x="194" y="485"/>
                </a:cubicBezTo>
                <a:cubicBezTo>
                  <a:pt x="195" y="485"/>
                  <a:pt x="196" y="485"/>
                  <a:pt x="198" y="484"/>
                </a:cubicBezTo>
                <a:cubicBezTo>
                  <a:pt x="199" y="483"/>
                  <a:pt x="199" y="482"/>
                  <a:pt x="200" y="481"/>
                </a:cubicBezTo>
                <a:cubicBezTo>
                  <a:pt x="200" y="480"/>
                  <a:pt x="202" y="473"/>
                  <a:pt x="204" y="467"/>
                </a:cubicBezTo>
                <a:cubicBezTo>
                  <a:pt x="208" y="467"/>
                  <a:pt x="211" y="468"/>
                  <a:pt x="214" y="468"/>
                </a:cubicBezTo>
                <a:cubicBezTo>
                  <a:pt x="214" y="475"/>
                  <a:pt x="214" y="482"/>
                  <a:pt x="214" y="483"/>
                </a:cubicBezTo>
                <a:cubicBezTo>
                  <a:pt x="214" y="485"/>
                  <a:pt x="215" y="486"/>
                  <a:pt x="216" y="487"/>
                </a:cubicBezTo>
                <a:cubicBezTo>
                  <a:pt x="217" y="488"/>
                  <a:pt x="218" y="488"/>
                  <a:pt x="219" y="489"/>
                </a:cubicBezTo>
                <a:cubicBezTo>
                  <a:pt x="220" y="489"/>
                  <a:pt x="222" y="488"/>
                  <a:pt x="223" y="488"/>
                </a:cubicBezTo>
                <a:cubicBezTo>
                  <a:pt x="224" y="487"/>
                  <a:pt x="224" y="486"/>
                  <a:pt x="225" y="485"/>
                </a:cubicBezTo>
                <a:cubicBezTo>
                  <a:pt x="225" y="483"/>
                  <a:pt x="227" y="476"/>
                  <a:pt x="228" y="470"/>
                </a:cubicBezTo>
                <a:cubicBezTo>
                  <a:pt x="231" y="470"/>
                  <a:pt x="235" y="470"/>
                  <a:pt x="238" y="470"/>
                </a:cubicBezTo>
                <a:cubicBezTo>
                  <a:pt x="239" y="477"/>
                  <a:pt x="239" y="484"/>
                  <a:pt x="239" y="485"/>
                </a:cubicBezTo>
                <a:cubicBezTo>
                  <a:pt x="239" y="487"/>
                  <a:pt x="240" y="488"/>
                  <a:pt x="241" y="489"/>
                </a:cubicBezTo>
                <a:cubicBezTo>
                  <a:pt x="242" y="489"/>
                  <a:pt x="243" y="490"/>
                  <a:pt x="245" y="490"/>
                </a:cubicBezTo>
                <a:cubicBezTo>
                  <a:pt x="246" y="490"/>
                  <a:pt x="247" y="489"/>
                  <a:pt x="248" y="489"/>
                </a:cubicBezTo>
                <a:cubicBezTo>
                  <a:pt x="249" y="488"/>
                  <a:pt x="250" y="487"/>
                  <a:pt x="250" y="485"/>
                </a:cubicBezTo>
                <a:cubicBezTo>
                  <a:pt x="250" y="484"/>
                  <a:pt x="251" y="477"/>
                  <a:pt x="251" y="470"/>
                </a:cubicBezTo>
                <a:cubicBezTo>
                  <a:pt x="255" y="470"/>
                  <a:pt x="258" y="470"/>
                  <a:pt x="262" y="470"/>
                </a:cubicBezTo>
                <a:cubicBezTo>
                  <a:pt x="263" y="476"/>
                  <a:pt x="264" y="483"/>
                  <a:pt x="264" y="485"/>
                </a:cubicBezTo>
                <a:cubicBezTo>
                  <a:pt x="265" y="486"/>
                  <a:pt x="266" y="487"/>
                  <a:pt x="267" y="488"/>
                </a:cubicBezTo>
                <a:cubicBezTo>
                  <a:pt x="268" y="488"/>
                  <a:pt x="269" y="489"/>
                  <a:pt x="270" y="489"/>
                </a:cubicBezTo>
                <a:cubicBezTo>
                  <a:pt x="272" y="488"/>
                  <a:pt x="273" y="488"/>
                  <a:pt x="274" y="487"/>
                </a:cubicBezTo>
                <a:cubicBezTo>
                  <a:pt x="274" y="486"/>
                  <a:pt x="275" y="485"/>
                  <a:pt x="275" y="483"/>
                </a:cubicBezTo>
                <a:cubicBezTo>
                  <a:pt x="275" y="482"/>
                  <a:pt x="275" y="475"/>
                  <a:pt x="275" y="468"/>
                </a:cubicBezTo>
                <a:cubicBezTo>
                  <a:pt x="278" y="468"/>
                  <a:pt x="282" y="467"/>
                  <a:pt x="285" y="467"/>
                </a:cubicBezTo>
                <a:cubicBezTo>
                  <a:pt x="287" y="473"/>
                  <a:pt x="289" y="480"/>
                  <a:pt x="289" y="481"/>
                </a:cubicBezTo>
                <a:cubicBezTo>
                  <a:pt x="290" y="482"/>
                  <a:pt x="291" y="483"/>
                  <a:pt x="292" y="484"/>
                </a:cubicBezTo>
                <a:cubicBezTo>
                  <a:pt x="293" y="485"/>
                  <a:pt x="294" y="485"/>
                  <a:pt x="295" y="485"/>
                </a:cubicBezTo>
                <a:cubicBezTo>
                  <a:pt x="297" y="484"/>
                  <a:pt x="298" y="484"/>
                  <a:pt x="299" y="483"/>
                </a:cubicBezTo>
                <a:cubicBezTo>
                  <a:pt x="299" y="482"/>
                  <a:pt x="300" y="480"/>
                  <a:pt x="300" y="479"/>
                </a:cubicBezTo>
                <a:cubicBezTo>
                  <a:pt x="300" y="478"/>
                  <a:pt x="299" y="470"/>
                  <a:pt x="298" y="464"/>
                </a:cubicBezTo>
                <a:cubicBezTo>
                  <a:pt x="301" y="463"/>
                  <a:pt x="305" y="462"/>
                  <a:pt x="308" y="461"/>
                </a:cubicBezTo>
                <a:cubicBezTo>
                  <a:pt x="310" y="467"/>
                  <a:pt x="313" y="474"/>
                  <a:pt x="314" y="475"/>
                </a:cubicBezTo>
                <a:cubicBezTo>
                  <a:pt x="314" y="476"/>
                  <a:pt x="315" y="477"/>
                  <a:pt x="317" y="478"/>
                </a:cubicBezTo>
                <a:cubicBezTo>
                  <a:pt x="318" y="478"/>
                  <a:pt x="319" y="478"/>
                  <a:pt x="320" y="478"/>
                </a:cubicBezTo>
                <a:cubicBezTo>
                  <a:pt x="322" y="478"/>
                  <a:pt x="323" y="477"/>
                  <a:pt x="323" y="476"/>
                </a:cubicBezTo>
                <a:cubicBezTo>
                  <a:pt x="324" y="475"/>
                  <a:pt x="324" y="473"/>
                  <a:pt x="324" y="472"/>
                </a:cubicBezTo>
                <a:cubicBezTo>
                  <a:pt x="324" y="471"/>
                  <a:pt x="322" y="464"/>
                  <a:pt x="321" y="457"/>
                </a:cubicBezTo>
                <a:cubicBezTo>
                  <a:pt x="324" y="456"/>
                  <a:pt x="327" y="455"/>
                  <a:pt x="330" y="454"/>
                </a:cubicBezTo>
                <a:cubicBezTo>
                  <a:pt x="333" y="459"/>
                  <a:pt x="337" y="465"/>
                  <a:pt x="338" y="467"/>
                </a:cubicBezTo>
                <a:cubicBezTo>
                  <a:pt x="338" y="468"/>
                  <a:pt x="339" y="469"/>
                  <a:pt x="341" y="469"/>
                </a:cubicBezTo>
                <a:cubicBezTo>
                  <a:pt x="342" y="469"/>
                  <a:pt x="343" y="469"/>
                  <a:pt x="344" y="469"/>
                </a:cubicBezTo>
                <a:cubicBezTo>
                  <a:pt x="345" y="468"/>
                  <a:pt x="346" y="467"/>
                  <a:pt x="347" y="466"/>
                </a:cubicBezTo>
                <a:cubicBezTo>
                  <a:pt x="347" y="465"/>
                  <a:pt x="348" y="464"/>
                  <a:pt x="347" y="462"/>
                </a:cubicBezTo>
                <a:cubicBezTo>
                  <a:pt x="347" y="461"/>
                  <a:pt x="344" y="454"/>
                  <a:pt x="342" y="448"/>
                </a:cubicBezTo>
                <a:cubicBezTo>
                  <a:pt x="345" y="447"/>
                  <a:pt x="348" y="445"/>
                  <a:pt x="351" y="443"/>
                </a:cubicBezTo>
                <a:cubicBezTo>
                  <a:pt x="355" y="449"/>
                  <a:pt x="359" y="455"/>
                  <a:pt x="360" y="456"/>
                </a:cubicBezTo>
                <a:cubicBezTo>
                  <a:pt x="361" y="457"/>
                  <a:pt x="362" y="458"/>
                  <a:pt x="363" y="458"/>
                </a:cubicBezTo>
                <a:cubicBezTo>
                  <a:pt x="365" y="458"/>
                  <a:pt x="366" y="458"/>
                  <a:pt x="367" y="457"/>
                </a:cubicBezTo>
                <a:cubicBezTo>
                  <a:pt x="368" y="456"/>
                  <a:pt x="369" y="455"/>
                  <a:pt x="369" y="454"/>
                </a:cubicBezTo>
                <a:cubicBezTo>
                  <a:pt x="370" y="453"/>
                  <a:pt x="370" y="452"/>
                  <a:pt x="369" y="450"/>
                </a:cubicBezTo>
                <a:cubicBezTo>
                  <a:pt x="369" y="449"/>
                  <a:pt x="366" y="443"/>
                  <a:pt x="363" y="437"/>
                </a:cubicBezTo>
                <a:cubicBezTo>
                  <a:pt x="366" y="435"/>
                  <a:pt x="369" y="433"/>
                  <a:pt x="371" y="431"/>
                </a:cubicBezTo>
                <a:cubicBezTo>
                  <a:pt x="376" y="436"/>
                  <a:pt x="381" y="441"/>
                  <a:pt x="382" y="443"/>
                </a:cubicBezTo>
                <a:cubicBezTo>
                  <a:pt x="382" y="444"/>
                  <a:pt x="384" y="444"/>
                  <a:pt x="385" y="444"/>
                </a:cubicBezTo>
                <a:cubicBezTo>
                  <a:pt x="386" y="444"/>
                  <a:pt x="387" y="444"/>
                  <a:pt x="389" y="443"/>
                </a:cubicBezTo>
                <a:cubicBezTo>
                  <a:pt x="390" y="442"/>
                  <a:pt x="390" y="441"/>
                  <a:pt x="391" y="440"/>
                </a:cubicBezTo>
                <a:cubicBezTo>
                  <a:pt x="391" y="439"/>
                  <a:pt x="391" y="437"/>
                  <a:pt x="390" y="436"/>
                </a:cubicBezTo>
                <a:cubicBezTo>
                  <a:pt x="389" y="435"/>
                  <a:pt x="386" y="429"/>
                  <a:pt x="382" y="423"/>
                </a:cubicBezTo>
                <a:cubicBezTo>
                  <a:pt x="385" y="421"/>
                  <a:pt x="388" y="419"/>
                  <a:pt x="390" y="417"/>
                </a:cubicBezTo>
                <a:cubicBezTo>
                  <a:pt x="395" y="421"/>
                  <a:pt x="400" y="426"/>
                  <a:pt x="401" y="427"/>
                </a:cubicBezTo>
                <a:cubicBezTo>
                  <a:pt x="402" y="428"/>
                  <a:pt x="404" y="428"/>
                  <a:pt x="405" y="428"/>
                </a:cubicBezTo>
                <a:cubicBezTo>
                  <a:pt x="406" y="428"/>
                  <a:pt x="407" y="428"/>
                  <a:pt x="408" y="427"/>
                </a:cubicBezTo>
                <a:cubicBezTo>
                  <a:pt x="409" y="426"/>
                  <a:pt x="410" y="425"/>
                  <a:pt x="410" y="424"/>
                </a:cubicBezTo>
                <a:cubicBezTo>
                  <a:pt x="410" y="422"/>
                  <a:pt x="410" y="421"/>
                  <a:pt x="409" y="420"/>
                </a:cubicBezTo>
                <a:cubicBezTo>
                  <a:pt x="408" y="419"/>
                  <a:pt x="404" y="413"/>
                  <a:pt x="400" y="408"/>
                </a:cubicBezTo>
                <a:cubicBezTo>
                  <a:pt x="403" y="406"/>
                  <a:pt x="405" y="403"/>
                  <a:pt x="407" y="401"/>
                </a:cubicBezTo>
                <a:cubicBezTo>
                  <a:pt x="413" y="404"/>
                  <a:pt x="418" y="409"/>
                  <a:pt x="420" y="410"/>
                </a:cubicBezTo>
                <a:cubicBezTo>
                  <a:pt x="421" y="411"/>
                  <a:pt x="422" y="411"/>
                  <a:pt x="423" y="411"/>
                </a:cubicBezTo>
                <a:cubicBezTo>
                  <a:pt x="424" y="410"/>
                  <a:pt x="426" y="410"/>
                  <a:pt x="427" y="409"/>
                </a:cubicBezTo>
                <a:cubicBezTo>
                  <a:pt x="427" y="408"/>
                  <a:pt x="428" y="407"/>
                  <a:pt x="428" y="405"/>
                </a:cubicBezTo>
                <a:cubicBezTo>
                  <a:pt x="428" y="404"/>
                  <a:pt x="428" y="403"/>
                  <a:pt x="427" y="402"/>
                </a:cubicBezTo>
                <a:cubicBezTo>
                  <a:pt x="426" y="401"/>
                  <a:pt x="421" y="395"/>
                  <a:pt x="416" y="391"/>
                </a:cubicBezTo>
                <a:cubicBezTo>
                  <a:pt x="419" y="388"/>
                  <a:pt x="421" y="385"/>
                  <a:pt x="423" y="383"/>
                </a:cubicBezTo>
                <a:cubicBezTo>
                  <a:pt x="428" y="386"/>
                  <a:pt x="435" y="390"/>
                  <a:pt x="436" y="390"/>
                </a:cubicBezTo>
                <a:cubicBezTo>
                  <a:pt x="437" y="391"/>
                  <a:pt x="438" y="391"/>
                  <a:pt x="440" y="391"/>
                </a:cubicBezTo>
                <a:cubicBezTo>
                  <a:pt x="441" y="391"/>
                  <a:pt x="442" y="390"/>
                  <a:pt x="443" y="389"/>
                </a:cubicBezTo>
                <a:cubicBezTo>
                  <a:pt x="443" y="388"/>
                  <a:pt x="444" y="387"/>
                  <a:pt x="444" y="385"/>
                </a:cubicBezTo>
                <a:cubicBezTo>
                  <a:pt x="444" y="384"/>
                  <a:pt x="443" y="383"/>
                  <a:pt x="442" y="382"/>
                </a:cubicBezTo>
                <a:cubicBezTo>
                  <a:pt x="441" y="381"/>
                  <a:pt x="436" y="376"/>
                  <a:pt x="431" y="372"/>
                </a:cubicBezTo>
                <a:cubicBezTo>
                  <a:pt x="433" y="369"/>
                  <a:pt x="434" y="366"/>
                  <a:pt x="436" y="363"/>
                </a:cubicBezTo>
                <a:cubicBezTo>
                  <a:pt x="442" y="366"/>
                  <a:pt x="449" y="369"/>
                  <a:pt x="450" y="370"/>
                </a:cubicBezTo>
                <a:cubicBezTo>
                  <a:pt x="451" y="370"/>
                  <a:pt x="453" y="370"/>
                  <a:pt x="454" y="370"/>
                </a:cubicBezTo>
                <a:cubicBezTo>
                  <a:pt x="455" y="369"/>
                  <a:pt x="456" y="368"/>
                  <a:pt x="457" y="367"/>
                </a:cubicBezTo>
                <a:cubicBezTo>
                  <a:pt x="457" y="366"/>
                  <a:pt x="457" y="365"/>
                  <a:pt x="457" y="364"/>
                </a:cubicBezTo>
                <a:cubicBezTo>
                  <a:pt x="457" y="362"/>
                  <a:pt x="456" y="361"/>
                  <a:pt x="455" y="360"/>
                </a:cubicBezTo>
                <a:cubicBezTo>
                  <a:pt x="454" y="360"/>
                  <a:pt x="448" y="355"/>
                  <a:pt x="443" y="352"/>
                </a:cubicBezTo>
                <a:cubicBezTo>
                  <a:pt x="445" y="349"/>
                  <a:pt x="446" y="346"/>
                  <a:pt x="448" y="343"/>
                </a:cubicBezTo>
                <a:cubicBezTo>
                  <a:pt x="454" y="345"/>
                  <a:pt x="461" y="347"/>
                  <a:pt x="462" y="347"/>
                </a:cubicBezTo>
                <a:cubicBezTo>
                  <a:pt x="463" y="348"/>
                  <a:pt x="465" y="348"/>
                  <a:pt x="466" y="347"/>
                </a:cubicBezTo>
                <a:cubicBezTo>
                  <a:pt x="467" y="347"/>
                  <a:pt x="468" y="346"/>
                  <a:pt x="468" y="344"/>
                </a:cubicBezTo>
                <a:cubicBezTo>
                  <a:pt x="469" y="343"/>
                  <a:pt x="469" y="342"/>
                  <a:pt x="468" y="341"/>
                </a:cubicBezTo>
                <a:cubicBezTo>
                  <a:pt x="468" y="340"/>
                  <a:pt x="467" y="338"/>
                  <a:pt x="466" y="338"/>
                </a:cubicBezTo>
                <a:cubicBezTo>
                  <a:pt x="465" y="337"/>
                  <a:pt x="459" y="334"/>
                  <a:pt x="453" y="330"/>
                </a:cubicBezTo>
                <a:cubicBezTo>
                  <a:pt x="454" y="327"/>
                  <a:pt x="456" y="324"/>
                  <a:pt x="457" y="321"/>
                </a:cubicBezTo>
                <a:cubicBezTo>
                  <a:pt x="463" y="322"/>
                  <a:pt x="470" y="324"/>
                  <a:pt x="471" y="324"/>
                </a:cubicBezTo>
                <a:cubicBezTo>
                  <a:pt x="473" y="324"/>
                  <a:pt x="474" y="324"/>
                  <a:pt x="475" y="323"/>
                </a:cubicBezTo>
                <a:cubicBezTo>
                  <a:pt x="476" y="323"/>
                  <a:pt x="477" y="322"/>
                  <a:pt x="477" y="321"/>
                </a:cubicBezTo>
                <a:cubicBezTo>
                  <a:pt x="478" y="319"/>
                  <a:pt x="478" y="318"/>
                  <a:pt x="477" y="317"/>
                </a:cubicBezTo>
                <a:cubicBezTo>
                  <a:pt x="477" y="316"/>
                  <a:pt x="476" y="315"/>
                  <a:pt x="475" y="314"/>
                </a:cubicBezTo>
                <a:cubicBezTo>
                  <a:pt x="473" y="313"/>
                  <a:pt x="467" y="311"/>
                  <a:pt x="461" y="308"/>
                </a:cubicBezTo>
                <a:cubicBezTo>
                  <a:pt x="462" y="305"/>
                  <a:pt x="463" y="301"/>
                  <a:pt x="463" y="298"/>
                </a:cubicBezTo>
                <a:cubicBezTo>
                  <a:pt x="470" y="299"/>
                  <a:pt x="477" y="300"/>
                  <a:pt x="478" y="300"/>
                </a:cubicBezTo>
                <a:cubicBezTo>
                  <a:pt x="480" y="300"/>
                  <a:pt x="481" y="300"/>
                  <a:pt x="482" y="299"/>
                </a:cubicBezTo>
                <a:cubicBezTo>
                  <a:pt x="483" y="298"/>
                  <a:pt x="484" y="297"/>
                  <a:pt x="484" y="296"/>
                </a:cubicBezTo>
                <a:cubicBezTo>
                  <a:pt x="484" y="294"/>
                  <a:pt x="484" y="293"/>
                  <a:pt x="484" y="292"/>
                </a:cubicBezTo>
                <a:cubicBezTo>
                  <a:pt x="483" y="291"/>
                  <a:pt x="482" y="290"/>
                  <a:pt x="481" y="290"/>
                </a:cubicBezTo>
                <a:cubicBezTo>
                  <a:pt x="479" y="289"/>
                  <a:pt x="472" y="287"/>
                  <a:pt x="466" y="285"/>
                </a:cubicBezTo>
                <a:cubicBezTo>
                  <a:pt x="467" y="282"/>
                  <a:pt x="467" y="278"/>
                  <a:pt x="468" y="275"/>
                </a:cubicBezTo>
                <a:cubicBezTo>
                  <a:pt x="474" y="275"/>
                  <a:pt x="481" y="275"/>
                  <a:pt x="483" y="275"/>
                </a:cubicBezTo>
                <a:cubicBezTo>
                  <a:pt x="484" y="275"/>
                  <a:pt x="485" y="275"/>
                  <a:pt x="486" y="274"/>
                </a:cubicBezTo>
                <a:cubicBezTo>
                  <a:pt x="487" y="273"/>
                  <a:pt x="488" y="272"/>
                  <a:pt x="488" y="270"/>
                </a:cubicBezTo>
                <a:cubicBezTo>
                  <a:pt x="488" y="269"/>
                  <a:pt x="488" y="268"/>
                  <a:pt x="487" y="267"/>
                </a:cubicBezTo>
                <a:cubicBezTo>
                  <a:pt x="486" y="266"/>
                  <a:pt x="485" y="265"/>
                  <a:pt x="484" y="265"/>
                </a:cubicBezTo>
                <a:cubicBezTo>
                  <a:pt x="483" y="264"/>
                  <a:pt x="476" y="263"/>
                  <a:pt x="469" y="262"/>
                </a:cubicBezTo>
                <a:cubicBezTo>
                  <a:pt x="469" y="258"/>
                  <a:pt x="470" y="255"/>
                  <a:pt x="470" y="252"/>
                </a:cubicBezTo>
                <a:cubicBezTo>
                  <a:pt x="476" y="251"/>
                  <a:pt x="483" y="250"/>
                  <a:pt x="485" y="250"/>
                </a:cubicBezTo>
                <a:close/>
                <a:moveTo>
                  <a:pt x="245" y="440"/>
                </a:moveTo>
                <a:cubicBezTo>
                  <a:pt x="137" y="440"/>
                  <a:pt x="50" y="353"/>
                  <a:pt x="50" y="245"/>
                </a:cubicBezTo>
                <a:cubicBezTo>
                  <a:pt x="50" y="137"/>
                  <a:pt x="137" y="49"/>
                  <a:pt x="245" y="49"/>
                </a:cubicBezTo>
                <a:cubicBezTo>
                  <a:pt x="352" y="49"/>
                  <a:pt x="440" y="137"/>
                  <a:pt x="440" y="245"/>
                </a:cubicBezTo>
                <a:cubicBezTo>
                  <a:pt x="440" y="353"/>
                  <a:pt x="352" y="440"/>
                  <a:pt x="245" y="4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12"/>
          <p:cNvSpPr>
            <a:spLocks noEditPoints="1"/>
          </p:cNvSpPr>
          <p:nvPr/>
        </p:nvSpPr>
        <p:spPr bwMode="auto">
          <a:xfrm>
            <a:off x="1305560" y="1093788"/>
            <a:ext cx="871538" cy="869950"/>
          </a:xfrm>
          <a:custGeom>
            <a:avLst/>
            <a:gdLst>
              <a:gd name="T0" fmla="*/ 242 w 246"/>
              <a:gd name="T1" fmla="*/ 119 h 246"/>
              <a:gd name="T2" fmla="*/ 244 w 246"/>
              <a:gd name="T3" fmla="*/ 101 h 246"/>
              <a:gd name="T4" fmla="*/ 236 w 246"/>
              <a:gd name="T5" fmla="*/ 86 h 246"/>
              <a:gd name="T6" fmla="*/ 221 w 246"/>
              <a:gd name="T7" fmla="*/ 81 h 246"/>
              <a:gd name="T8" fmla="*/ 227 w 246"/>
              <a:gd name="T9" fmla="*/ 59 h 246"/>
              <a:gd name="T10" fmla="*/ 218 w 246"/>
              <a:gd name="T11" fmla="*/ 47 h 246"/>
              <a:gd name="T12" fmla="*/ 196 w 246"/>
              <a:gd name="T13" fmla="*/ 44 h 246"/>
              <a:gd name="T14" fmla="*/ 196 w 246"/>
              <a:gd name="T15" fmla="*/ 29 h 246"/>
              <a:gd name="T16" fmla="*/ 184 w 246"/>
              <a:gd name="T17" fmla="*/ 16 h 246"/>
              <a:gd name="T18" fmla="*/ 168 w 246"/>
              <a:gd name="T19" fmla="*/ 12 h 246"/>
              <a:gd name="T20" fmla="*/ 154 w 246"/>
              <a:gd name="T21" fmla="*/ 20 h 246"/>
              <a:gd name="T22" fmla="*/ 141 w 246"/>
              <a:gd name="T23" fmla="*/ 2 h 246"/>
              <a:gd name="T24" fmla="*/ 126 w 246"/>
              <a:gd name="T25" fmla="*/ 1 h 246"/>
              <a:gd name="T26" fmla="*/ 110 w 246"/>
              <a:gd name="T27" fmla="*/ 17 h 246"/>
              <a:gd name="T28" fmla="*/ 98 w 246"/>
              <a:gd name="T29" fmla="*/ 6 h 246"/>
              <a:gd name="T30" fmla="*/ 81 w 246"/>
              <a:gd name="T31" fmla="*/ 7 h 246"/>
              <a:gd name="T32" fmla="*/ 67 w 246"/>
              <a:gd name="T33" fmla="*/ 17 h 246"/>
              <a:gd name="T34" fmla="*/ 65 w 246"/>
              <a:gd name="T35" fmla="*/ 33 h 246"/>
              <a:gd name="T36" fmla="*/ 42 w 246"/>
              <a:gd name="T37" fmla="*/ 31 h 246"/>
              <a:gd name="T38" fmla="*/ 31 w 246"/>
              <a:gd name="T39" fmla="*/ 42 h 246"/>
              <a:gd name="T40" fmla="*/ 33 w 246"/>
              <a:gd name="T41" fmla="*/ 65 h 246"/>
              <a:gd name="T42" fmla="*/ 17 w 246"/>
              <a:gd name="T43" fmla="*/ 67 h 246"/>
              <a:gd name="T44" fmla="*/ 7 w 246"/>
              <a:gd name="T45" fmla="*/ 81 h 246"/>
              <a:gd name="T46" fmla="*/ 6 w 246"/>
              <a:gd name="T47" fmla="*/ 98 h 246"/>
              <a:gd name="T48" fmla="*/ 17 w 246"/>
              <a:gd name="T49" fmla="*/ 110 h 246"/>
              <a:gd name="T50" fmla="*/ 1 w 246"/>
              <a:gd name="T51" fmla="*/ 126 h 246"/>
              <a:gd name="T52" fmla="*/ 2 w 246"/>
              <a:gd name="T53" fmla="*/ 141 h 246"/>
              <a:gd name="T54" fmla="*/ 21 w 246"/>
              <a:gd name="T55" fmla="*/ 154 h 246"/>
              <a:gd name="T56" fmla="*/ 12 w 246"/>
              <a:gd name="T57" fmla="*/ 168 h 246"/>
              <a:gd name="T58" fmla="*/ 16 w 246"/>
              <a:gd name="T59" fmla="*/ 184 h 246"/>
              <a:gd name="T60" fmla="*/ 29 w 246"/>
              <a:gd name="T61" fmla="*/ 196 h 246"/>
              <a:gd name="T62" fmla="*/ 45 w 246"/>
              <a:gd name="T63" fmla="*/ 196 h 246"/>
              <a:gd name="T64" fmla="*/ 47 w 246"/>
              <a:gd name="T65" fmla="*/ 218 h 246"/>
              <a:gd name="T66" fmla="*/ 59 w 246"/>
              <a:gd name="T67" fmla="*/ 227 h 246"/>
              <a:gd name="T68" fmla="*/ 81 w 246"/>
              <a:gd name="T69" fmla="*/ 222 h 246"/>
              <a:gd name="T70" fmla="*/ 86 w 246"/>
              <a:gd name="T71" fmla="*/ 237 h 246"/>
              <a:gd name="T72" fmla="*/ 101 w 246"/>
              <a:gd name="T73" fmla="*/ 244 h 246"/>
              <a:gd name="T74" fmla="*/ 119 w 246"/>
              <a:gd name="T75" fmla="*/ 242 h 246"/>
              <a:gd name="T76" fmla="*/ 128 w 246"/>
              <a:gd name="T77" fmla="*/ 230 h 246"/>
              <a:gd name="T78" fmla="*/ 147 w 246"/>
              <a:gd name="T79" fmla="*/ 243 h 246"/>
              <a:gd name="T80" fmla="*/ 162 w 246"/>
              <a:gd name="T81" fmla="*/ 239 h 246"/>
              <a:gd name="T82" fmla="*/ 171 w 246"/>
              <a:gd name="T83" fmla="*/ 218 h 246"/>
              <a:gd name="T84" fmla="*/ 186 w 246"/>
              <a:gd name="T85" fmla="*/ 224 h 246"/>
              <a:gd name="T86" fmla="*/ 202 w 246"/>
              <a:gd name="T87" fmla="*/ 217 h 246"/>
              <a:gd name="T88" fmla="*/ 211 w 246"/>
              <a:gd name="T89" fmla="*/ 203 h 246"/>
              <a:gd name="T90" fmla="*/ 208 w 246"/>
              <a:gd name="T91" fmla="*/ 187 h 246"/>
              <a:gd name="T92" fmla="*/ 230 w 246"/>
              <a:gd name="T93" fmla="*/ 181 h 246"/>
              <a:gd name="T94" fmla="*/ 236 w 246"/>
              <a:gd name="T95" fmla="*/ 167 h 246"/>
              <a:gd name="T96" fmla="*/ 227 w 246"/>
              <a:gd name="T97" fmla="*/ 147 h 246"/>
              <a:gd name="T98" fmla="*/ 241 w 246"/>
              <a:gd name="T99" fmla="*/ 139 h 246"/>
              <a:gd name="T100" fmla="*/ 36 w 246"/>
              <a:gd name="T101" fmla="*/ 123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246">
                <a:moveTo>
                  <a:pt x="242" y="127"/>
                </a:moveTo>
                <a:cubicBezTo>
                  <a:pt x="243" y="127"/>
                  <a:pt x="244" y="126"/>
                  <a:pt x="245" y="126"/>
                </a:cubicBezTo>
                <a:cubicBezTo>
                  <a:pt x="245" y="125"/>
                  <a:pt x="246" y="124"/>
                  <a:pt x="246" y="123"/>
                </a:cubicBezTo>
                <a:cubicBezTo>
                  <a:pt x="246" y="122"/>
                  <a:pt x="245" y="121"/>
                  <a:pt x="245" y="120"/>
                </a:cubicBezTo>
                <a:cubicBezTo>
                  <a:pt x="244" y="119"/>
                  <a:pt x="243" y="119"/>
                  <a:pt x="242" y="119"/>
                </a:cubicBezTo>
                <a:cubicBezTo>
                  <a:pt x="241" y="118"/>
                  <a:pt x="235" y="118"/>
                  <a:pt x="230" y="117"/>
                </a:cubicBezTo>
                <a:cubicBezTo>
                  <a:pt x="229" y="115"/>
                  <a:pt x="229" y="112"/>
                  <a:pt x="229" y="110"/>
                </a:cubicBezTo>
                <a:cubicBezTo>
                  <a:pt x="234" y="108"/>
                  <a:pt x="240" y="107"/>
                  <a:pt x="241" y="106"/>
                </a:cubicBezTo>
                <a:cubicBezTo>
                  <a:pt x="242" y="106"/>
                  <a:pt x="243" y="105"/>
                  <a:pt x="243" y="104"/>
                </a:cubicBezTo>
                <a:cubicBezTo>
                  <a:pt x="244" y="104"/>
                  <a:pt x="244" y="103"/>
                  <a:pt x="244" y="101"/>
                </a:cubicBezTo>
                <a:cubicBezTo>
                  <a:pt x="244" y="100"/>
                  <a:pt x="243" y="99"/>
                  <a:pt x="242" y="99"/>
                </a:cubicBezTo>
                <a:cubicBezTo>
                  <a:pt x="242" y="98"/>
                  <a:pt x="241" y="98"/>
                  <a:pt x="239" y="98"/>
                </a:cubicBezTo>
                <a:cubicBezTo>
                  <a:pt x="238" y="98"/>
                  <a:pt x="232" y="98"/>
                  <a:pt x="227" y="99"/>
                </a:cubicBezTo>
                <a:cubicBezTo>
                  <a:pt x="226" y="96"/>
                  <a:pt x="226" y="94"/>
                  <a:pt x="225" y="91"/>
                </a:cubicBezTo>
                <a:cubicBezTo>
                  <a:pt x="230" y="89"/>
                  <a:pt x="235" y="87"/>
                  <a:pt x="236" y="86"/>
                </a:cubicBezTo>
                <a:cubicBezTo>
                  <a:pt x="237" y="86"/>
                  <a:pt x="238" y="85"/>
                  <a:pt x="238" y="84"/>
                </a:cubicBezTo>
                <a:cubicBezTo>
                  <a:pt x="239" y="83"/>
                  <a:pt x="239" y="82"/>
                  <a:pt x="238" y="81"/>
                </a:cubicBezTo>
                <a:cubicBezTo>
                  <a:pt x="238" y="80"/>
                  <a:pt x="237" y="79"/>
                  <a:pt x="236" y="78"/>
                </a:cubicBezTo>
                <a:cubicBezTo>
                  <a:pt x="235" y="78"/>
                  <a:pt x="234" y="78"/>
                  <a:pt x="233" y="78"/>
                </a:cubicBezTo>
                <a:cubicBezTo>
                  <a:pt x="232" y="78"/>
                  <a:pt x="226" y="80"/>
                  <a:pt x="221" y="81"/>
                </a:cubicBezTo>
                <a:cubicBezTo>
                  <a:pt x="220" y="79"/>
                  <a:pt x="219" y="76"/>
                  <a:pt x="218" y="74"/>
                </a:cubicBezTo>
                <a:cubicBezTo>
                  <a:pt x="222" y="71"/>
                  <a:pt x="227" y="67"/>
                  <a:pt x="228" y="67"/>
                </a:cubicBezTo>
                <a:cubicBezTo>
                  <a:pt x="229" y="66"/>
                  <a:pt x="230" y="65"/>
                  <a:pt x="230" y="64"/>
                </a:cubicBezTo>
                <a:cubicBezTo>
                  <a:pt x="230" y="63"/>
                  <a:pt x="230" y="62"/>
                  <a:pt x="229" y="61"/>
                </a:cubicBezTo>
                <a:cubicBezTo>
                  <a:pt x="229" y="60"/>
                  <a:pt x="228" y="60"/>
                  <a:pt x="227" y="59"/>
                </a:cubicBezTo>
                <a:cubicBezTo>
                  <a:pt x="226" y="59"/>
                  <a:pt x="225" y="59"/>
                  <a:pt x="224" y="59"/>
                </a:cubicBezTo>
                <a:cubicBezTo>
                  <a:pt x="223" y="60"/>
                  <a:pt x="217" y="62"/>
                  <a:pt x="213" y="65"/>
                </a:cubicBezTo>
                <a:cubicBezTo>
                  <a:pt x="211" y="62"/>
                  <a:pt x="210" y="60"/>
                  <a:pt x="208" y="58"/>
                </a:cubicBezTo>
                <a:cubicBezTo>
                  <a:pt x="212" y="54"/>
                  <a:pt x="216" y="50"/>
                  <a:pt x="217" y="49"/>
                </a:cubicBezTo>
                <a:cubicBezTo>
                  <a:pt x="218" y="49"/>
                  <a:pt x="218" y="48"/>
                  <a:pt x="218" y="47"/>
                </a:cubicBezTo>
                <a:cubicBezTo>
                  <a:pt x="218" y="46"/>
                  <a:pt x="218" y="44"/>
                  <a:pt x="217" y="44"/>
                </a:cubicBezTo>
                <a:cubicBezTo>
                  <a:pt x="216" y="43"/>
                  <a:pt x="215" y="42"/>
                  <a:pt x="214" y="42"/>
                </a:cubicBezTo>
                <a:cubicBezTo>
                  <a:pt x="213" y="42"/>
                  <a:pt x="212" y="42"/>
                  <a:pt x="211" y="43"/>
                </a:cubicBezTo>
                <a:cubicBezTo>
                  <a:pt x="210" y="43"/>
                  <a:pt x="206" y="47"/>
                  <a:pt x="201" y="50"/>
                </a:cubicBezTo>
                <a:cubicBezTo>
                  <a:pt x="199" y="48"/>
                  <a:pt x="198" y="46"/>
                  <a:pt x="196" y="44"/>
                </a:cubicBezTo>
                <a:cubicBezTo>
                  <a:pt x="199" y="40"/>
                  <a:pt x="202" y="35"/>
                  <a:pt x="203" y="34"/>
                </a:cubicBezTo>
                <a:cubicBezTo>
                  <a:pt x="203" y="33"/>
                  <a:pt x="203" y="32"/>
                  <a:pt x="203" y="31"/>
                </a:cubicBezTo>
                <a:cubicBezTo>
                  <a:pt x="203" y="30"/>
                  <a:pt x="203" y="29"/>
                  <a:pt x="202" y="28"/>
                </a:cubicBezTo>
                <a:cubicBezTo>
                  <a:pt x="201" y="28"/>
                  <a:pt x="200" y="27"/>
                  <a:pt x="199" y="27"/>
                </a:cubicBezTo>
                <a:cubicBezTo>
                  <a:pt x="198" y="27"/>
                  <a:pt x="197" y="28"/>
                  <a:pt x="196" y="29"/>
                </a:cubicBezTo>
                <a:cubicBezTo>
                  <a:pt x="195" y="29"/>
                  <a:pt x="191" y="34"/>
                  <a:pt x="187" y="37"/>
                </a:cubicBezTo>
                <a:cubicBezTo>
                  <a:pt x="185" y="36"/>
                  <a:pt x="183" y="34"/>
                  <a:pt x="181" y="33"/>
                </a:cubicBezTo>
                <a:cubicBezTo>
                  <a:pt x="183" y="28"/>
                  <a:pt x="186" y="23"/>
                  <a:pt x="186" y="22"/>
                </a:cubicBezTo>
                <a:cubicBezTo>
                  <a:pt x="187" y="21"/>
                  <a:pt x="187" y="19"/>
                  <a:pt x="186" y="19"/>
                </a:cubicBezTo>
                <a:cubicBezTo>
                  <a:pt x="186" y="18"/>
                  <a:pt x="185" y="17"/>
                  <a:pt x="184" y="16"/>
                </a:cubicBezTo>
                <a:cubicBezTo>
                  <a:pt x="183" y="16"/>
                  <a:pt x="182" y="15"/>
                  <a:pt x="181" y="16"/>
                </a:cubicBezTo>
                <a:cubicBezTo>
                  <a:pt x="180" y="16"/>
                  <a:pt x="179" y="16"/>
                  <a:pt x="179" y="17"/>
                </a:cubicBezTo>
                <a:cubicBezTo>
                  <a:pt x="178" y="18"/>
                  <a:pt x="175" y="23"/>
                  <a:pt x="171" y="27"/>
                </a:cubicBezTo>
                <a:cubicBezTo>
                  <a:pt x="169" y="26"/>
                  <a:pt x="167" y="25"/>
                  <a:pt x="164" y="24"/>
                </a:cubicBezTo>
                <a:cubicBezTo>
                  <a:pt x="166" y="19"/>
                  <a:pt x="167" y="13"/>
                  <a:pt x="168" y="12"/>
                </a:cubicBezTo>
                <a:cubicBezTo>
                  <a:pt x="168" y="11"/>
                  <a:pt x="168" y="10"/>
                  <a:pt x="167" y="9"/>
                </a:cubicBezTo>
                <a:cubicBezTo>
                  <a:pt x="167" y="8"/>
                  <a:pt x="166" y="7"/>
                  <a:pt x="165" y="7"/>
                </a:cubicBezTo>
                <a:cubicBezTo>
                  <a:pt x="164" y="7"/>
                  <a:pt x="163" y="7"/>
                  <a:pt x="162" y="7"/>
                </a:cubicBezTo>
                <a:cubicBezTo>
                  <a:pt x="161" y="7"/>
                  <a:pt x="160" y="8"/>
                  <a:pt x="160" y="9"/>
                </a:cubicBezTo>
                <a:cubicBezTo>
                  <a:pt x="159" y="10"/>
                  <a:pt x="156" y="16"/>
                  <a:pt x="154" y="20"/>
                </a:cubicBezTo>
                <a:cubicBezTo>
                  <a:pt x="152" y="20"/>
                  <a:pt x="149" y="19"/>
                  <a:pt x="147" y="18"/>
                </a:cubicBezTo>
                <a:cubicBezTo>
                  <a:pt x="147" y="13"/>
                  <a:pt x="148" y="7"/>
                  <a:pt x="148" y="6"/>
                </a:cubicBezTo>
                <a:cubicBezTo>
                  <a:pt x="148" y="5"/>
                  <a:pt x="147" y="4"/>
                  <a:pt x="147" y="3"/>
                </a:cubicBezTo>
                <a:cubicBezTo>
                  <a:pt x="146" y="2"/>
                  <a:pt x="145" y="2"/>
                  <a:pt x="144" y="2"/>
                </a:cubicBezTo>
                <a:cubicBezTo>
                  <a:pt x="143" y="1"/>
                  <a:pt x="142" y="2"/>
                  <a:pt x="141" y="2"/>
                </a:cubicBezTo>
                <a:cubicBezTo>
                  <a:pt x="140" y="3"/>
                  <a:pt x="140" y="3"/>
                  <a:pt x="139" y="4"/>
                </a:cubicBezTo>
                <a:cubicBezTo>
                  <a:pt x="139" y="6"/>
                  <a:pt x="137" y="11"/>
                  <a:pt x="136" y="17"/>
                </a:cubicBezTo>
                <a:cubicBezTo>
                  <a:pt x="133" y="16"/>
                  <a:pt x="131" y="16"/>
                  <a:pt x="128" y="16"/>
                </a:cubicBezTo>
                <a:cubicBezTo>
                  <a:pt x="128" y="11"/>
                  <a:pt x="127" y="5"/>
                  <a:pt x="127" y="3"/>
                </a:cubicBezTo>
                <a:cubicBezTo>
                  <a:pt x="127" y="2"/>
                  <a:pt x="126" y="1"/>
                  <a:pt x="126" y="1"/>
                </a:cubicBezTo>
                <a:cubicBezTo>
                  <a:pt x="125" y="0"/>
                  <a:pt x="124" y="0"/>
                  <a:pt x="123" y="0"/>
                </a:cubicBezTo>
                <a:cubicBezTo>
                  <a:pt x="122" y="0"/>
                  <a:pt x="121" y="0"/>
                  <a:pt x="120" y="1"/>
                </a:cubicBezTo>
                <a:cubicBezTo>
                  <a:pt x="119" y="1"/>
                  <a:pt x="119" y="2"/>
                  <a:pt x="119" y="3"/>
                </a:cubicBezTo>
                <a:cubicBezTo>
                  <a:pt x="118" y="5"/>
                  <a:pt x="118" y="11"/>
                  <a:pt x="117" y="16"/>
                </a:cubicBezTo>
                <a:cubicBezTo>
                  <a:pt x="115" y="16"/>
                  <a:pt x="112" y="16"/>
                  <a:pt x="110" y="17"/>
                </a:cubicBezTo>
                <a:cubicBezTo>
                  <a:pt x="108" y="11"/>
                  <a:pt x="107" y="6"/>
                  <a:pt x="106" y="4"/>
                </a:cubicBezTo>
                <a:cubicBezTo>
                  <a:pt x="106" y="3"/>
                  <a:pt x="105" y="3"/>
                  <a:pt x="104" y="2"/>
                </a:cubicBezTo>
                <a:cubicBezTo>
                  <a:pt x="104" y="2"/>
                  <a:pt x="103" y="1"/>
                  <a:pt x="101" y="2"/>
                </a:cubicBezTo>
                <a:cubicBezTo>
                  <a:pt x="100" y="2"/>
                  <a:pt x="100" y="2"/>
                  <a:pt x="99" y="3"/>
                </a:cubicBezTo>
                <a:cubicBezTo>
                  <a:pt x="98" y="4"/>
                  <a:pt x="98" y="5"/>
                  <a:pt x="98" y="6"/>
                </a:cubicBezTo>
                <a:cubicBezTo>
                  <a:pt x="98" y="7"/>
                  <a:pt x="99" y="13"/>
                  <a:pt x="99" y="18"/>
                </a:cubicBezTo>
                <a:cubicBezTo>
                  <a:pt x="96" y="19"/>
                  <a:pt x="94" y="20"/>
                  <a:pt x="91" y="20"/>
                </a:cubicBezTo>
                <a:cubicBezTo>
                  <a:pt x="89" y="16"/>
                  <a:pt x="87" y="10"/>
                  <a:pt x="86" y="9"/>
                </a:cubicBezTo>
                <a:cubicBezTo>
                  <a:pt x="86" y="8"/>
                  <a:pt x="85" y="7"/>
                  <a:pt x="84" y="7"/>
                </a:cubicBezTo>
                <a:cubicBezTo>
                  <a:pt x="83" y="7"/>
                  <a:pt x="82" y="7"/>
                  <a:pt x="81" y="7"/>
                </a:cubicBezTo>
                <a:cubicBezTo>
                  <a:pt x="80" y="7"/>
                  <a:pt x="79" y="8"/>
                  <a:pt x="79" y="9"/>
                </a:cubicBezTo>
                <a:cubicBezTo>
                  <a:pt x="78" y="10"/>
                  <a:pt x="78" y="11"/>
                  <a:pt x="78" y="12"/>
                </a:cubicBezTo>
                <a:cubicBezTo>
                  <a:pt x="78" y="13"/>
                  <a:pt x="80" y="19"/>
                  <a:pt x="81" y="24"/>
                </a:cubicBezTo>
                <a:cubicBezTo>
                  <a:pt x="79" y="25"/>
                  <a:pt x="76" y="26"/>
                  <a:pt x="74" y="27"/>
                </a:cubicBezTo>
                <a:cubicBezTo>
                  <a:pt x="71" y="23"/>
                  <a:pt x="68" y="18"/>
                  <a:pt x="67" y="17"/>
                </a:cubicBezTo>
                <a:cubicBezTo>
                  <a:pt x="66" y="16"/>
                  <a:pt x="65" y="16"/>
                  <a:pt x="64" y="16"/>
                </a:cubicBezTo>
                <a:cubicBezTo>
                  <a:pt x="63" y="15"/>
                  <a:pt x="62" y="16"/>
                  <a:pt x="61" y="16"/>
                </a:cubicBezTo>
                <a:cubicBezTo>
                  <a:pt x="60" y="17"/>
                  <a:pt x="60" y="18"/>
                  <a:pt x="59" y="19"/>
                </a:cubicBezTo>
                <a:cubicBezTo>
                  <a:pt x="59" y="19"/>
                  <a:pt x="59" y="21"/>
                  <a:pt x="60" y="22"/>
                </a:cubicBezTo>
                <a:cubicBezTo>
                  <a:pt x="60" y="23"/>
                  <a:pt x="63" y="28"/>
                  <a:pt x="65" y="33"/>
                </a:cubicBezTo>
                <a:cubicBezTo>
                  <a:pt x="63" y="34"/>
                  <a:pt x="60" y="36"/>
                  <a:pt x="58" y="37"/>
                </a:cubicBezTo>
                <a:cubicBezTo>
                  <a:pt x="55" y="34"/>
                  <a:pt x="50" y="29"/>
                  <a:pt x="49" y="29"/>
                </a:cubicBezTo>
                <a:cubicBezTo>
                  <a:pt x="49" y="28"/>
                  <a:pt x="48" y="27"/>
                  <a:pt x="47" y="27"/>
                </a:cubicBezTo>
                <a:cubicBezTo>
                  <a:pt x="46" y="27"/>
                  <a:pt x="45" y="28"/>
                  <a:pt x="44" y="28"/>
                </a:cubicBezTo>
                <a:cubicBezTo>
                  <a:pt x="43" y="29"/>
                  <a:pt x="42" y="30"/>
                  <a:pt x="42" y="31"/>
                </a:cubicBezTo>
                <a:cubicBezTo>
                  <a:pt x="42" y="32"/>
                  <a:pt x="42" y="33"/>
                  <a:pt x="43" y="34"/>
                </a:cubicBezTo>
                <a:cubicBezTo>
                  <a:pt x="44" y="35"/>
                  <a:pt x="47" y="40"/>
                  <a:pt x="50" y="44"/>
                </a:cubicBezTo>
                <a:cubicBezTo>
                  <a:pt x="48" y="46"/>
                  <a:pt x="46" y="48"/>
                  <a:pt x="45" y="50"/>
                </a:cubicBezTo>
                <a:cubicBezTo>
                  <a:pt x="40" y="47"/>
                  <a:pt x="35" y="43"/>
                  <a:pt x="34" y="43"/>
                </a:cubicBezTo>
                <a:cubicBezTo>
                  <a:pt x="33" y="42"/>
                  <a:pt x="32" y="42"/>
                  <a:pt x="31" y="42"/>
                </a:cubicBezTo>
                <a:cubicBezTo>
                  <a:pt x="30" y="42"/>
                  <a:pt x="29" y="43"/>
                  <a:pt x="29" y="44"/>
                </a:cubicBezTo>
                <a:cubicBezTo>
                  <a:pt x="28" y="44"/>
                  <a:pt x="28" y="46"/>
                  <a:pt x="28" y="47"/>
                </a:cubicBezTo>
                <a:cubicBezTo>
                  <a:pt x="28" y="48"/>
                  <a:pt x="28" y="49"/>
                  <a:pt x="29" y="49"/>
                </a:cubicBezTo>
                <a:cubicBezTo>
                  <a:pt x="30" y="50"/>
                  <a:pt x="34" y="54"/>
                  <a:pt x="37" y="58"/>
                </a:cubicBezTo>
                <a:cubicBezTo>
                  <a:pt x="36" y="60"/>
                  <a:pt x="34" y="62"/>
                  <a:pt x="33" y="65"/>
                </a:cubicBezTo>
                <a:cubicBezTo>
                  <a:pt x="28" y="62"/>
                  <a:pt x="23" y="60"/>
                  <a:pt x="22" y="59"/>
                </a:cubicBezTo>
                <a:cubicBezTo>
                  <a:pt x="21" y="59"/>
                  <a:pt x="20" y="59"/>
                  <a:pt x="19" y="59"/>
                </a:cubicBezTo>
                <a:cubicBezTo>
                  <a:pt x="18" y="60"/>
                  <a:pt x="17" y="60"/>
                  <a:pt x="16" y="61"/>
                </a:cubicBezTo>
                <a:cubicBezTo>
                  <a:pt x="16" y="62"/>
                  <a:pt x="16" y="63"/>
                  <a:pt x="16" y="64"/>
                </a:cubicBezTo>
                <a:cubicBezTo>
                  <a:pt x="16" y="65"/>
                  <a:pt x="17" y="66"/>
                  <a:pt x="17" y="67"/>
                </a:cubicBezTo>
                <a:cubicBezTo>
                  <a:pt x="18" y="67"/>
                  <a:pt x="23" y="71"/>
                  <a:pt x="28" y="74"/>
                </a:cubicBezTo>
                <a:cubicBezTo>
                  <a:pt x="26" y="76"/>
                  <a:pt x="25" y="79"/>
                  <a:pt x="24" y="81"/>
                </a:cubicBezTo>
                <a:cubicBezTo>
                  <a:pt x="19" y="80"/>
                  <a:pt x="13" y="78"/>
                  <a:pt x="12" y="78"/>
                </a:cubicBezTo>
                <a:cubicBezTo>
                  <a:pt x="11" y="78"/>
                  <a:pt x="10" y="78"/>
                  <a:pt x="9" y="78"/>
                </a:cubicBezTo>
                <a:cubicBezTo>
                  <a:pt x="8" y="79"/>
                  <a:pt x="8" y="80"/>
                  <a:pt x="7" y="81"/>
                </a:cubicBezTo>
                <a:cubicBezTo>
                  <a:pt x="7" y="82"/>
                  <a:pt x="7" y="83"/>
                  <a:pt x="7" y="84"/>
                </a:cubicBezTo>
                <a:cubicBezTo>
                  <a:pt x="8" y="85"/>
                  <a:pt x="8" y="86"/>
                  <a:pt x="9" y="86"/>
                </a:cubicBezTo>
                <a:cubicBezTo>
                  <a:pt x="10" y="87"/>
                  <a:pt x="16" y="89"/>
                  <a:pt x="21" y="91"/>
                </a:cubicBezTo>
                <a:cubicBezTo>
                  <a:pt x="20" y="94"/>
                  <a:pt x="19" y="96"/>
                  <a:pt x="19" y="99"/>
                </a:cubicBezTo>
                <a:cubicBezTo>
                  <a:pt x="13" y="98"/>
                  <a:pt x="7" y="98"/>
                  <a:pt x="6" y="98"/>
                </a:cubicBezTo>
                <a:cubicBezTo>
                  <a:pt x="5" y="98"/>
                  <a:pt x="4" y="98"/>
                  <a:pt x="3" y="99"/>
                </a:cubicBezTo>
                <a:cubicBezTo>
                  <a:pt x="2" y="99"/>
                  <a:pt x="2" y="100"/>
                  <a:pt x="2" y="101"/>
                </a:cubicBezTo>
                <a:cubicBezTo>
                  <a:pt x="2" y="103"/>
                  <a:pt x="2" y="104"/>
                  <a:pt x="2" y="104"/>
                </a:cubicBezTo>
                <a:cubicBezTo>
                  <a:pt x="3" y="105"/>
                  <a:pt x="4" y="106"/>
                  <a:pt x="5" y="106"/>
                </a:cubicBezTo>
                <a:cubicBezTo>
                  <a:pt x="6" y="107"/>
                  <a:pt x="12" y="108"/>
                  <a:pt x="17" y="110"/>
                </a:cubicBezTo>
                <a:cubicBezTo>
                  <a:pt x="16" y="112"/>
                  <a:pt x="16" y="115"/>
                  <a:pt x="16" y="117"/>
                </a:cubicBezTo>
                <a:cubicBezTo>
                  <a:pt x="11" y="118"/>
                  <a:pt x="5" y="118"/>
                  <a:pt x="4" y="119"/>
                </a:cubicBezTo>
                <a:cubicBezTo>
                  <a:pt x="2" y="119"/>
                  <a:pt x="2" y="119"/>
                  <a:pt x="1" y="120"/>
                </a:cubicBezTo>
                <a:cubicBezTo>
                  <a:pt x="0" y="121"/>
                  <a:pt x="0" y="122"/>
                  <a:pt x="0" y="123"/>
                </a:cubicBezTo>
                <a:cubicBezTo>
                  <a:pt x="0" y="124"/>
                  <a:pt x="0" y="125"/>
                  <a:pt x="1" y="126"/>
                </a:cubicBezTo>
                <a:cubicBezTo>
                  <a:pt x="2" y="126"/>
                  <a:pt x="2" y="127"/>
                  <a:pt x="4" y="127"/>
                </a:cubicBezTo>
                <a:cubicBezTo>
                  <a:pt x="5" y="127"/>
                  <a:pt x="11" y="128"/>
                  <a:pt x="16" y="128"/>
                </a:cubicBezTo>
                <a:cubicBezTo>
                  <a:pt x="16" y="131"/>
                  <a:pt x="16" y="134"/>
                  <a:pt x="17" y="136"/>
                </a:cubicBezTo>
                <a:cubicBezTo>
                  <a:pt x="12" y="138"/>
                  <a:pt x="6" y="139"/>
                  <a:pt x="5" y="139"/>
                </a:cubicBezTo>
                <a:cubicBezTo>
                  <a:pt x="4" y="140"/>
                  <a:pt x="3" y="140"/>
                  <a:pt x="2" y="141"/>
                </a:cubicBezTo>
                <a:cubicBezTo>
                  <a:pt x="2" y="142"/>
                  <a:pt x="2" y="143"/>
                  <a:pt x="2" y="144"/>
                </a:cubicBezTo>
                <a:cubicBezTo>
                  <a:pt x="2" y="145"/>
                  <a:pt x="2" y="146"/>
                  <a:pt x="3" y="147"/>
                </a:cubicBezTo>
                <a:cubicBezTo>
                  <a:pt x="4" y="147"/>
                  <a:pt x="5" y="148"/>
                  <a:pt x="6" y="148"/>
                </a:cubicBezTo>
                <a:cubicBezTo>
                  <a:pt x="7" y="148"/>
                  <a:pt x="13" y="147"/>
                  <a:pt x="19" y="147"/>
                </a:cubicBezTo>
                <a:cubicBezTo>
                  <a:pt x="19" y="149"/>
                  <a:pt x="20" y="152"/>
                  <a:pt x="21" y="154"/>
                </a:cubicBezTo>
                <a:cubicBezTo>
                  <a:pt x="16" y="157"/>
                  <a:pt x="10" y="159"/>
                  <a:pt x="9" y="160"/>
                </a:cubicBezTo>
                <a:cubicBezTo>
                  <a:pt x="8" y="160"/>
                  <a:pt x="8" y="161"/>
                  <a:pt x="7" y="162"/>
                </a:cubicBezTo>
                <a:cubicBezTo>
                  <a:pt x="7" y="163"/>
                  <a:pt x="7" y="164"/>
                  <a:pt x="7" y="165"/>
                </a:cubicBezTo>
                <a:cubicBezTo>
                  <a:pt x="8" y="166"/>
                  <a:pt x="8" y="167"/>
                  <a:pt x="9" y="167"/>
                </a:cubicBezTo>
                <a:cubicBezTo>
                  <a:pt x="10" y="168"/>
                  <a:pt x="11" y="168"/>
                  <a:pt x="12" y="168"/>
                </a:cubicBezTo>
                <a:cubicBezTo>
                  <a:pt x="13" y="167"/>
                  <a:pt x="19" y="166"/>
                  <a:pt x="24" y="165"/>
                </a:cubicBezTo>
                <a:cubicBezTo>
                  <a:pt x="25" y="167"/>
                  <a:pt x="26" y="169"/>
                  <a:pt x="28" y="172"/>
                </a:cubicBezTo>
                <a:cubicBezTo>
                  <a:pt x="23" y="175"/>
                  <a:pt x="18" y="178"/>
                  <a:pt x="17" y="179"/>
                </a:cubicBezTo>
                <a:cubicBezTo>
                  <a:pt x="17" y="180"/>
                  <a:pt x="16" y="180"/>
                  <a:pt x="16" y="181"/>
                </a:cubicBezTo>
                <a:cubicBezTo>
                  <a:pt x="16" y="182"/>
                  <a:pt x="16" y="184"/>
                  <a:pt x="16" y="184"/>
                </a:cubicBezTo>
                <a:cubicBezTo>
                  <a:pt x="17" y="185"/>
                  <a:pt x="18" y="186"/>
                  <a:pt x="19" y="186"/>
                </a:cubicBezTo>
                <a:cubicBezTo>
                  <a:pt x="20" y="187"/>
                  <a:pt x="21" y="187"/>
                  <a:pt x="22" y="186"/>
                </a:cubicBezTo>
                <a:cubicBezTo>
                  <a:pt x="23" y="186"/>
                  <a:pt x="28" y="183"/>
                  <a:pt x="33" y="181"/>
                </a:cubicBezTo>
                <a:cubicBezTo>
                  <a:pt x="34" y="183"/>
                  <a:pt x="36" y="185"/>
                  <a:pt x="37" y="187"/>
                </a:cubicBezTo>
                <a:cubicBezTo>
                  <a:pt x="34" y="191"/>
                  <a:pt x="30" y="196"/>
                  <a:pt x="29" y="196"/>
                </a:cubicBezTo>
                <a:cubicBezTo>
                  <a:pt x="28" y="197"/>
                  <a:pt x="28" y="198"/>
                  <a:pt x="28" y="199"/>
                </a:cubicBezTo>
                <a:cubicBezTo>
                  <a:pt x="28" y="200"/>
                  <a:pt x="28" y="201"/>
                  <a:pt x="29" y="202"/>
                </a:cubicBezTo>
                <a:cubicBezTo>
                  <a:pt x="29" y="203"/>
                  <a:pt x="30" y="203"/>
                  <a:pt x="31" y="204"/>
                </a:cubicBezTo>
                <a:cubicBezTo>
                  <a:pt x="32" y="204"/>
                  <a:pt x="33" y="204"/>
                  <a:pt x="34" y="203"/>
                </a:cubicBezTo>
                <a:cubicBezTo>
                  <a:pt x="35" y="202"/>
                  <a:pt x="40" y="199"/>
                  <a:pt x="45" y="196"/>
                </a:cubicBezTo>
                <a:cubicBezTo>
                  <a:pt x="46" y="198"/>
                  <a:pt x="48" y="200"/>
                  <a:pt x="50" y="201"/>
                </a:cubicBezTo>
                <a:cubicBezTo>
                  <a:pt x="47" y="206"/>
                  <a:pt x="44" y="211"/>
                  <a:pt x="43" y="212"/>
                </a:cubicBezTo>
                <a:cubicBezTo>
                  <a:pt x="42" y="213"/>
                  <a:pt x="42" y="214"/>
                  <a:pt x="42" y="215"/>
                </a:cubicBezTo>
                <a:cubicBezTo>
                  <a:pt x="42" y="216"/>
                  <a:pt x="43" y="217"/>
                  <a:pt x="44" y="217"/>
                </a:cubicBezTo>
                <a:cubicBezTo>
                  <a:pt x="45" y="218"/>
                  <a:pt x="46" y="218"/>
                  <a:pt x="47" y="218"/>
                </a:cubicBezTo>
                <a:cubicBezTo>
                  <a:pt x="48" y="218"/>
                  <a:pt x="49" y="218"/>
                  <a:pt x="49" y="217"/>
                </a:cubicBezTo>
                <a:cubicBezTo>
                  <a:pt x="50" y="216"/>
                  <a:pt x="55" y="212"/>
                  <a:pt x="58" y="208"/>
                </a:cubicBezTo>
                <a:cubicBezTo>
                  <a:pt x="60" y="210"/>
                  <a:pt x="63" y="211"/>
                  <a:pt x="65" y="213"/>
                </a:cubicBezTo>
                <a:cubicBezTo>
                  <a:pt x="63" y="218"/>
                  <a:pt x="60" y="223"/>
                  <a:pt x="60" y="224"/>
                </a:cubicBezTo>
                <a:cubicBezTo>
                  <a:pt x="59" y="225"/>
                  <a:pt x="59" y="226"/>
                  <a:pt x="59" y="227"/>
                </a:cubicBezTo>
                <a:cubicBezTo>
                  <a:pt x="60" y="228"/>
                  <a:pt x="60" y="229"/>
                  <a:pt x="61" y="229"/>
                </a:cubicBezTo>
                <a:cubicBezTo>
                  <a:pt x="62" y="230"/>
                  <a:pt x="63" y="230"/>
                  <a:pt x="64" y="230"/>
                </a:cubicBezTo>
                <a:cubicBezTo>
                  <a:pt x="65" y="230"/>
                  <a:pt x="66" y="229"/>
                  <a:pt x="67" y="228"/>
                </a:cubicBezTo>
                <a:cubicBezTo>
                  <a:pt x="68" y="227"/>
                  <a:pt x="71" y="223"/>
                  <a:pt x="74" y="218"/>
                </a:cubicBezTo>
                <a:cubicBezTo>
                  <a:pt x="76" y="219"/>
                  <a:pt x="79" y="221"/>
                  <a:pt x="81" y="222"/>
                </a:cubicBezTo>
                <a:cubicBezTo>
                  <a:pt x="80" y="227"/>
                  <a:pt x="78" y="233"/>
                  <a:pt x="78" y="234"/>
                </a:cubicBezTo>
                <a:cubicBezTo>
                  <a:pt x="78" y="235"/>
                  <a:pt x="78" y="236"/>
                  <a:pt x="79" y="237"/>
                </a:cubicBezTo>
                <a:cubicBezTo>
                  <a:pt x="79" y="237"/>
                  <a:pt x="80" y="238"/>
                  <a:pt x="81" y="239"/>
                </a:cubicBezTo>
                <a:cubicBezTo>
                  <a:pt x="82" y="239"/>
                  <a:pt x="83" y="239"/>
                  <a:pt x="84" y="239"/>
                </a:cubicBezTo>
                <a:cubicBezTo>
                  <a:pt x="85" y="238"/>
                  <a:pt x="86" y="238"/>
                  <a:pt x="86" y="237"/>
                </a:cubicBezTo>
                <a:cubicBezTo>
                  <a:pt x="87" y="236"/>
                  <a:pt x="89" y="230"/>
                  <a:pt x="91" y="225"/>
                </a:cubicBezTo>
                <a:cubicBezTo>
                  <a:pt x="94" y="226"/>
                  <a:pt x="96" y="227"/>
                  <a:pt x="99" y="227"/>
                </a:cubicBezTo>
                <a:cubicBezTo>
                  <a:pt x="99" y="233"/>
                  <a:pt x="98" y="239"/>
                  <a:pt x="98" y="240"/>
                </a:cubicBezTo>
                <a:cubicBezTo>
                  <a:pt x="98" y="241"/>
                  <a:pt x="98" y="242"/>
                  <a:pt x="99" y="243"/>
                </a:cubicBezTo>
                <a:cubicBezTo>
                  <a:pt x="100" y="243"/>
                  <a:pt x="100" y="244"/>
                  <a:pt x="101" y="244"/>
                </a:cubicBezTo>
                <a:cubicBezTo>
                  <a:pt x="103" y="244"/>
                  <a:pt x="104" y="244"/>
                  <a:pt x="104" y="244"/>
                </a:cubicBezTo>
                <a:cubicBezTo>
                  <a:pt x="105" y="243"/>
                  <a:pt x="106" y="242"/>
                  <a:pt x="106" y="241"/>
                </a:cubicBezTo>
                <a:cubicBezTo>
                  <a:pt x="107" y="240"/>
                  <a:pt x="108" y="234"/>
                  <a:pt x="110" y="229"/>
                </a:cubicBezTo>
                <a:cubicBezTo>
                  <a:pt x="112" y="229"/>
                  <a:pt x="115" y="230"/>
                  <a:pt x="117" y="230"/>
                </a:cubicBezTo>
                <a:cubicBezTo>
                  <a:pt x="118" y="235"/>
                  <a:pt x="118" y="241"/>
                  <a:pt x="119" y="242"/>
                </a:cubicBezTo>
                <a:cubicBezTo>
                  <a:pt x="119" y="243"/>
                  <a:pt x="119" y="244"/>
                  <a:pt x="120" y="245"/>
                </a:cubicBezTo>
                <a:cubicBezTo>
                  <a:pt x="121" y="246"/>
                  <a:pt x="122" y="246"/>
                  <a:pt x="123" y="246"/>
                </a:cubicBezTo>
                <a:cubicBezTo>
                  <a:pt x="124" y="246"/>
                  <a:pt x="125" y="246"/>
                  <a:pt x="126" y="245"/>
                </a:cubicBezTo>
                <a:cubicBezTo>
                  <a:pt x="126" y="244"/>
                  <a:pt x="127" y="243"/>
                  <a:pt x="127" y="242"/>
                </a:cubicBezTo>
                <a:cubicBezTo>
                  <a:pt x="127" y="241"/>
                  <a:pt x="128" y="235"/>
                  <a:pt x="128" y="230"/>
                </a:cubicBezTo>
                <a:cubicBezTo>
                  <a:pt x="131" y="230"/>
                  <a:pt x="133" y="229"/>
                  <a:pt x="136" y="229"/>
                </a:cubicBezTo>
                <a:cubicBezTo>
                  <a:pt x="137" y="234"/>
                  <a:pt x="139" y="240"/>
                  <a:pt x="139" y="241"/>
                </a:cubicBezTo>
                <a:cubicBezTo>
                  <a:pt x="140" y="242"/>
                  <a:pt x="140" y="243"/>
                  <a:pt x="141" y="244"/>
                </a:cubicBezTo>
                <a:cubicBezTo>
                  <a:pt x="142" y="244"/>
                  <a:pt x="143" y="244"/>
                  <a:pt x="144" y="244"/>
                </a:cubicBezTo>
                <a:cubicBezTo>
                  <a:pt x="145" y="244"/>
                  <a:pt x="146" y="243"/>
                  <a:pt x="147" y="243"/>
                </a:cubicBezTo>
                <a:cubicBezTo>
                  <a:pt x="147" y="242"/>
                  <a:pt x="148" y="241"/>
                  <a:pt x="148" y="240"/>
                </a:cubicBezTo>
                <a:cubicBezTo>
                  <a:pt x="148" y="239"/>
                  <a:pt x="147" y="233"/>
                  <a:pt x="147" y="227"/>
                </a:cubicBezTo>
                <a:cubicBezTo>
                  <a:pt x="149" y="227"/>
                  <a:pt x="152" y="226"/>
                  <a:pt x="154" y="225"/>
                </a:cubicBezTo>
                <a:cubicBezTo>
                  <a:pt x="156" y="230"/>
                  <a:pt x="159" y="236"/>
                  <a:pt x="160" y="237"/>
                </a:cubicBezTo>
                <a:cubicBezTo>
                  <a:pt x="160" y="238"/>
                  <a:pt x="161" y="238"/>
                  <a:pt x="162" y="239"/>
                </a:cubicBezTo>
                <a:cubicBezTo>
                  <a:pt x="163" y="239"/>
                  <a:pt x="164" y="239"/>
                  <a:pt x="165" y="239"/>
                </a:cubicBezTo>
                <a:cubicBezTo>
                  <a:pt x="166" y="238"/>
                  <a:pt x="167" y="237"/>
                  <a:pt x="167" y="237"/>
                </a:cubicBezTo>
                <a:cubicBezTo>
                  <a:pt x="168" y="236"/>
                  <a:pt x="168" y="235"/>
                  <a:pt x="168" y="234"/>
                </a:cubicBezTo>
                <a:cubicBezTo>
                  <a:pt x="167" y="233"/>
                  <a:pt x="166" y="227"/>
                  <a:pt x="164" y="222"/>
                </a:cubicBezTo>
                <a:cubicBezTo>
                  <a:pt x="167" y="221"/>
                  <a:pt x="169" y="219"/>
                  <a:pt x="171" y="218"/>
                </a:cubicBezTo>
                <a:cubicBezTo>
                  <a:pt x="175" y="223"/>
                  <a:pt x="178" y="227"/>
                  <a:pt x="179" y="228"/>
                </a:cubicBezTo>
                <a:cubicBezTo>
                  <a:pt x="179" y="229"/>
                  <a:pt x="180" y="230"/>
                  <a:pt x="181" y="230"/>
                </a:cubicBezTo>
                <a:cubicBezTo>
                  <a:pt x="182" y="230"/>
                  <a:pt x="183" y="230"/>
                  <a:pt x="184" y="229"/>
                </a:cubicBezTo>
                <a:cubicBezTo>
                  <a:pt x="185" y="229"/>
                  <a:pt x="186" y="228"/>
                  <a:pt x="186" y="227"/>
                </a:cubicBezTo>
                <a:cubicBezTo>
                  <a:pt x="187" y="226"/>
                  <a:pt x="187" y="225"/>
                  <a:pt x="186" y="224"/>
                </a:cubicBezTo>
                <a:cubicBezTo>
                  <a:pt x="186" y="223"/>
                  <a:pt x="183" y="218"/>
                  <a:pt x="181" y="213"/>
                </a:cubicBezTo>
                <a:cubicBezTo>
                  <a:pt x="183" y="211"/>
                  <a:pt x="185" y="210"/>
                  <a:pt x="187" y="208"/>
                </a:cubicBezTo>
                <a:cubicBezTo>
                  <a:pt x="191" y="212"/>
                  <a:pt x="195" y="216"/>
                  <a:pt x="196" y="217"/>
                </a:cubicBezTo>
                <a:cubicBezTo>
                  <a:pt x="197" y="218"/>
                  <a:pt x="198" y="218"/>
                  <a:pt x="199" y="218"/>
                </a:cubicBezTo>
                <a:cubicBezTo>
                  <a:pt x="200" y="218"/>
                  <a:pt x="201" y="218"/>
                  <a:pt x="202" y="217"/>
                </a:cubicBezTo>
                <a:cubicBezTo>
                  <a:pt x="203" y="217"/>
                  <a:pt x="203" y="216"/>
                  <a:pt x="203" y="215"/>
                </a:cubicBezTo>
                <a:cubicBezTo>
                  <a:pt x="203" y="214"/>
                  <a:pt x="203" y="213"/>
                  <a:pt x="203" y="212"/>
                </a:cubicBezTo>
                <a:cubicBezTo>
                  <a:pt x="202" y="211"/>
                  <a:pt x="199" y="206"/>
                  <a:pt x="196" y="201"/>
                </a:cubicBezTo>
                <a:cubicBezTo>
                  <a:pt x="198" y="200"/>
                  <a:pt x="199" y="198"/>
                  <a:pt x="201" y="196"/>
                </a:cubicBezTo>
                <a:cubicBezTo>
                  <a:pt x="206" y="199"/>
                  <a:pt x="210" y="202"/>
                  <a:pt x="211" y="203"/>
                </a:cubicBezTo>
                <a:cubicBezTo>
                  <a:pt x="212" y="204"/>
                  <a:pt x="213" y="204"/>
                  <a:pt x="214" y="204"/>
                </a:cubicBezTo>
                <a:cubicBezTo>
                  <a:pt x="215" y="203"/>
                  <a:pt x="216" y="203"/>
                  <a:pt x="217" y="202"/>
                </a:cubicBezTo>
                <a:cubicBezTo>
                  <a:pt x="218" y="201"/>
                  <a:pt x="218" y="200"/>
                  <a:pt x="218" y="199"/>
                </a:cubicBezTo>
                <a:cubicBezTo>
                  <a:pt x="218" y="198"/>
                  <a:pt x="218" y="197"/>
                  <a:pt x="217" y="196"/>
                </a:cubicBezTo>
                <a:cubicBezTo>
                  <a:pt x="216" y="196"/>
                  <a:pt x="212" y="191"/>
                  <a:pt x="208" y="187"/>
                </a:cubicBezTo>
                <a:cubicBezTo>
                  <a:pt x="210" y="185"/>
                  <a:pt x="211" y="183"/>
                  <a:pt x="213" y="181"/>
                </a:cubicBezTo>
                <a:cubicBezTo>
                  <a:pt x="217" y="183"/>
                  <a:pt x="223" y="186"/>
                  <a:pt x="224" y="186"/>
                </a:cubicBezTo>
                <a:cubicBezTo>
                  <a:pt x="225" y="187"/>
                  <a:pt x="226" y="187"/>
                  <a:pt x="227" y="186"/>
                </a:cubicBezTo>
                <a:cubicBezTo>
                  <a:pt x="228" y="186"/>
                  <a:pt x="229" y="185"/>
                  <a:pt x="229" y="184"/>
                </a:cubicBezTo>
                <a:cubicBezTo>
                  <a:pt x="230" y="184"/>
                  <a:pt x="230" y="182"/>
                  <a:pt x="230" y="181"/>
                </a:cubicBezTo>
                <a:cubicBezTo>
                  <a:pt x="230" y="180"/>
                  <a:pt x="229" y="180"/>
                  <a:pt x="228" y="179"/>
                </a:cubicBezTo>
                <a:cubicBezTo>
                  <a:pt x="227" y="178"/>
                  <a:pt x="222" y="175"/>
                  <a:pt x="218" y="172"/>
                </a:cubicBezTo>
                <a:cubicBezTo>
                  <a:pt x="219" y="169"/>
                  <a:pt x="220" y="167"/>
                  <a:pt x="221" y="165"/>
                </a:cubicBezTo>
                <a:cubicBezTo>
                  <a:pt x="226" y="166"/>
                  <a:pt x="232" y="167"/>
                  <a:pt x="233" y="168"/>
                </a:cubicBezTo>
                <a:cubicBezTo>
                  <a:pt x="234" y="168"/>
                  <a:pt x="235" y="168"/>
                  <a:pt x="236" y="167"/>
                </a:cubicBezTo>
                <a:cubicBezTo>
                  <a:pt x="237" y="167"/>
                  <a:pt x="238" y="166"/>
                  <a:pt x="238" y="165"/>
                </a:cubicBezTo>
                <a:cubicBezTo>
                  <a:pt x="239" y="164"/>
                  <a:pt x="239" y="163"/>
                  <a:pt x="238" y="162"/>
                </a:cubicBezTo>
                <a:cubicBezTo>
                  <a:pt x="238" y="161"/>
                  <a:pt x="237" y="160"/>
                  <a:pt x="236" y="160"/>
                </a:cubicBezTo>
                <a:cubicBezTo>
                  <a:pt x="235" y="159"/>
                  <a:pt x="230" y="157"/>
                  <a:pt x="225" y="154"/>
                </a:cubicBezTo>
                <a:cubicBezTo>
                  <a:pt x="226" y="152"/>
                  <a:pt x="226" y="149"/>
                  <a:pt x="227" y="147"/>
                </a:cubicBezTo>
                <a:cubicBezTo>
                  <a:pt x="232" y="147"/>
                  <a:pt x="238" y="148"/>
                  <a:pt x="239" y="148"/>
                </a:cubicBezTo>
                <a:cubicBezTo>
                  <a:pt x="241" y="148"/>
                  <a:pt x="242" y="147"/>
                  <a:pt x="242" y="147"/>
                </a:cubicBezTo>
                <a:cubicBezTo>
                  <a:pt x="243" y="146"/>
                  <a:pt x="244" y="145"/>
                  <a:pt x="244" y="144"/>
                </a:cubicBezTo>
                <a:cubicBezTo>
                  <a:pt x="244" y="143"/>
                  <a:pt x="244" y="142"/>
                  <a:pt x="243" y="141"/>
                </a:cubicBezTo>
                <a:cubicBezTo>
                  <a:pt x="243" y="140"/>
                  <a:pt x="242" y="140"/>
                  <a:pt x="241" y="139"/>
                </a:cubicBezTo>
                <a:cubicBezTo>
                  <a:pt x="240" y="139"/>
                  <a:pt x="234" y="138"/>
                  <a:pt x="229" y="136"/>
                </a:cubicBezTo>
                <a:cubicBezTo>
                  <a:pt x="229" y="134"/>
                  <a:pt x="229" y="131"/>
                  <a:pt x="230" y="128"/>
                </a:cubicBezTo>
                <a:cubicBezTo>
                  <a:pt x="235" y="128"/>
                  <a:pt x="241" y="127"/>
                  <a:pt x="242" y="127"/>
                </a:cubicBezTo>
                <a:close/>
                <a:moveTo>
                  <a:pt x="123" y="209"/>
                </a:moveTo>
                <a:cubicBezTo>
                  <a:pt x="75" y="209"/>
                  <a:pt x="36" y="171"/>
                  <a:pt x="36" y="123"/>
                </a:cubicBezTo>
                <a:cubicBezTo>
                  <a:pt x="36" y="75"/>
                  <a:pt x="75" y="36"/>
                  <a:pt x="123" y="36"/>
                </a:cubicBezTo>
                <a:cubicBezTo>
                  <a:pt x="171" y="36"/>
                  <a:pt x="209" y="75"/>
                  <a:pt x="209" y="123"/>
                </a:cubicBezTo>
                <a:cubicBezTo>
                  <a:pt x="209" y="171"/>
                  <a:pt x="171" y="209"/>
                  <a:pt x="123" y="2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14"/>
          <p:cNvSpPr/>
          <p:nvPr/>
        </p:nvSpPr>
        <p:spPr bwMode="auto">
          <a:xfrm>
            <a:off x="165735" y="931863"/>
            <a:ext cx="485775" cy="481013"/>
          </a:xfrm>
          <a:custGeom>
            <a:avLst/>
            <a:gdLst>
              <a:gd name="T0" fmla="*/ 101 w 137"/>
              <a:gd name="T1" fmla="*/ 127 h 136"/>
              <a:gd name="T2" fmla="*/ 107 w 137"/>
              <a:gd name="T3" fmla="*/ 122 h 136"/>
              <a:gd name="T4" fmla="*/ 110 w 137"/>
              <a:gd name="T5" fmla="*/ 119 h 136"/>
              <a:gd name="T6" fmla="*/ 117 w 137"/>
              <a:gd name="T7" fmla="*/ 115 h 136"/>
              <a:gd name="T8" fmla="*/ 114 w 137"/>
              <a:gd name="T9" fmla="*/ 106 h 136"/>
              <a:gd name="T10" fmla="*/ 126 w 137"/>
              <a:gd name="T11" fmla="*/ 105 h 136"/>
              <a:gd name="T12" fmla="*/ 122 w 137"/>
              <a:gd name="T13" fmla="*/ 93 h 136"/>
              <a:gd name="T14" fmla="*/ 131 w 137"/>
              <a:gd name="T15" fmla="*/ 92 h 136"/>
              <a:gd name="T16" fmla="*/ 132 w 137"/>
              <a:gd name="T17" fmla="*/ 85 h 136"/>
              <a:gd name="T18" fmla="*/ 133 w 137"/>
              <a:gd name="T19" fmla="*/ 80 h 136"/>
              <a:gd name="T20" fmla="*/ 136 w 137"/>
              <a:gd name="T21" fmla="*/ 72 h 136"/>
              <a:gd name="T22" fmla="*/ 128 w 137"/>
              <a:gd name="T23" fmla="*/ 68 h 136"/>
              <a:gd name="T24" fmla="*/ 136 w 137"/>
              <a:gd name="T25" fmla="*/ 59 h 136"/>
              <a:gd name="T26" fmla="*/ 126 w 137"/>
              <a:gd name="T27" fmla="*/ 53 h 136"/>
              <a:gd name="T28" fmla="*/ 132 w 137"/>
              <a:gd name="T29" fmla="*/ 46 h 136"/>
              <a:gd name="T30" fmla="*/ 128 w 137"/>
              <a:gd name="T31" fmla="*/ 39 h 136"/>
              <a:gd name="T32" fmla="*/ 126 w 137"/>
              <a:gd name="T33" fmla="*/ 35 h 136"/>
              <a:gd name="T34" fmla="*/ 123 w 137"/>
              <a:gd name="T35" fmla="*/ 28 h 136"/>
              <a:gd name="T36" fmla="*/ 113 w 137"/>
              <a:gd name="T37" fmla="*/ 29 h 136"/>
              <a:gd name="T38" fmla="*/ 114 w 137"/>
              <a:gd name="T39" fmla="*/ 18 h 136"/>
              <a:gd name="T40" fmla="*/ 103 w 137"/>
              <a:gd name="T41" fmla="*/ 20 h 136"/>
              <a:gd name="T42" fmla="*/ 103 w 137"/>
              <a:gd name="T43" fmla="*/ 10 h 136"/>
              <a:gd name="T44" fmla="*/ 96 w 137"/>
              <a:gd name="T45" fmla="*/ 8 h 136"/>
              <a:gd name="T46" fmla="*/ 92 w 137"/>
              <a:gd name="T47" fmla="*/ 6 h 136"/>
              <a:gd name="T48" fmla="*/ 85 w 137"/>
              <a:gd name="T49" fmla="*/ 2 h 136"/>
              <a:gd name="T50" fmla="*/ 78 w 137"/>
              <a:gd name="T51" fmla="*/ 9 h 136"/>
              <a:gd name="T52" fmla="*/ 71 w 137"/>
              <a:gd name="T53" fmla="*/ 0 h 136"/>
              <a:gd name="T54" fmla="*/ 64 w 137"/>
              <a:gd name="T55" fmla="*/ 9 h 136"/>
              <a:gd name="T56" fmla="*/ 58 w 137"/>
              <a:gd name="T57" fmla="*/ 1 h 136"/>
              <a:gd name="T58" fmla="*/ 51 w 137"/>
              <a:gd name="T59" fmla="*/ 4 h 136"/>
              <a:gd name="T60" fmla="*/ 46 w 137"/>
              <a:gd name="T61" fmla="*/ 5 h 136"/>
              <a:gd name="T62" fmla="*/ 38 w 137"/>
              <a:gd name="T63" fmla="*/ 7 h 136"/>
              <a:gd name="T64" fmla="*/ 38 w 137"/>
              <a:gd name="T65" fmla="*/ 17 h 136"/>
              <a:gd name="T66" fmla="*/ 27 w 137"/>
              <a:gd name="T67" fmla="*/ 14 h 136"/>
              <a:gd name="T68" fmla="*/ 27 w 137"/>
              <a:gd name="T69" fmla="*/ 26 h 136"/>
              <a:gd name="T70" fmla="*/ 17 w 137"/>
              <a:gd name="T71" fmla="*/ 23 h 136"/>
              <a:gd name="T72" fmla="*/ 14 w 137"/>
              <a:gd name="T73" fmla="*/ 30 h 136"/>
              <a:gd name="T74" fmla="*/ 11 w 137"/>
              <a:gd name="T75" fmla="*/ 34 h 136"/>
              <a:gd name="T76" fmla="*/ 6 w 137"/>
              <a:gd name="T77" fmla="*/ 41 h 136"/>
              <a:gd name="T78" fmla="*/ 12 w 137"/>
              <a:gd name="T79" fmla="*/ 48 h 136"/>
              <a:gd name="T80" fmla="*/ 2 w 137"/>
              <a:gd name="T81" fmla="*/ 53 h 136"/>
              <a:gd name="T82" fmla="*/ 9 w 137"/>
              <a:gd name="T83" fmla="*/ 62 h 136"/>
              <a:gd name="T84" fmla="*/ 1 w 137"/>
              <a:gd name="T85" fmla="*/ 67 h 136"/>
              <a:gd name="T86" fmla="*/ 2 w 137"/>
              <a:gd name="T87" fmla="*/ 74 h 136"/>
              <a:gd name="T88" fmla="*/ 3 w 137"/>
              <a:gd name="T89" fmla="*/ 79 h 136"/>
              <a:gd name="T90" fmla="*/ 3 w 137"/>
              <a:gd name="T91" fmla="*/ 87 h 136"/>
              <a:gd name="T92" fmla="*/ 13 w 137"/>
              <a:gd name="T93" fmla="*/ 89 h 136"/>
              <a:gd name="T94" fmla="*/ 8 w 137"/>
              <a:gd name="T95" fmla="*/ 100 h 136"/>
              <a:gd name="T96" fmla="*/ 20 w 137"/>
              <a:gd name="T97" fmla="*/ 102 h 136"/>
              <a:gd name="T98" fmla="*/ 16 w 137"/>
              <a:gd name="T99" fmla="*/ 111 h 136"/>
              <a:gd name="T100" fmla="*/ 22 w 137"/>
              <a:gd name="T101" fmla="*/ 115 h 136"/>
              <a:gd name="T102" fmla="*/ 25 w 137"/>
              <a:gd name="T103" fmla="*/ 119 h 136"/>
              <a:gd name="T104" fmla="*/ 31 w 137"/>
              <a:gd name="T105" fmla="*/ 124 h 136"/>
              <a:gd name="T106" fmla="*/ 39 w 137"/>
              <a:gd name="T107" fmla="*/ 120 h 136"/>
              <a:gd name="T108" fmla="*/ 42 w 137"/>
              <a:gd name="T109" fmla="*/ 131 h 136"/>
              <a:gd name="T110" fmla="*/ 53 w 137"/>
              <a:gd name="T111" fmla="*/ 125 h 136"/>
              <a:gd name="T112" fmla="*/ 55 w 137"/>
              <a:gd name="T113" fmla="*/ 135 h 136"/>
              <a:gd name="T114" fmla="*/ 63 w 137"/>
              <a:gd name="T115" fmla="*/ 134 h 136"/>
              <a:gd name="T116" fmla="*/ 68 w 137"/>
              <a:gd name="T117" fmla="*/ 134 h 136"/>
              <a:gd name="T118" fmla="*/ 76 w 137"/>
              <a:gd name="T119" fmla="*/ 135 h 136"/>
              <a:gd name="T120" fmla="*/ 79 w 137"/>
              <a:gd name="T121" fmla="*/ 126 h 136"/>
              <a:gd name="T122" fmla="*/ 89 w 137"/>
              <a:gd name="T123" fmla="*/ 133 h 136"/>
              <a:gd name="T124" fmla="*/ 93 w 137"/>
              <a:gd name="T125" fmla="*/ 12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6">
                <a:moveTo>
                  <a:pt x="97" y="128"/>
                </a:moveTo>
                <a:cubicBezTo>
                  <a:pt x="97" y="128"/>
                  <a:pt x="98" y="129"/>
                  <a:pt x="98" y="129"/>
                </a:cubicBezTo>
                <a:cubicBezTo>
                  <a:pt x="99" y="129"/>
                  <a:pt x="99" y="129"/>
                  <a:pt x="100" y="129"/>
                </a:cubicBezTo>
                <a:cubicBezTo>
                  <a:pt x="100" y="128"/>
                  <a:pt x="101" y="128"/>
                  <a:pt x="101" y="127"/>
                </a:cubicBezTo>
                <a:cubicBezTo>
                  <a:pt x="101" y="127"/>
                  <a:pt x="101" y="126"/>
                  <a:pt x="101" y="126"/>
                </a:cubicBezTo>
                <a:cubicBezTo>
                  <a:pt x="101" y="125"/>
                  <a:pt x="100" y="122"/>
                  <a:pt x="98" y="119"/>
                </a:cubicBezTo>
                <a:cubicBezTo>
                  <a:pt x="100" y="119"/>
                  <a:pt x="101" y="118"/>
                  <a:pt x="102" y="117"/>
                </a:cubicBezTo>
                <a:cubicBezTo>
                  <a:pt x="104" y="119"/>
                  <a:pt x="106" y="121"/>
                  <a:pt x="107" y="122"/>
                </a:cubicBezTo>
                <a:cubicBezTo>
                  <a:pt x="107" y="122"/>
                  <a:pt x="108" y="123"/>
                  <a:pt x="108" y="123"/>
                </a:cubicBezTo>
                <a:cubicBezTo>
                  <a:pt x="109" y="123"/>
                  <a:pt x="109" y="123"/>
                  <a:pt x="110" y="122"/>
                </a:cubicBezTo>
                <a:cubicBezTo>
                  <a:pt x="110" y="122"/>
                  <a:pt x="111" y="121"/>
                  <a:pt x="111" y="121"/>
                </a:cubicBezTo>
                <a:cubicBezTo>
                  <a:pt x="111" y="120"/>
                  <a:pt x="111" y="120"/>
                  <a:pt x="110" y="119"/>
                </a:cubicBezTo>
                <a:cubicBezTo>
                  <a:pt x="110" y="119"/>
                  <a:pt x="108" y="116"/>
                  <a:pt x="107" y="113"/>
                </a:cubicBezTo>
                <a:cubicBezTo>
                  <a:pt x="108" y="112"/>
                  <a:pt x="109" y="111"/>
                  <a:pt x="110" y="110"/>
                </a:cubicBezTo>
                <a:cubicBezTo>
                  <a:pt x="112" y="112"/>
                  <a:pt x="115" y="114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18" y="115"/>
                  <a:pt x="118" y="115"/>
                  <a:pt x="119" y="114"/>
                </a:cubicBezTo>
                <a:cubicBezTo>
                  <a:pt x="119" y="114"/>
                  <a:pt x="119" y="113"/>
                  <a:pt x="119" y="113"/>
                </a:cubicBezTo>
                <a:cubicBezTo>
                  <a:pt x="119" y="112"/>
                  <a:pt x="119" y="111"/>
                  <a:pt x="119" y="111"/>
                </a:cubicBezTo>
                <a:cubicBezTo>
                  <a:pt x="118" y="111"/>
                  <a:pt x="116" y="108"/>
                  <a:pt x="114" y="106"/>
                </a:cubicBezTo>
                <a:cubicBezTo>
                  <a:pt x="115" y="105"/>
                  <a:pt x="116" y="104"/>
                  <a:pt x="117" y="102"/>
                </a:cubicBezTo>
                <a:cubicBezTo>
                  <a:pt x="119" y="104"/>
                  <a:pt x="122" y="105"/>
                  <a:pt x="123" y="106"/>
                </a:cubicBezTo>
                <a:cubicBezTo>
                  <a:pt x="123" y="106"/>
                  <a:pt x="124" y="106"/>
                  <a:pt x="125" y="106"/>
                </a:cubicBezTo>
                <a:cubicBezTo>
                  <a:pt x="125" y="105"/>
                  <a:pt x="126" y="105"/>
                  <a:pt x="126" y="105"/>
                </a:cubicBezTo>
                <a:cubicBezTo>
                  <a:pt x="126" y="104"/>
                  <a:pt x="126" y="104"/>
                  <a:pt x="126" y="103"/>
                </a:cubicBezTo>
                <a:cubicBezTo>
                  <a:pt x="126" y="102"/>
                  <a:pt x="126" y="102"/>
                  <a:pt x="125" y="102"/>
                </a:cubicBezTo>
                <a:cubicBezTo>
                  <a:pt x="125" y="101"/>
                  <a:pt x="122" y="99"/>
                  <a:pt x="120" y="97"/>
                </a:cubicBezTo>
                <a:cubicBezTo>
                  <a:pt x="121" y="96"/>
                  <a:pt x="121" y="95"/>
                  <a:pt x="122" y="93"/>
                </a:cubicBezTo>
                <a:cubicBezTo>
                  <a:pt x="125" y="94"/>
                  <a:pt x="128" y="95"/>
                  <a:pt x="129" y="96"/>
                </a:cubicBezTo>
                <a:cubicBezTo>
                  <a:pt x="129" y="96"/>
                  <a:pt x="130" y="96"/>
                  <a:pt x="130" y="95"/>
                </a:cubicBezTo>
                <a:cubicBezTo>
                  <a:pt x="131" y="95"/>
                  <a:pt x="131" y="95"/>
                  <a:pt x="131" y="94"/>
                </a:cubicBezTo>
                <a:cubicBezTo>
                  <a:pt x="132" y="94"/>
                  <a:pt x="132" y="93"/>
                  <a:pt x="131" y="92"/>
                </a:cubicBezTo>
                <a:cubicBezTo>
                  <a:pt x="131" y="92"/>
                  <a:pt x="131" y="91"/>
                  <a:pt x="130" y="91"/>
                </a:cubicBezTo>
                <a:cubicBezTo>
                  <a:pt x="130" y="91"/>
                  <a:pt x="127" y="89"/>
                  <a:pt x="124" y="88"/>
                </a:cubicBezTo>
                <a:cubicBezTo>
                  <a:pt x="125" y="86"/>
                  <a:pt x="125" y="85"/>
                  <a:pt x="126" y="84"/>
                </a:cubicBezTo>
                <a:cubicBezTo>
                  <a:pt x="129" y="84"/>
                  <a:pt x="132" y="85"/>
                  <a:pt x="132" y="85"/>
                </a:cubicBezTo>
                <a:cubicBezTo>
                  <a:pt x="133" y="85"/>
                  <a:pt x="134" y="84"/>
                  <a:pt x="134" y="84"/>
                </a:cubicBezTo>
                <a:cubicBezTo>
                  <a:pt x="135" y="84"/>
                  <a:pt x="135" y="83"/>
                  <a:pt x="135" y="83"/>
                </a:cubicBezTo>
                <a:cubicBezTo>
                  <a:pt x="135" y="82"/>
                  <a:pt x="135" y="82"/>
                  <a:pt x="135" y="81"/>
                </a:cubicBezTo>
                <a:cubicBezTo>
                  <a:pt x="135" y="81"/>
                  <a:pt x="134" y="80"/>
                  <a:pt x="133" y="80"/>
                </a:cubicBezTo>
                <a:cubicBezTo>
                  <a:pt x="133" y="80"/>
                  <a:pt x="130" y="79"/>
                  <a:pt x="127" y="78"/>
                </a:cubicBezTo>
                <a:cubicBezTo>
                  <a:pt x="127" y="76"/>
                  <a:pt x="127" y="75"/>
                  <a:pt x="127" y="74"/>
                </a:cubicBezTo>
                <a:cubicBezTo>
                  <a:pt x="130" y="73"/>
                  <a:pt x="134" y="73"/>
                  <a:pt x="134" y="73"/>
                </a:cubicBezTo>
                <a:cubicBezTo>
                  <a:pt x="135" y="73"/>
                  <a:pt x="136" y="73"/>
                  <a:pt x="136" y="72"/>
                </a:cubicBezTo>
                <a:cubicBezTo>
                  <a:pt x="136" y="72"/>
                  <a:pt x="136" y="72"/>
                  <a:pt x="137" y="71"/>
                </a:cubicBezTo>
                <a:cubicBezTo>
                  <a:pt x="137" y="70"/>
                  <a:pt x="136" y="70"/>
                  <a:pt x="136" y="69"/>
                </a:cubicBezTo>
                <a:cubicBezTo>
                  <a:pt x="136" y="69"/>
                  <a:pt x="135" y="69"/>
                  <a:pt x="135" y="68"/>
                </a:cubicBezTo>
                <a:cubicBezTo>
                  <a:pt x="134" y="68"/>
                  <a:pt x="131" y="68"/>
                  <a:pt x="128" y="68"/>
                </a:cubicBezTo>
                <a:cubicBezTo>
                  <a:pt x="128" y="66"/>
                  <a:pt x="128" y="65"/>
                  <a:pt x="128" y="63"/>
                </a:cubicBezTo>
                <a:cubicBezTo>
                  <a:pt x="130" y="62"/>
                  <a:pt x="134" y="62"/>
                  <a:pt x="134" y="62"/>
                </a:cubicBezTo>
                <a:cubicBezTo>
                  <a:pt x="135" y="61"/>
                  <a:pt x="135" y="61"/>
                  <a:pt x="136" y="61"/>
                </a:cubicBezTo>
                <a:cubicBezTo>
                  <a:pt x="136" y="60"/>
                  <a:pt x="136" y="60"/>
                  <a:pt x="136" y="59"/>
                </a:cubicBezTo>
                <a:cubicBezTo>
                  <a:pt x="136" y="58"/>
                  <a:pt x="136" y="58"/>
                  <a:pt x="135" y="58"/>
                </a:cubicBezTo>
                <a:cubicBezTo>
                  <a:pt x="135" y="57"/>
                  <a:pt x="134" y="57"/>
                  <a:pt x="134" y="57"/>
                </a:cubicBezTo>
                <a:cubicBezTo>
                  <a:pt x="133" y="57"/>
                  <a:pt x="130" y="57"/>
                  <a:pt x="127" y="57"/>
                </a:cubicBezTo>
                <a:cubicBezTo>
                  <a:pt x="127" y="56"/>
                  <a:pt x="126" y="54"/>
                  <a:pt x="126" y="53"/>
                </a:cubicBezTo>
                <a:cubicBezTo>
                  <a:pt x="129" y="52"/>
                  <a:pt x="132" y="50"/>
                  <a:pt x="132" y="50"/>
                </a:cubicBezTo>
                <a:cubicBezTo>
                  <a:pt x="133" y="50"/>
                  <a:pt x="133" y="50"/>
                  <a:pt x="133" y="49"/>
                </a:cubicBezTo>
                <a:cubicBezTo>
                  <a:pt x="134" y="49"/>
                  <a:pt x="134" y="48"/>
                  <a:pt x="133" y="47"/>
                </a:cubicBezTo>
                <a:cubicBezTo>
                  <a:pt x="133" y="47"/>
                  <a:pt x="133" y="46"/>
                  <a:pt x="132" y="46"/>
                </a:cubicBezTo>
                <a:cubicBezTo>
                  <a:pt x="132" y="46"/>
                  <a:pt x="131" y="46"/>
                  <a:pt x="131" y="46"/>
                </a:cubicBezTo>
                <a:cubicBezTo>
                  <a:pt x="130" y="46"/>
                  <a:pt x="127" y="47"/>
                  <a:pt x="124" y="47"/>
                </a:cubicBezTo>
                <a:cubicBezTo>
                  <a:pt x="123" y="46"/>
                  <a:pt x="123" y="45"/>
                  <a:pt x="122" y="43"/>
                </a:cubicBezTo>
                <a:cubicBezTo>
                  <a:pt x="125" y="42"/>
                  <a:pt x="128" y="40"/>
                  <a:pt x="128" y="39"/>
                </a:cubicBezTo>
                <a:cubicBezTo>
                  <a:pt x="129" y="39"/>
                  <a:pt x="129" y="39"/>
                  <a:pt x="129" y="38"/>
                </a:cubicBezTo>
                <a:cubicBezTo>
                  <a:pt x="129" y="37"/>
                  <a:pt x="129" y="37"/>
                  <a:pt x="129" y="36"/>
                </a:cubicBezTo>
                <a:cubicBezTo>
                  <a:pt x="129" y="36"/>
                  <a:pt x="128" y="36"/>
                  <a:pt x="128" y="35"/>
                </a:cubicBezTo>
                <a:cubicBezTo>
                  <a:pt x="127" y="35"/>
                  <a:pt x="127" y="35"/>
                  <a:pt x="126" y="35"/>
                </a:cubicBezTo>
                <a:cubicBezTo>
                  <a:pt x="125" y="36"/>
                  <a:pt x="122" y="37"/>
                  <a:pt x="120" y="38"/>
                </a:cubicBezTo>
                <a:cubicBezTo>
                  <a:pt x="119" y="37"/>
                  <a:pt x="118" y="35"/>
                  <a:pt x="117" y="34"/>
                </a:cubicBezTo>
                <a:cubicBezTo>
                  <a:pt x="119" y="32"/>
                  <a:pt x="122" y="30"/>
                  <a:pt x="122" y="29"/>
                </a:cubicBezTo>
                <a:cubicBezTo>
                  <a:pt x="123" y="29"/>
                  <a:pt x="123" y="29"/>
                  <a:pt x="123" y="28"/>
                </a:cubicBezTo>
                <a:cubicBezTo>
                  <a:pt x="123" y="27"/>
                  <a:pt x="123" y="27"/>
                  <a:pt x="123" y="26"/>
                </a:cubicBezTo>
                <a:cubicBezTo>
                  <a:pt x="122" y="26"/>
                  <a:pt x="122" y="26"/>
                  <a:pt x="121" y="25"/>
                </a:cubicBezTo>
                <a:cubicBezTo>
                  <a:pt x="121" y="25"/>
                  <a:pt x="120" y="25"/>
                  <a:pt x="119" y="26"/>
                </a:cubicBezTo>
                <a:cubicBezTo>
                  <a:pt x="119" y="26"/>
                  <a:pt x="116" y="28"/>
                  <a:pt x="113" y="29"/>
                </a:cubicBezTo>
                <a:cubicBezTo>
                  <a:pt x="113" y="28"/>
                  <a:pt x="112" y="27"/>
                  <a:pt x="111" y="26"/>
                </a:cubicBezTo>
                <a:cubicBezTo>
                  <a:pt x="112" y="24"/>
                  <a:pt x="114" y="21"/>
                  <a:pt x="115" y="21"/>
                </a:cubicBezTo>
                <a:cubicBezTo>
                  <a:pt x="115" y="20"/>
                  <a:pt x="115" y="20"/>
                  <a:pt x="115" y="19"/>
                </a:cubicBezTo>
                <a:cubicBezTo>
                  <a:pt x="115" y="18"/>
                  <a:pt x="115" y="18"/>
                  <a:pt x="114" y="18"/>
                </a:cubicBezTo>
                <a:cubicBezTo>
                  <a:pt x="114" y="17"/>
                  <a:pt x="113" y="17"/>
                  <a:pt x="113" y="17"/>
                </a:cubicBezTo>
                <a:cubicBezTo>
                  <a:pt x="112" y="17"/>
                  <a:pt x="112" y="17"/>
                  <a:pt x="111" y="17"/>
                </a:cubicBezTo>
                <a:cubicBezTo>
                  <a:pt x="111" y="18"/>
                  <a:pt x="108" y="20"/>
                  <a:pt x="106" y="22"/>
                </a:cubicBezTo>
                <a:cubicBezTo>
                  <a:pt x="105" y="21"/>
                  <a:pt x="104" y="20"/>
                  <a:pt x="103" y="20"/>
                </a:cubicBezTo>
                <a:cubicBezTo>
                  <a:pt x="104" y="17"/>
                  <a:pt x="106" y="14"/>
                  <a:pt x="106" y="13"/>
                </a:cubicBezTo>
                <a:cubicBezTo>
                  <a:pt x="106" y="13"/>
                  <a:pt x="106" y="12"/>
                  <a:pt x="106" y="12"/>
                </a:cubicBezTo>
                <a:cubicBezTo>
                  <a:pt x="106" y="11"/>
                  <a:pt x="105" y="11"/>
                  <a:pt x="105" y="10"/>
                </a:cubicBezTo>
                <a:cubicBezTo>
                  <a:pt x="104" y="10"/>
                  <a:pt x="104" y="10"/>
                  <a:pt x="103" y="10"/>
                </a:cubicBezTo>
                <a:cubicBezTo>
                  <a:pt x="103" y="10"/>
                  <a:pt x="102" y="10"/>
                  <a:pt x="102" y="11"/>
                </a:cubicBezTo>
                <a:cubicBezTo>
                  <a:pt x="101" y="11"/>
                  <a:pt x="99" y="14"/>
                  <a:pt x="98" y="16"/>
                </a:cubicBezTo>
                <a:cubicBezTo>
                  <a:pt x="96" y="16"/>
                  <a:pt x="95" y="15"/>
                  <a:pt x="94" y="14"/>
                </a:cubicBezTo>
                <a:cubicBezTo>
                  <a:pt x="95" y="11"/>
                  <a:pt x="96" y="8"/>
                  <a:pt x="96" y="8"/>
                </a:cubicBezTo>
                <a:cubicBezTo>
                  <a:pt x="96" y="7"/>
                  <a:pt x="96" y="6"/>
                  <a:pt x="96" y="6"/>
                </a:cubicBezTo>
                <a:cubicBezTo>
                  <a:pt x="95" y="5"/>
                  <a:pt x="95" y="5"/>
                  <a:pt x="94" y="5"/>
                </a:cubicBezTo>
                <a:cubicBezTo>
                  <a:pt x="94" y="5"/>
                  <a:pt x="93" y="5"/>
                  <a:pt x="93" y="5"/>
                </a:cubicBezTo>
                <a:cubicBezTo>
                  <a:pt x="92" y="5"/>
                  <a:pt x="92" y="5"/>
                  <a:pt x="92" y="6"/>
                </a:cubicBezTo>
                <a:cubicBezTo>
                  <a:pt x="91" y="6"/>
                  <a:pt x="90" y="9"/>
                  <a:pt x="88" y="12"/>
                </a:cubicBezTo>
                <a:cubicBezTo>
                  <a:pt x="87" y="12"/>
                  <a:pt x="85" y="11"/>
                  <a:pt x="84" y="11"/>
                </a:cubicBezTo>
                <a:cubicBezTo>
                  <a:pt x="84" y="8"/>
                  <a:pt x="85" y="4"/>
                  <a:pt x="85" y="4"/>
                </a:cubicBezTo>
                <a:cubicBezTo>
                  <a:pt x="85" y="3"/>
                  <a:pt x="85" y="3"/>
                  <a:pt x="85" y="2"/>
                </a:cubicBezTo>
                <a:cubicBezTo>
                  <a:pt x="84" y="2"/>
                  <a:pt x="84" y="1"/>
                  <a:pt x="83" y="1"/>
                </a:cubicBezTo>
                <a:cubicBezTo>
                  <a:pt x="82" y="1"/>
                  <a:pt x="82" y="1"/>
                  <a:pt x="81" y="1"/>
                </a:cubicBezTo>
                <a:cubicBezTo>
                  <a:pt x="81" y="2"/>
                  <a:pt x="81" y="2"/>
                  <a:pt x="80" y="3"/>
                </a:cubicBezTo>
                <a:cubicBezTo>
                  <a:pt x="80" y="3"/>
                  <a:pt x="79" y="7"/>
                  <a:pt x="78" y="9"/>
                </a:cubicBezTo>
                <a:cubicBezTo>
                  <a:pt x="77" y="9"/>
                  <a:pt x="75" y="9"/>
                  <a:pt x="74" y="9"/>
                </a:cubicBezTo>
                <a:cubicBezTo>
                  <a:pt x="74" y="6"/>
                  <a:pt x="74" y="2"/>
                  <a:pt x="74" y="2"/>
                </a:cubicBezTo>
                <a:cubicBezTo>
                  <a:pt x="74" y="1"/>
                  <a:pt x="73" y="1"/>
                  <a:pt x="73" y="0"/>
                </a:cubicBezTo>
                <a:cubicBezTo>
                  <a:pt x="72" y="0"/>
                  <a:pt x="72" y="0"/>
                  <a:pt x="71" y="0"/>
                </a:cubicBezTo>
                <a:cubicBezTo>
                  <a:pt x="71" y="0"/>
                  <a:pt x="70" y="0"/>
                  <a:pt x="70" y="0"/>
                </a:cubicBezTo>
                <a:cubicBezTo>
                  <a:pt x="69" y="1"/>
                  <a:pt x="69" y="1"/>
                  <a:pt x="69" y="2"/>
                </a:cubicBezTo>
                <a:cubicBezTo>
                  <a:pt x="69" y="2"/>
                  <a:pt x="68" y="6"/>
                  <a:pt x="68" y="9"/>
                </a:cubicBezTo>
                <a:cubicBezTo>
                  <a:pt x="66" y="9"/>
                  <a:pt x="65" y="9"/>
                  <a:pt x="64" y="9"/>
                </a:cubicBezTo>
                <a:cubicBezTo>
                  <a:pt x="63" y="6"/>
                  <a:pt x="62" y="3"/>
                  <a:pt x="62" y="2"/>
                </a:cubicBezTo>
                <a:cubicBezTo>
                  <a:pt x="62" y="1"/>
                  <a:pt x="62" y="1"/>
                  <a:pt x="61" y="1"/>
                </a:cubicBezTo>
                <a:cubicBezTo>
                  <a:pt x="61" y="0"/>
                  <a:pt x="60" y="0"/>
                  <a:pt x="59" y="0"/>
                </a:cubicBezTo>
                <a:cubicBezTo>
                  <a:pt x="59" y="0"/>
                  <a:pt x="58" y="1"/>
                  <a:pt x="58" y="1"/>
                </a:cubicBezTo>
                <a:cubicBezTo>
                  <a:pt x="58" y="1"/>
                  <a:pt x="57" y="2"/>
                  <a:pt x="57" y="3"/>
                </a:cubicBezTo>
                <a:cubicBezTo>
                  <a:pt x="57" y="3"/>
                  <a:pt x="57" y="7"/>
                  <a:pt x="58" y="10"/>
                </a:cubicBezTo>
                <a:cubicBezTo>
                  <a:pt x="56" y="10"/>
                  <a:pt x="55" y="10"/>
                  <a:pt x="53" y="10"/>
                </a:cubicBezTo>
                <a:cubicBezTo>
                  <a:pt x="52" y="8"/>
                  <a:pt x="51" y="5"/>
                  <a:pt x="51" y="4"/>
                </a:cubicBezTo>
                <a:cubicBezTo>
                  <a:pt x="50" y="4"/>
                  <a:pt x="50" y="3"/>
                  <a:pt x="49" y="3"/>
                </a:cubicBezTo>
                <a:cubicBezTo>
                  <a:pt x="49" y="3"/>
                  <a:pt x="48" y="3"/>
                  <a:pt x="48" y="3"/>
                </a:cubicBezTo>
                <a:cubicBezTo>
                  <a:pt x="47" y="3"/>
                  <a:pt x="47" y="3"/>
                  <a:pt x="46" y="4"/>
                </a:cubicBezTo>
                <a:cubicBezTo>
                  <a:pt x="46" y="4"/>
                  <a:pt x="46" y="5"/>
                  <a:pt x="46" y="5"/>
                </a:cubicBezTo>
                <a:cubicBezTo>
                  <a:pt x="46" y="6"/>
                  <a:pt x="47" y="9"/>
                  <a:pt x="48" y="12"/>
                </a:cubicBezTo>
                <a:cubicBezTo>
                  <a:pt x="46" y="13"/>
                  <a:pt x="45" y="13"/>
                  <a:pt x="44" y="14"/>
                </a:cubicBezTo>
                <a:cubicBezTo>
                  <a:pt x="42" y="11"/>
                  <a:pt x="40" y="9"/>
                  <a:pt x="40" y="8"/>
                </a:cubicBezTo>
                <a:cubicBezTo>
                  <a:pt x="40" y="8"/>
                  <a:pt x="39" y="7"/>
                  <a:pt x="38" y="7"/>
                </a:cubicBezTo>
                <a:cubicBezTo>
                  <a:pt x="38" y="7"/>
                  <a:pt x="37" y="7"/>
                  <a:pt x="37" y="7"/>
                </a:cubicBezTo>
                <a:cubicBezTo>
                  <a:pt x="36" y="8"/>
                  <a:pt x="36" y="8"/>
                  <a:pt x="36" y="9"/>
                </a:cubicBezTo>
                <a:cubicBezTo>
                  <a:pt x="36" y="9"/>
                  <a:pt x="36" y="10"/>
                  <a:pt x="36" y="10"/>
                </a:cubicBezTo>
                <a:cubicBezTo>
                  <a:pt x="36" y="11"/>
                  <a:pt x="37" y="14"/>
                  <a:pt x="38" y="17"/>
                </a:cubicBezTo>
                <a:cubicBezTo>
                  <a:pt x="37" y="17"/>
                  <a:pt x="36" y="18"/>
                  <a:pt x="35" y="19"/>
                </a:cubicBezTo>
                <a:cubicBezTo>
                  <a:pt x="33" y="17"/>
                  <a:pt x="30" y="14"/>
                  <a:pt x="30" y="14"/>
                </a:cubicBezTo>
                <a:cubicBezTo>
                  <a:pt x="30" y="14"/>
                  <a:pt x="29" y="13"/>
                  <a:pt x="28" y="13"/>
                </a:cubicBezTo>
                <a:cubicBezTo>
                  <a:pt x="28" y="13"/>
                  <a:pt x="27" y="13"/>
                  <a:pt x="27" y="14"/>
                </a:cubicBezTo>
                <a:cubicBezTo>
                  <a:pt x="26" y="14"/>
                  <a:pt x="26" y="15"/>
                  <a:pt x="26" y="15"/>
                </a:cubicBezTo>
                <a:cubicBezTo>
                  <a:pt x="26" y="16"/>
                  <a:pt x="26" y="16"/>
                  <a:pt x="26" y="17"/>
                </a:cubicBezTo>
                <a:cubicBezTo>
                  <a:pt x="27" y="17"/>
                  <a:pt x="28" y="20"/>
                  <a:pt x="30" y="23"/>
                </a:cubicBezTo>
                <a:cubicBezTo>
                  <a:pt x="29" y="24"/>
                  <a:pt x="28" y="25"/>
                  <a:pt x="27" y="26"/>
                </a:cubicBezTo>
                <a:cubicBezTo>
                  <a:pt x="24" y="24"/>
                  <a:pt x="22" y="22"/>
                  <a:pt x="21" y="21"/>
                </a:cubicBezTo>
                <a:cubicBezTo>
                  <a:pt x="21" y="21"/>
                  <a:pt x="20" y="21"/>
                  <a:pt x="20" y="21"/>
                </a:cubicBezTo>
                <a:cubicBezTo>
                  <a:pt x="19" y="21"/>
                  <a:pt x="18" y="21"/>
                  <a:pt x="18" y="22"/>
                </a:cubicBezTo>
                <a:cubicBezTo>
                  <a:pt x="18" y="22"/>
                  <a:pt x="17" y="23"/>
                  <a:pt x="17" y="23"/>
                </a:cubicBezTo>
                <a:cubicBezTo>
                  <a:pt x="17" y="24"/>
                  <a:pt x="18" y="25"/>
                  <a:pt x="18" y="25"/>
                </a:cubicBezTo>
                <a:cubicBezTo>
                  <a:pt x="18" y="25"/>
                  <a:pt x="21" y="28"/>
                  <a:pt x="23" y="30"/>
                </a:cubicBezTo>
                <a:cubicBezTo>
                  <a:pt x="22" y="31"/>
                  <a:pt x="21" y="32"/>
                  <a:pt x="20" y="34"/>
                </a:cubicBezTo>
                <a:cubicBezTo>
                  <a:pt x="17" y="32"/>
                  <a:pt x="14" y="31"/>
                  <a:pt x="14" y="30"/>
                </a:cubicBezTo>
                <a:cubicBezTo>
                  <a:pt x="13" y="30"/>
                  <a:pt x="13" y="30"/>
                  <a:pt x="12" y="30"/>
                </a:cubicBezTo>
                <a:cubicBezTo>
                  <a:pt x="12" y="30"/>
                  <a:pt x="11" y="31"/>
                  <a:pt x="11" y="31"/>
                </a:cubicBezTo>
                <a:cubicBezTo>
                  <a:pt x="10" y="32"/>
                  <a:pt x="10" y="32"/>
                  <a:pt x="10" y="33"/>
                </a:cubicBezTo>
                <a:cubicBezTo>
                  <a:pt x="11" y="33"/>
                  <a:pt x="11" y="34"/>
                  <a:pt x="11" y="34"/>
                </a:cubicBezTo>
                <a:cubicBezTo>
                  <a:pt x="12" y="35"/>
                  <a:pt x="14" y="37"/>
                  <a:pt x="17" y="39"/>
                </a:cubicBezTo>
                <a:cubicBezTo>
                  <a:pt x="16" y="40"/>
                  <a:pt x="15" y="41"/>
                  <a:pt x="15" y="42"/>
                </a:cubicBezTo>
                <a:cubicBezTo>
                  <a:pt x="12" y="42"/>
                  <a:pt x="9" y="41"/>
                  <a:pt x="8" y="40"/>
                </a:cubicBezTo>
                <a:cubicBezTo>
                  <a:pt x="8" y="40"/>
                  <a:pt x="7" y="40"/>
                  <a:pt x="6" y="41"/>
                </a:cubicBezTo>
                <a:cubicBezTo>
                  <a:pt x="6" y="41"/>
                  <a:pt x="6" y="41"/>
                  <a:pt x="5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4"/>
                  <a:pt x="6" y="45"/>
                  <a:pt x="6" y="45"/>
                </a:cubicBezTo>
                <a:cubicBezTo>
                  <a:pt x="7" y="45"/>
                  <a:pt x="10" y="47"/>
                  <a:pt x="12" y="48"/>
                </a:cubicBezTo>
                <a:cubicBezTo>
                  <a:pt x="12" y="49"/>
                  <a:pt x="12" y="51"/>
                  <a:pt x="11" y="52"/>
                </a:cubicBezTo>
                <a:cubicBezTo>
                  <a:pt x="8" y="52"/>
                  <a:pt x="5" y="51"/>
                  <a:pt x="4" y="51"/>
                </a:cubicBezTo>
                <a:cubicBezTo>
                  <a:pt x="4" y="51"/>
                  <a:pt x="3" y="52"/>
                  <a:pt x="3" y="52"/>
                </a:cubicBezTo>
                <a:cubicBezTo>
                  <a:pt x="2" y="52"/>
                  <a:pt x="2" y="53"/>
                  <a:pt x="2" y="53"/>
                </a:cubicBezTo>
                <a:cubicBezTo>
                  <a:pt x="2" y="54"/>
                  <a:pt x="2" y="54"/>
                  <a:pt x="2" y="55"/>
                </a:cubicBezTo>
                <a:cubicBezTo>
                  <a:pt x="2" y="55"/>
                  <a:pt x="3" y="56"/>
                  <a:pt x="3" y="56"/>
                </a:cubicBezTo>
                <a:cubicBezTo>
                  <a:pt x="4" y="56"/>
                  <a:pt x="7" y="57"/>
                  <a:pt x="10" y="58"/>
                </a:cubicBezTo>
                <a:cubicBezTo>
                  <a:pt x="10" y="60"/>
                  <a:pt x="9" y="61"/>
                  <a:pt x="9" y="62"/>
                </a:cubicBezTo>
                <a:cubicBezTo>
                  <a:pt x="6" y="63"/>
                  <a:pt x="3" y="63"/>
                  <a:pt x="2" y="63"/>
                </a:cubicBezTo>
                <a:cubicBezTo>
                  <a:pt x="2" y="63"/>
                  <a:pt x="1" y="63"/>
                  <a:pt x="1" y="64"/>
                </a:cubicBezTo>
                <a:cubicBezTo>
                  <a:pt x="1" y="64"/>
                  <a:pt x="0" y="64"/>
                  <a:pt x="0" y="65"/>
                </a:cubicBezTo>
                <a:cubicBezTo>
                  <a:pt x="0" y="66"/>
                  <a:pt x="0" y="66"/>
                  <a:pt x="1" y="67"/>
                </a:cubicBezTo>
                <a:cubicBezTo>
                  <a:pt x="1" y="67"/>
                  <a:pt x="2" y="67"/>
                  <a:pt x="2" y="68"/>
                </a:cubicBezTo>
                <a:cubicBezTo>
                  <a:pt x="3" y="68"/>
                  <a:pt x="6" y="68"/>
                  <a:pt x="9" y="68"/>
                </a:cubicBezTo>
                <a:cubicBezTo>
                  <a:pt x="9" y="70"/>
                  <a:pt x="9" y="71"/>
                  <a:pt x="9" y="73"/>
                </a:cubicBezTo>
                <a:cubicBezTo>
                  <a:pt x="6" y="73"/>
                  <a:pt x="3" y="74"/>
                  <a:pt x="2" y="74"/>
                </a:cubicBezTo>
                <a:cubicBezTo>
                  <a:pt x="2" y="74"/>
                  <a:pt x="1" y="75"/>
                  <a:pt x="1" y="75"/>
                </a:cubicBezTo>
                <a:cubicBezTo>
                  <a:pt x="1" y="76"/>
                  <a:pt x="1" y="76"/>
                  <a:pt x="1" y="77"/>
                </a:cubicBezTo>
                <a:cubicBezTo>
                  <a:pt x="1" y="77"/>
                  <a:pt x="1" y="78"/>
                  <a:pt x="2" y="78"/>
                </a:cubicBezTo>
                <a:cubicBezTo>
                  <a:pt x="2" y="79"/>
                  <a:pt x="2" y="79"/>
                  <a:pt x="3" y="79"/>
                </a:cubicBezTo>
                <a:cubicBezTo>
                  <a:pt x="4" y="79"/>
                  <a:pt x="7" y="79"/>
                  <a:pt x="10" y="79"/>
                </a:cubicBezTo>
                <a:cubicBezTo>
                  <a:pt x="10" y="80"/>
                  <a:pt x="11" y="82"/>
                  <a:pt x="11" y="83"/>
                </a:cubicBezTo>
                <a:cubicBezTo>
                  <a:pt x="8" y="84"/>
                  <a:pt x="5" y="85"/>
                  <a:pt x="5" y="86"/>
                </a:cubicBezTo>
                <a:cubicBezTo>
                  <a:pt x="4" y="86"/>
                  <a:pt x="4" y="86"/>
                  <a:pt x="3" y="87"/>
                </a:cubicBezTo>
                <a:cubicBezTo>
                  <a:pt x="3" y="87"/>
                  <a:pt x="3" y="88"/>
                  <a:pt x="3" y="89"/>
                </a:cubicBezTo>
                <a:cubicBezTo>
                  <a:pt x="4" y="89"/>
                  <a:pt x="4" y="90"/>
                  <a:pt x="4" y="90"/>
                </a:cubicBezTo>
                <a:cubicBezTo>
                  <a:pt x="5" y="90"/>
                  <a:pt x="5" y="90"/>
                  <a:pt x="6" y="90"/>
                </a:cubicBezTo>
                <a:cubicBezTo>
                  <a:pt x="7" y="90"/>
                  <a:pt x="10" y="89"/>
                  <a:pt x="13" y="89"/>
                </a:cubicBezTo>
                <a:cubicBezTo>
                  <a:pt x="13" y="90"/>
                  <a:pt x="14" y="91"/>
                  <a:pt x="14" y="93"/>
                </a:cubicBezTo>
                <a:cubicBezTo>
                  <a:pt x="12" y="94"/>
                  <a:pt x="9" y="96"/>
                  <a:pt x="9" y="97"/>
                </a:cubicBezTo>
                <a:cubicBezTo>
                  <a:pt x="8" y="97"/>
                  <a:pt x="8" y="97"/>
                  <a:pt x="8" y="98"/>
                </a:cubicBezTo>
                <a:cubicBezTo>
                  <a:pt x="8" y="98"/>
                  <a:pt x="8" y="99"/>
                  <a:pt x="8" y="100"/>
                </a:cubicBezTo>
                <a:cubicBezTo>
                  <a:pt x="8" y="100"/>
                  <a:pt x="9" y="100"/>
                  <a:pt x="9" y="101"/>
                </a:cubicBezTo>
                <a:cubicBezTo>
                  <a:pt x="10" y="101"/>
                  <a:pt x="10" y="101"/>
                  <a:pt x="11" y="101"/>
                </a:cubicBezTo>
                <a:cubicBezTo>
                  <a:pt x="11" y="100"/>
                  <a:pt x="14" y="99"/>
                  <a:pt x="17" y="98"/>
                </a:cubicBezTo>
                <a:cubicBezTo>
                  <a:pt x="18" y="99"/>
                  <a:pt x="19" y="101"/>
                  <a:pt x="20" y="102"/>
                </a:cubicBezTo>
                <a:cubicBezTo>
                  <a:pt x="17" y="104"/>
                  <a:pt x="15" y="106"/>
                  <a:pt x="14" y="107"/>
                </a:cubicBezTo>
                <a:cubicBezTo>
                  <a:pt x="14" y="107"/>
                  <a:pt x="14" y="107"/>
                  <a:pt x="14" y="108"/>
                </a:cubicBezTo>
                <a:cubicBezTo>
                  <a:pt x="14" y="109"/>
                  <a:pt x="14" y="109"/>
                  <a:pt x="14" y="110"/>
                </a:cubicBezTo>
                <a:cubicBezTo>
                  <a:pt x="15" y="110"/>
                  <a:pt x="15" y="110"/>
                  <a:pt x="16" y="111"/>
                </a:cubicBezTo>
                <a:cubicBezTo>
                  <a:pt x="16" y="111"/>
                  <a:pt x="17" y="111"/>
                  <a:pt x="17" y="110"/>
                </a:cubicBezTo>
                <a:cubicBezTo>
                  <a:pt x="18" y="110"/>
                  <a:pt x="21" y="108"/>
                  <a:pt x="23" y="107"/>
                </a:cubicBezTo>
                <a:cubicBezTo>
                  <a:pt x="24" y="108"/>
                  <a:pt x="25" y="109"/>
                  <a:pt x="26" y="110"/>
                </a:cubicBezTo>
                <a:cubicBezTo>
                  <a:pt x="24" y="112"/>
                  <a:pt x="22" y="115"/>
                  <a:pt x="22" y="115"/>
                </a:cubicBezTo>
                <a:cubicBezTo>
                  <a:pt x="22" y="116"/>
                  <a:pt x="21" y="116"/>
                  <a:pt x="22" y="117"/>
                </a:cubicBezTo>
                <a:cubicBezTo>
                  <a:pt x="22" y="117"/>
                  <a:pt x="22" y="118"/>
                  <a:pt x="22" y="118"/>
                </a:cubicBezTo>
                <a:cubicBezTo>
                  <a:pt x="23" y="119"/>
                  <a:pt x="23" y="119"/>
                  <a:pt x="24" y="119"/>
                </a:cubicBezTo>
                <a:cubicBezTo>
                  <a:pt x="24" y="119"/>
                  <a:pt x="25" y="119"/>
                  <a:pt x="25" y="119"/>
                </a:cubicBezTo>
                <a:cubicBezTo>
                  <a:pt x="26" y="118"/>
                  <a:pt x="28" y="116"/>
                  <a:pt x="31" y="114"/>
                </a:cubicBezTo>
                <a:cubicBezTo>
                  <a:pt x="32" y="115"/>
                  <a:pt x="33" y="116"/>
                  <a:pt x="34" y="116"/>
                </a:cubicBezTo>
                <a:cubicBezTo>
                  <a:pt x="33" y="119"/>
                  <a:pt x="31" y="122"/>
                  <a:pt x="31" y="123"/>
                </a:cubicBezTo>
                <a:cubicBezTo>
                  <a:pt x="31" y="123"/>
                  <a:pt x="31" y="124"/>
                  <a:pt x="31" y="124"/>
                </a:cubicBezTo>
                <a:cubicBezTo>
                  <a:pt x="31" y="125"/>
                  <a:pt x="31" y="125"/>
                  <a:pt x="32" y="126"/>
                </a:cubicBezTo>
                <a:cubicBezTo>
                  <a:pt x="32" y="126"/>
                  <a:pt x="33" y="126"/>
                  <a:pt x="33" y="126"/>
                </a:cubicBezTo>
                <a:cubicBezTo>
                  <a:pt x="34" y="126"/>
                  <a:pt x="34" y="126"/>
                  <a:pt x="35" y="125"/>
                </a:cubicBezTo>
                <a:cubicBezTo>
                  <a:pt x="35" y="125"/>
                  <a:pt x="37" y="122"/>
                  <a:pt x="39" y="120"/>
                </a:cubicBezTo>
                <a:cubicBezTo>
                  <a:pt x="40" y="120"/>
                  <a:pt x="42" y="121"/>
                  <a:pt x="43" y="122"/>
                </a:cubicBezTo>
                <a:cubicBezTo>
                  <a:pt x="42" y="125"/>
                  <a:pt x="41" y="128"/>
                  <a:pt x="41" y="128"/>
                </a:cubicBezTo>
                <a:cubicBezTo>
                  <a:pt x="41" y="129"/>
                  <a:pt x="41" y="129"/>
                  <a:pt x="41" y="130"/>
                </a:cubicBezTo>
                <a:cubicBezTo>
                  <a:pt x="41" y="131"/>
                  <a:pt x="42" y="131"/>
                  <a:pt x="42" y="131"/>
                </a:cubicBezTo>
                <a:cubicBezTo>
                  <a:pt x="43" y="131"/>
                  <a:pt x="43" y="131"/>
                  <a:pt x="44" y="131"/>
                </a:cubicBezTo>
                <a:cubicBezTo>
                  <a:pt x="45" y="131"/>
                  <a:pt x="45" y="131"/>
                  <a:pt x="45" y="130"/>
                </a:cubicBezTo>
                <a:cubicBezTo>
                  <a:pt x="46" y="130"/>
                  <a:pt x="47" y="127"/>
                  <a:pt x="49" y="124"/>
                </a:cubicBezTo>
                <a:cubicBezTo>
                  <a:pt x="50" y="124"/>
                  <a:pt x="51" y="125"/>
                  <a:pt x="53" y="125"/>
                </a:cubicBezTo>
                <a:cubicBezTo>
                  <a:pt x="52" y="128"/>
                  <a:pt x="52" y="132"/>
                  <a:pt x="52" y="132"/>
                </a:cubicBezTo>
                <a:cubicBezTo>
                  <a:pt x="52" y="133"/>
                  <a:pt x="52" y="133"/>
                  <a:pt x="52" y="134"/>
                </a:cubicBezTo>
                <a:cubicBezTo>
                  <a:pt x="53" y="134"/>
                  <a:pt x="53" y="135"/>
                  <a:pt x="54" y="135"/>
                </a:cubicBezTo>
                <a:cubicBezTo>
                  <a:pt x="54" y="135"/>
                  <a:pt x="55" y="135"/>
                  <a:pt x="55" y="135"/>
                </a:cubicBezTo>
                <a:cubicBezTo>
                  <a:pt x="56" y="134"/>
                  <a:pt x="56" y="134"/>
                  <a:pt x="56" y="133"/>
                </a:cubicBezTo>
                <a:cubicBezTo>
                  <a:pt x="57" y="133"/>
                  <a:pt x="58" y="129"/>
                  <a:pt x="58" y="127"/>
                </a:cubicBezTo>
                <a:cubicBezTo>
                  <a:pt x="60" y="127"/>
                  <a:pt x="61" y="127"/>
                  <a:pt x="63" y="127"/>
                </a:cubicBezTo>
                <a:cubicBezTo>
                  <a:pt x="63" y="130"/>
                  <a:pt x="63" y="133"/>
                  <a:pt x="63" y="134"/>
                </a:cubicBezTo>
                <a:cubicBezTo>
                  <a:pt x="63" y="135"/>
                  <a:pt x="64" y="135"/>
                  <a:pt x="64" y="136"/>
                </a:cubicBezTo>
                <a:cubicBezTo>
                  <a:pt x="64" y="136"/>
                  <a:pt x="65" y="136"/>
                  <a:pt x="65" y="136"/>
                </a:cubicBezTo>
                <a:cubicBezTo>
                  <a:pt x="66" y="136"/>
                  <a:pt x="67" y="136"/>
                  <a:pt x="67" y="136"/>
                </a:cubicBezTo>
                <a:cubicBezTo>
                  <a:pt x="67" y="135"/>
                  <a:pt x="68" y="135"/>
                  <a:pt x="68" y="134"/>
                </a:cubicBezTo>
                <a:cubicBezTo>
                  <a:pt x="68" y="134"/>
                  <a:pt x="68" y="130"/>
                  <a:pt x="69" y="127"/>
                </a:cubicBezTo>
                <a:cubicBezTo>
                  <a:pt x="70" y="127"/>
                  <a:pt x="72" y="127"/>
                  <a:pt x="73" y="127"/>
                </a:cubicBezTo>
                <a:cubicBezTo>
                  <a:pt x="74" y="130"/>
                  <a:pt x="74" y="133"/>
                  <a:pt x="75" y="134"/>
                </a:cubicBezTo>
                <a:cubicBezTo>
                  <a:pt x="75" y="135"/>
                  <a:pt x="75" y="135"/>
                  <a:pt x="76" y="135"/>
                </a:cubicBezTo>
                <a:cubicBezTo>
                  <a:pt x="76" y="136"/>
                  <a:pt x="77" y="136"/>
                  <a:pt x="77" y="136"/>
                </a:cubicBezTo>
                <a:cubicBezTo>
                  <a:pt x="78" y="136"/>
                  <a:pt x="78" y="135"/>
                  <a:pt x="79" y="135"/>
                </a:cubicBezTo>
                <a:cubicBezTo>
                  <a:pt x="79" y="135"/>
                  <a:pt x="79" y="134"/>
                  <a:pt x="79" y="133"/>
                </a:cubicBezTo>
                <a:cubicBezTo>
                  <a:pt x="79" y="133"/>
                  <a:pt x="79" y="129"/>
                  <a:pt x="79" y="126"/>
                </a:cubicBezTo>
                <a:cubicBezTo>
                  <a:pt x="81" y="126"/>
                  <a:pt x="82" y="126"/>
                  <a:pt x="83" y="125"/>
                </a:cubicBezTo>
                <a:cubicBezTo>
                  <a:pt x="84" y="128"/>
                  <a:pt x="86" y="131"/>
                  <a:pt x="86" y="132"/>
                </a:cubicBezTo>
                <a:cubicBezTo>
                  <a:pt x="86" y="132"/>
                  <a:pt x="87" y="133"/>
                  <a:pt x="87" y="133"/>
                </a:cubicBezTo>
                <a:cubicBezTo>
                  <a:pt x="88" y="133"/>
                  <a:pt x="88" y="133"/>
                  <a:pt x="89" y="133"/>
                </a:cubicBezTo>
                <a:cubicBezTo>
                  <a:pt x="89" y="133"/>
                  <a:pt x="90" y="133"/>
                  <a:pt x="90" y="132"/>
                </a:cubicBezTo>
                <a:cubicBezTo>
                  <a:pt x="90" y="132"/>
                  <a:pt x="91" y="131"/>
                  <a:pt x="90" y="131"/>
                </a:cubicBezTo>
                <a:cubicBezTo>
                  <a:pt x="90" y="130"/>
                  <a:pt x="90" y="127"/>
                  <a:pt x="89" y="124"/>
                </a:cubicBezTo>
                <a:cubicBezTo>
                  <a:pt x="90" y="123"/>
                  <a:pt x="92" y="123"/>
                  <a:pt x="93" y="122"/>
                </a:cubicBezTo>
                <a:cubicBezTo>
                  <a:pt x="95" y="125"/>
                  <a:pt x="96" y="127"/>
                  <a:pt x="97" y="1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15"/>
          <p:cNvSpPr>
            <a:spLocks noEditPoints="1"/>
          </p:cNvSpPr>
          <p:nvPr/>
        </p:nvSpPr>
        <p:spPr bwMode="auto">
          <a:xfrm>
            <a:off x="297498" y="1341438"/>
            <a:ext cx="998538" cy="1000125"/>
          </a:xfrm>
          <a:custGeom>
            <a:avLst/>
            <a:gdLst>
              <a:gd name="T0" fmla="*/ 222 w 282"/>
              <a:gd name="T1" fmla="*/ 257 h 283"/>
              <a:gd name="T2" fmla="*/ 221 w 282"/>
              <a:gd name="T3" fmla="*/ 245 h 283"/>
              <a:gd name="T4" fmla="*/ 205 w 282"/>
              <a:gd name="T5" fmla="*/ 209 h 283"/>
              <a:gd name="T6" fmla="*/ 224 w 282"/>
              <a:gd name="T7" fmla="*/ 184 h 283"/>
              <a:gd name="T8" fmla="*/ 262 w 282"/>
              <a:gd name="T9" fmla="*/ 190 h 283"/>
              <a:gd name="T10" fmla="*/ 274 w 282"/>
              <a:gd name="T11" fmla="*/ 187 h 283"/>
              <a:gd name="T12" fmla="*/ 281 w 282"/>
              <a:gd name="T13" fmla="*/ 177 h 283"/>
              <a:gd name="T14" fmla="*/ 280 w 282"/>
              <a:gd name="T15" fmla="*/ 165 h 283"/>
              <a:gd name="T16" fmla="*/ 271 w 282"/>
              <a:gd name="T17" fmla="*/ 157 h 283"/>
              <a:gd name="T18" fmla="*/ 234 w 282"/>
              <a:gd name="T19" fmla="*/ 144 h 283"/>
              <a:gd name="T20" fmla="*/ 230 w 282"/>
              <a:gd name="T21" fmla="*/ 113 h 283"/>
              <a:gd name="T22" fmla="*/ 261 w 282"/>
              <a:gd name="T23" fmla="*/ 90 h 283"/>
              <a:gd name="T24" fmla="*/ 267 w 282"/>
              <a:gd name="T25" fmla="*/ 79 h 283"/>
              <a:gd name="T26" fmla="*/ 265 w 282"/>
              <a:gd name="T27" fmla="*/ 68 h 283"/>
              <a:gd name="T28" fmla="*/ 256 w 282"/>
              <a:gd name="T29" fmla="*/ 60 h 283"/>
              <a:gd name="T30" fmla="*/ 244 w 282"/>
              <a:gd name="T31" fmla="*/ 60 h 283"/>
              <a:gd name="T32" fmla="*/ 209 w 282"/>
              <a:gd name="T33" fmla="*/ 77 h 283"/>
              <a:gd name="T34" fmla="*/ 183 w 282"/>
              <a:gd name="T35" fmla="*/ 58 h 283"/>
              <a:gd name="T36" fmla="*/ 190 w 282"/>
              <a:gd name="T37" fmla="*/ 19 h 283"/>
              <a:gd name="T38" fmla="*/ 187 w 282"/>
              <a:gd name="T39" fmla="*/ 8 h 283"/>
              <a:gd name="T40" fmla="*/ 177 w 282"/>
              <a:gd name="T41" fmla="*/ 1 h 283"/>
              <a:gd name="T42" fmla="*/ 165 w 282"/>
              <a:gd name="T43" fmla="*/ 2 h 283"/>
              <a:gd name="T44" fmla="*/ 157 w 282"/>
              <a:gd name="T45" fmla="*/ 11 h 283"/>
              <a:gd name="T46" fmla="*/ 143 w 282"/>
              <a:gd name="T47" fmla="*/ 48 h 283"/>
              <a:gd name="T48" fmla="*/ 112 w 282"/>
              <a:gd name="T49" fmla="*/ 52 h 283"/>
              <a:gd name="T50" fmla="*/ 89 w 282"/>
              <a:gd name="T51" fmla="*/ 20 h 283"/>
              <a:gd name="T52" fmla="*/ 79 w 282"/>
              <a:gd name="T53" fmla="*/ 14 h 283"/>
              <a:gd name="T54" fmla="*/ 67 w 282"/>
              <a:gd name="T55" fmla="*/ 16 h 283"/>
              <a:gd name="T56" fmla="*/ 60 w 282"/>
              <a:gd name="T57" fmla="*/ 26 h 283"/>
              <a:gd name="T58" fmla="*/ 60 w 282"/>
              <a:gd name="T59" fmla="*/ 38 h 283"/>
              <a:gd name="T60" fmla="*/ 77 w 282"/>
              <a:gd name="T61" fmla="*/ 73 h 283"/>
              <a:gd name="T62" fmla="*/ 58 w 282"/>
              <a:gd name="T63" fmla="*/ 98 h 283"/>
              <a:gd name="T64" fmla="*/ 19 w 282"/>
              <a:gd name="T65" fmla="*/ 92 h 283"/>
              <a:gd name="T66" fmla="*/ 8 w 282"/>
              <a:gd name="T67" fmla="*/ 95 h 283"/>
              <a:gd name="T68" fmla="*/ 1 w 282"/>
              <a:gd name="T69" fmla="*/ 105 h 283"/>
              <a:gd name="T70" fmla="*/ 2 w 282"/>
              <a:gd name="T71" fmla="*/ 117 h 283"/>
              <a:gd name="T72" fmla="*/ 11 w 282"/>
              <a:gd name="T73" fmla="*/ 125 h 283"/>
              <a:gd name="T74" fmla="*/ 48 w 282"/>
              <a:gd name="T75" fmla="*/ 139 h 283"/>
              <a:gd name="T76" fmla="*/ 52 w 282"/>
              <a:gd name="T77" fmla="*/ 170 h 283"/>
              <a:gd name="T78" fmla="*/ 20 w 282"/>
              <a:gd name="T79" fmla="*/ 193 h 283"/>
              <a:gd name="T80" fmla="*/ 14 w 282"/>
              <a:gd name="T81" fmla="*/ 203 h 283"/>
              <a:gd name="T82" fmla="*/ 16 w 282"/>
              <a:gd name="T83" fmla="*/ 215 h 283"/>
              <a:gd name="T84" fmla="*/ 26 w 282"/>
              <a:gd name="T85" fmla="*/ 222 h 283"/>
              <a:gd name="T86" fmla="*/ 37 w 282"/>
              <a:gd name="T87" fmla="*/ 222 h 283"/>
              <a:gd name="T88" fmla="*/ 73 w 282"/>
              <a:gd name="T89" fmla="*/ 205 h 283"/>
              <a:gd name="T90" fmla="*/ 98 w 282"/>
              <a:gd name="T91" fmla="*/ 224 h 283"/>
              <a:gd name="T92" fmla="*/ 92 w 282"/>
              <a:gd name="T93" fmla="*/ 263 h 283"/>
              <a:gd name="T94" fmla="*/ 95 w 282"/>
              <a:gd name="T95" fmla="*/ 275 h 283"/>
              <a:gd name="T96" fmla="*/ 105 w 282"/>
              <a:gd name="T97" fmla="*/ 281 h 283"/>
              <a:gd name="T98" fmla="*/ 117 w 282"/>
              <a:gd name="T99" fmla="*/ 280 h 283"/>
              <a:gd name="T100" fmla="*/ 125 w 282"/>
              <a:gd name="T101" fmla="*/ 271 h 283"/>
              <a:gd name="T102" fmla="*/ 138 w 282"/>
              <a:gd name="T103" fmla="*/ 234 h 283"/>
              <a:gd name="T104" fmla="*/ 169 w 282"/>
              <a:gd name="T105" fmla="*/ 230 h 283"/>
              <a:gd name="T106" fmla="*/ 192 w 282"/>
              <a:gd name="T107" fmla="*/ 262 h 283"/>
              <a:gd name="T108" fmla="*/ 203 w 282"/>
              <a:gd name="T109" fmla="*/ 268 h 283"/>
              <a:gd name="T110" fmla="*/ 214 w 282"/>
              <a:gd name="T111" fmla="*/ 266 h 283"/>
              <a:gd name="T112" fmla="*/ 222 w 282"/>
              <a:gd name="T113" fmla="*/ 257 h 283"/>
              <a:gd name="T114" fmla="*/ 169 w 282"/>
              <a:gd name="T115" fmla="*/ 189 h 283"/>
              <a:gd name="T116" fmla="*/ 93 w 282"/>
              <a:gd name="T117" fmla="*/ 170 h 283"/>
              <a:gd name="T118" fmla="*/ 112 w 282"/>
              <a:gd name="T119" fmla="*/ 93 h 283"/>
              <a:gd name="T120" fmla="*/ 189 w 282"/>
              <a:gd name="T121" fmla="*/ 113 h 283"/>
              <a:gd name="T122" fmla="*/ 169 w 282"/>
              <a:gd name="T123" fmla="*/ 189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2" h="283">
                <a:moveTo>
                  <a:pt x="222" y="257"/>
                </a:moveTo>
                <a:cubicBezTo>
                  <a:pt x="223" y="253"/>
                  <a:pt x="223" y="249"/>
                  <a:pt x="221" y="245"/>
                </a:cubicBezTo>
                <a:cubicBezTo>
                  <a:pt x="220" y="241"/>
                  <a:pt x="212" y="225"/>
                  <a:pt x="205" y="209"/>
                </a:cubicBezTo>
                <a:cubicBezTo>
                  <a:pt x="213" y="202"/>
                  <a:pt x="219" y="193"/>
                  <a:pt x="224" y="184"/>
                </a:cubicBezTo>
                <a:cubicBezTo>
                  <a:pt x="241" y="187"/>
                  <a:pt x="258" y="189"/>
                  <a:pt x="262" y="190"/>
                </a:cubicBezTo>
                <a:cubicBezTo>
                  <a:pt x="267" y="191"/>
                  <a:pt x="271" y="190"/>
                  <a:pt x="274" y="187"/>
                </a:cubicBezTo>
                <a:cubicBezTo>
                  <a:pt x="277" y="185"/>
                  <a:pt x="280" y="181"/>
                  <a:pt x="281" y="177"/>
                </a:cubicBezTo>
                <a:cubicBezTo>
                  <a:pt x="282" y="173"/>
                  <a:pt x="281" y="169"/>
                  <a:pt x="280" y="165"/>
                </a:cubicBezTo>
                <a:cubicBezTo>
                  <a:pt x="278" y="162"/>
                  <a:pt x="275" y="159"/>
                  <a:pt x="271" y="157"/>
                </a:cubicBezTo>
                <a:cubicBezTo>
                  <a:pt x="267" y="156"/>
                  <a:pt x="251" y="150"/>
                  <a:pt x="234" y="144"/>
                </a:cubicBezTo>
                <a:cubicBezTo>
                  <a:pt x="234" y="133"/>
                  <a:pt x="233" y="123"/>
                  <a:pt x="230" y="113"/>
                </a:cubicBezTo>
                <a:cubicBezTo>
                  <a:pt x="244" y="102"/>
                  <a:pt x="258" y="92"/>
                  <a:pt x="261" y="90"/>
                </a:cubicBezTo>
                <a:cubicBezTo>
                  <a:pt x="265" y="87"/>
                  <a:pt x="267" y="83"/>
                  <a:pt x="267" y="79"/>
                </a:cubicBezTo>
                <a:cubicBezTo>
                  <a:pt x="268" y="75"/>
                  <a:pt x="267" y="71"/>
                  <a:pt x="265" y="68"/>
                </a:cubicBezTo>
                <a:cubicBezTo>
                  <a:pt x="263" y="64"/>
                  <a:pt x="260" y="61"/>
                  <a:pt x="256" y="60"/>
                </a:cubicBezTo>
                <a:cubicBezTo>
                  <a:pt x="252" y="59"/>
                  <a:pt x="248" y="59"/>
                  <a:pt x="244" y="60"/>
                </a:cubicBezTo>
                <a:cubicBezTo>
                  <a:pt x="240" y="62"/>
                  <a:pt x="225" y="69"/>
                  <a:pt x="209" y="77"/>
                </a:cubicBezTo>
                <a:cubicBezTo>
                  <a:pt x="201" y="69"/>
                  <a:pt x="193" y="63"/>
                  <a:pt x="183" y="58"/>
                </a:cubicBezTo>
                <a:cubicBezTo>
                  <a:pt x="186" y="40"/>
                  <a:pt x="189" y="23"/>
                  <a:pt x="190" y="19"/>
                </a:cubicBezTo>
                <a:cubicBezTo>
                  <a:pt x="190" y="15"/>
                  <a:pt x="189" y="11"/>
                  <a:pt x="187" y="8"/>
                </a:cubicBezTo>
                <a:cubicBezTo>
                  <a:pt x="184" y="4"/>
                  <a:pt x="181" y="2"/>
                  <a:pt x="177" y="1"/>
                </a:cubicBezTo>
                <a:cubicBezTo>
                  <a:pt x="173" y="0"/>
                  <a:pt x="169" y="0"/>
                  <a:pt x="165" y="2"/>
                </a:cubicBezTo>
                <a:cubicBezTo>
                  <a:pt x="161" y="4"/>
                  <a:pt x="158" y="7"/>
                  <a:pt x="157" y="11"/>
                </a:cubicBezTo>
                <a:cubicBezTo>
                  <a:pt x="155" y="15"/>
                  <a:pt x="150" y="31"/>
                  <a:pt x="143" y="48"/>
                </a:cubicBezTo>
                <a:cubicBezTo>
                  <a:pt x="133" y="48"/>
                  <a:pt x="123" y="49"/>
                  <a:pt x="112" y="52"/>
                </a:cubicBezTo>
                <a:cubicBezTo>
                  <a:pt x="102" y="38"/>
                  <a:pt x="92" y="24"/>
                  <a:pt x="89" y="20"/>
                </a:cubicBezTo>
                <a:cubicBezTo>
                  <a:pt x="87" y="17"/>
                  <a:pt x="83" y="15"/>
                  <a:pt x="79" y="14"/>
                </a:cubicBezTo>
                <a:cubicBezTo>
                  <a:pt x="75" y="14"/>
                  <a:pt x="71" y="14"/>
                  <a:pt x="67" y="16"/>
                </a:cubicBezTo>
                <a:cubicBezTo>
                  <a:pt x="64" y="19"/>
                  <a:pt x="61" y="22"/>
                  <a:pt x="60" y="26"/>
                </a:cubicBezTo>
                <a:cubicBezTo>
                  <a:pt x="58" y="30"/>
                  <a:pt x="58" y="34"/>
                  <a:pt x="60" y="38"/>
                </a:cubicBezTo>
                <a:cubicBezTo>
                  <a:pt x="62" y="41"/>
                  <a:pt x="69" y="57"/>
                  <a:pt x="77" y="73"/>
                </a:cubicBezTo>
                <a:cubicBezTo>
                  <a:pt x="69" y="81"/>
                  <a:pt x="63" y="89"/>
                  <a:pt x="58" y="98"/>
                </a:cubicBezTo>
                <a:cubicBezTo>
                  <a:pt x="40" y="96"/>
                  <a:pt x="23" y="93"/>
                  <a:pt x="19" y="92"/>
                </a:cubicBezTo>
                <a:cubicBezTo>
                  <a:pt x="15" y="92"/>
                  <a:pt x="11" y="93"/>
                  <a:pt x="8" y="95"/>
                </a:cubicBezTo>
                <a:cubicBezTo>
                  <a:pt x="4" y="97"/>
                  <a:pt x="2" y="101"/>
                  <a:pt x="1" y="105"/>
                </a:cubicBezTo>
                <a:cubicBezTo>
                  <a:pt x="0" y="109"/>
                  <a:pt x="0" y="113"/>
                  <a:pt x="2" y="117"/>
                </a:cubicBezTo>
                <a:cubicBezTo>
                  <a:pt x="4" y="121"/>
                  <a:pt x="7" y="124"/>
                  <a:pt x="11" y="125"/>
                </a:cubicBezTo>
                <a:cubicBezTo>
                  <a:pt x="15" y="127"/>
                  <a:pt x="31" y="132"/>
                  <a:pt x="48" y="139"/>
                </a:cubicBezTo>
                <a:cubicBezTo>
                  <a:pt x="47" y="149"/>
                  <a:pt x="49" y="159"/>
                  <a:pt x="52" y="170"/>
                </a:cubicBezTo>
                <a:cubicBezTo>
                  <a:pt x="37" y="180"/>
                  <a:pt x="24" y="190"/>
                  <a:pt x="20" y="193"/>
                </a:cubicBezTo>
                <a:cubicBezTo>
                  <a:pt x="17" y="195"/>
                  <a:pt x="15" y="199"/>
                  <a:pt x="14" y="203"/>
                </a:cubicBezTo>
                <a:cubicBezTo>
                  <a:pt x="13" y="207"/>
                  <a:pt x="14" y="211"/>
                  <a:pt x="16" y="215"/>
                </a:cubicBezTo>
                <a:cubicBezTo>
                  <a:pt x="18" y="219"/>
                  <a:pt x="22" y="221"/>
                  <a:pt x="26" y="222"/>
                </a:cubicBezTo>
                <a:cubicBezTo>
                  <a:pt x="29" y="224"/>
                  <a:pt x="34" y="224"/>
                  <a:pt x="37" y="222"/>
                </a:cubicBezTo>
                <a:cubicBezTo>
                  <a:pt x="41" y="220"/>
                  <a:pt x="57" y="213"/>
                  <a:pt x="73" y="205"/>
                </a:cubicBezTo>
                <a:cubicBezTo>
                  <a:pt x="80" y="213"/>
                  <a:pt x="89" y="219"/>
                  <a:pt x="98" y="224"/>
                </a:cubicBezTo>
                <a:cubicBezTo>
                  <a:pt x="95" y="242"/>
                  <a:pt x="93" y="259"/>
                  <a:pt x="92" y="263"/>
                </a:cubicBezTo>
                <a:cubicBezTo>
                  <a:pt x="91" y="267"/>
                  <a:pt x="93" y="271"/>
                  <a:pt x="95" y="275"/>
                </a:cubicBezTo>
                <a:cubicBezTo>
                  <a:pt x="97" y="278"/>
                  <a:pt x="101" y="280"/>
                  <a:pt x="105" y="281"/>
                </a:cubicBezTo>
                <a:cubicBezTo>
                  <a:pt x="109" y="283"/>
                  <a:pt x="113" y="282"/>
                  <a:pt x="117" y="280"/>
                </a:cubicBezTo>
                <a:cubicBezTo>
                  <a:pt x="120" y="278"/>
                  <a:pt x="123" y="275"/>
                  <a:pt x="125" y="271"/>
                </a:cubicBezTo>
                <a:cubicBezTo>
                  <a:pt x="126" y="268"/>
                  <a:pt x="132" y="251"/>
                  <a:pt x="138" y="234"/>
                </a:cubicBezTo>
                <a:cubicBezTo>
                  <a:pt x="148" y="235"/>
                  <a:pt x="159" y="233"/>
                  <a:pt x="169" y="230"/>
                </a:cubicBezTo>
                <a:cubicBezTo>
                  <a:pt x="180" y="245"/>
                  <a:pt x="190" y="259"/>
                  <a:pt x="192" y="262"/>
                </a:cubicBezTo>
                <a:cubicBezTo>
                  <a:pt x="195" y="265"/>
                  <a:pt x="199" y="267"/>
                  <a:pt x="203" y="268"/>
                </a:cubicBezTo>
                <a:cubicBezTo>
                  <a:pt x="206" y="269"/>
                  <a:pt x="211" y="268"/>
                  <a:pt x="214" y="266"/>
                </a:cubicBezTo>
                <a:cubicBezTo>
                  <a:pt x="218" y="264"/>
                  <a:pt x="221" y="260"/>
                  <a:pt x="222" y="257"/>
                </a:cubicBezTo>
                <a:close/>
                <a:moveTo>
                  <a:pt x="169" y="189"/>
                </a:moveTo>
                <a:cubicBezTo>
                  <a:pt x="143" y="205"/>
                  <a:pt x="108" y="196"/>
                  <a:pt x="93" y="170"/>
                </a:cubicBezTo>
                <a:cubicBezTo>
                  <a:pt x="77" y="143"/>
                  <a:pt x="86" y="109"/>
                  <a:pt x="112" y="93"/>
                </a:cubicBezTo>
                <a:cubicBezTo>
                  <a:pt x="139" y="78"/>
                  <a:pt x="173" y="86"/>
                  <a:pt x="189" y="113"/>
                </a:cubicBezTo>
                <a:cubicBezTo>
                  <a:pt x="204" y="139"/>
                  <a:pt x="195" y="174"/>
                  <a:pt x="169" y="1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16"/>
          <p:cNvSpPr>
            <a:spLocks noEditPoints="1"/>
          </p:cNvSpPr>
          <p:nvPr/>
        </p:nvSpPr>
        <p:spPr bwMode="auto">
          <a:xfrm>
            <a:off x="970598" y="966788"/>
            <a:ext cx="377825" cy="377825"/>
          </a:xfrm>
          <a:custGeom>
            <a:avLst/>
            <a:gdLst>
              <a:gd name="T0" fmla="*/ 105 w 107"/>
              <a:gd name="T1" fmla="*/ 52 h 107"/>
              <a:gd name="T2" fmla="*/ 106 w 107"/>
              <a:gd name="T3" fmla="*/ 44 h 107"/>
              <a:gd name="T4" fmla="*/ 103 w 107"/>
              <a:gd name="T5" fmla="*/ 37 h 107"/>
              <a:gd name="T6" fmla="*/ 96 w 107"/>
              <a:gd name="T7" fmla="*/ 35 h 107"/>
              <a:gd name="T8" fmla="*/ 99 w 107"/>
              <a:gd name="T9" fmla="*/ 26 h 107"/>
              <a:gd name="T10" fmla="*/ 95 w 107"/>
              <a:gd name="T11" fmla="*/ 20 h 107"/>
              <a:gd name="T12" fmla="*/ 85 w 107"/>
              <a:gd name="T13" fmla="*/ 19 h 107"/>
              <a:gd name="T14" fmla="*/ 86 w 107"/>
              <a:gd name="T15" fmla="*/ 12 h 107"/>
              <a:gd name="T16" fmla="*/ 80 w 107"/>
              <a:gd name="T17" fmla="*/ 7 h 107"/>
              <a:gd name="T18" fmla="*/ 73 w 107"/>
              <a:gd name="T19" fmla="*/ 5 h 107"/>
              <a:gd name="T20" fmla="*/ 67 w 107"/>
              <a:gd name="T21" fmla="*/ 9 h 107"/>
              <a:gd name="T22" fmla="*/ 62 w 107"/>
              <a:gd name="T23" fmla="*/ 1 h 107"/>
              <a:gd name="T24" fmla="*/ 55 w 107"/>
              <a:gd name="T25" fmla="*/ 0 h 107"/>
              <a:gd name="T26" fmla="*/ 48 w 107"/>
              <a:gd name="T27" fmla="*/ 7 h 107"/>
              <a:gd name="T28" fmla="*/ 43 w 107"/>
              <a:gd name="T29" fmla="*/ 3 h 107"/>
              <a:gd name="T30" fmla="*/ 35 w 107"/>
              <a:gd name="T31" fmla="*/ 3 h 107"/>
              <a:gd name="T32" fmla="*/ 29 w 107"/>
              <a:gd name="T33" fmla="*/ 7 h 107"/>
              <a:gd name="T34" fmla="*/ 28 w 107"/>
              <a:gd name="T35" fmla="*/ 14 h 107"/>
              <a:gd name="T36" fmla="*/ 19 w 107"/>
              <a:gd name="T37" fmla="*/ 14 h 107"/>
              <a:gd name="T38" fmla="*/ 14 w 107"/>
              <a:gd name="T39" fmla="*/ 18 h 107"/>
              <a:gd name="T40" fmla="*/ 15 w 107"/>
              <a:gd name="T41" fmla="*/ 28 h 107"/>
              <a:gd name="T42" fmla="*/ 8 w 107"/>
              <a:gd name="T43" fmla="*/ 29 h 107"/>
              <a:gd name="T44" fmla="*/ 3 w 107"/>
              <a:gd name="T45" fmla="*/ 35 h 107"/>
              <a:gd name="T46" fmla="*/ 3 w 107"/>
              <a:gd name="T47" fmla="*/ 43 h 107"/>
              <a:gd name="T48" fmla="*/ 7 w 107"/>
              <a:gd name="T49" fmla="*/ 48 h 107"/>
              <a:gd name="T50" fmla="*/ 1 w 107"/>
              <a:gd name="T51" fmla="*/ 55 h 107"/>
              <a:gd name="T52" fmla="*/ 1 w 107"/>
              <a:gd name="T53" fmla="*/ 61 h 107"/>
              <a:gd name="T54" fmla="*/ 9 w 107"/>
              <a:gd name="T55" fmla="*/ 67 h 107"/>
              <a:gd name="T56" fmla="*/ 5 w 107"/>
              <a:gd name="T57" fmla="*/ 73 h 107"/>
              <a:gd name="T58" fmla="*/ 7 w 107"/>
              <a:gd name="T59" fmla="*/ 80 h 107"/>
              <a:gd name="T60" fmla="*/ 13 w 107"/>
              <a:gd name="T61" fmla="*/ 85 h 107"/>
              <a:gd name="T62" fmla="*/ 20 w 107"/>
              <a:gd name="T63" fmla="*/ 85 h 107"/>
              <a:gd name="T64" fmla="*/ 20 w 107"/>
              <a:gd name="T65" fmla="*/ 95 h 107"/>
              <a:gd name="T66" fmla="*/ 26 w 107"/>
              <a:gd name="T67" fmla="*/ 99 h 107"/>
              <a:gd name="T68" fmla="*/ 36 w 107"/>
              <a:gd name="T69" fmla="*/ 96 h 107"/>
              <a:gd name="T70" fmla="*/ 38 w 107"/>
              <a:gd name="T71" fmla="*/ 103 h 107"/>
              <a:gd name="T72" fmla="*/ 44 w 107"/>
              <a:gd name="T73" fmla="*/ 106 h 107"/>
              <a:gd name="T74" fmla="*/ 52 w 107"/>
              <a:gd name="T75" fmla="*/ 105 h 107"/>
              <a:gd name="T76" fmla="*/ 56 w 107"/>
              <a:gd name="T77" fmla="*/ 100 h 107"/>
              <a:gd name="T78" fmla="*/ 64 w 107"/>
              <a:gd name="T79" fmla="*/ 106 h 107"/>
              <a:gd name="T80" fmla="*/ 71 w 107"/>
              <a:gd name="T81" fmla="*/ 104 h 107"/>
              <a:gd name="T82" fmla="*/ 75 w 107"/>
              <a:gd name="T83" fmla="*/ 95 h 107"/>
              <a:gd name="T84" fmla="*/ 81 w 107"/>
              <a:gd name="T85" fmla="*/ 97 h 107"/>
              <a:gd name="T86" fmla="*/ 88 w 107"/>
              <a:gd name="T87" fmla="*/ 94 h 107"/>
              <a:gd name="T88" fmla="*/ 92 w 107"/>
              <a:gd name="T89" fmla="*/ 88 h 107"/>
              <a:gd name="T90" fmla="*/ 91 w 107"/>
              <a:gd name="T91" fmla="*/ 82 h 107"/>
              <a:gd name="T92" fmla="*/ 100 w 107"/>
              <a:gd name="T93" fmla="*/ 79 h 107"/>
              <a:gd name="T94" fmla="*/ 103 w 107"/>
              <a:gd name="T95" fmla="*/ 73 h 107"/>
              <a:gd name="T96" fmla="*/ 99 w 107"/>
              <a:gd name="T97" fmla="*/ 64 h 107"/>
              <a:gd name="T98" fmla="*/ 105 w 107"/>
              <a:gd name="T99" fmla="*/ 61 h 107"/>
              <a:gd name="T100" fmla="*/ 53 w 107"/>
              <a:gd name="T101" fmla="*/ 96 h 107"/>
              <a:gd name="T102" fmla="*/ 39 w 107"/>
              <a:gd name="T103" fmla="*/ 93 h 107"/>
              <a:gd name="T104" fmla="*/ 27 w 107"/>
              <a:gd name="T105" fmla="*/ 8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7" h="107">
                <a:moveTo>
                  <a:pt x="105" y="55"/>
                </a:moveTo>
                <a:cubicBezTo>
                  <a:pt x="106" y="55"/>
                  <a:pt x="106" y="55"/>
                  <a:pt x="107" y="55"/>
                </a:cubicBezTo>
                <a:cubicBezTo>
                  <a:pt x="107" y="54"/>
                  <a:pt x="107" y="54"/>
                  <a:pt x="107" y="53"/>
                </a:cubicBezTo>
                <a:cubicBezTo>
                  <a:pt x="107" y="53"/>
                  <a:pt x="107" y="52"/>
                  <a:pt x="107" y="52"/>
                </a:cubicBezTo>
                <a:cubicBezTo>
                  <a:pt x="106" y="52"/>
                  <a:pt x="106" y="52"/>
                  <a:pt x="105" y="52"/>
                </a:cubicBezTo>
                <a:cubicBezTo>
                  <a:pt x="105" y="51"/>
                  <a:pt x="102" y="51"/>
                  <a:pt x="100" y="51"/>
                </a:cubicBezTo>
                <a:cubicBezTo>
                  <a:pt x="100" y="50"/>
                  <a:pt x="100" y="49"/>
                  <a:pt x="100" y="48"/>
                </a:cubicBezTo>
                <a:cubicBezTo>
                  <a:pt x="102" y="47"/>
                  <a:pt x="105" y="46"/>
                  <a:pt x="105" y="46"/>
                </a:cubicBezTo>
                <a:cubicBezTo>
                  <a:pt x="105" y="46"/>
                  <a:pt x="106" y="46"/>
                  <a:pt x="106" y="45"/>
                </a:cubicBezTo>
                <a:cubicBezTo>
                  <a:pt x="106" y="45"/>
                  <a:pt x="106" y="44"/>
                  <a:pt x="106" y="44"/>
                </a:cubicBezTo>
                <a:cubicBezTo>
                  <a:pt x="106" y="44"/>
                  <a:pt x="106" y="43"/>
                  <a:pt x="106" y="43"/>
                </a:cubicBezTo>
                <a:cubicBezTo>
                  <a:pt x="105" y="43"/>
                  <a:pt x="105" y="42"/>
                  <a:pt x="104" y="43"/>
                </a:cubicBezTo>
                <a:cubicBezTo>
                  <a:pt x="104" y="43"/>
                  <a:pt x="101" y="43"/>
                  <a:pt x="99" y="43"/>
                </a:cubicBezTo>
                <a:cubicBezTo>
                  <a:pt x="99" y="42"/>
                  <a:pt x="98" y="41"/>
                  <a:pt x="98" y="40"/>
                </a:cubicBezTo>
                <a:cubicBezTo>
                  <a:pt x="100" y="39"/>
                  <a:pt x="103" y="38"/>
                  <a:pt x="103" y="37"/>
                </a:cubicBezTo>
                <a:cubicBezTo>
                  <a:pt x="103" y="37"/>
                  <a:pt x="104" y="37"/>
                  <a:pt x="104" y="36"/>
                </a:cubicBezTo>
                <a:cubicBezTo>
                  <a:pt x="104" y="36"/>
                  <a:pt x="104" y="35"/>
                  <a:pt x="104" y="35"/>
                </a:cubicBezTo>
                <a:cubicBezTo>
                  <a:pt x="104" y="35"/>
                  <a:pt x="103" y="34"/>
                  <a:pt x="103" y="34"/>
                </a:cubicBezTo>
                <a:cubicBezTo>
                  <a:pt x="103" y="34"/>
                  <a:pt x="102" y="34"/>
                  <a:pt x="102" y="34"/>
                </a:cubicBezTo>
                <a:cubicBezTo>
                  <a:pt x="101" y="34"/>
                  <a:pt x="99" y="35"/>
                  <a:pt x="96" y="35"/>
                </a:cubicBezTo>
                <a:cubicBezTo>
                  <a:pt x="96" y="34"/>
                  <a:pt x="96" y="33"/>
                  <a:pt x="95" y="32"/>
                </a:cubicBezTo>
                <a:cubicBezTo>
                  <a:pt x="97" y="31"/>
                  <a:pt x="99" y="29"/>
                  <a:pt x="99" y="29"/>
                </a:cubicBezTo>
                <a:cubicBezTo>
                  <a:pt x="100" y="29"/>
                  <a:pt x="100" y="28"/>
                  <a:pt x="100" y="28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0" y="26"/>
                  <a:pt x="99" y="26"/>
                  <a:pt x="99" y="26"/>
                </a:cubicBezTo>
                <a:cubicBezTo>
                  <a:pt x="99" y="26"/>
                  <a:pt x="98" y="26"/>
                  <a:pt x="98" y="26"/>
                </a:cubicBezTo>
                <a:cubicBezTo>
                  <a:pt x="97" y="26"/>
                  <a:pt x="95" y="27"/>
                  <a:pt x="93" y="28"/>
                </a:cubicBezTo>
                <a:cubicBezTo>
                  <a:pt x="92" y="27"/>
                  <a:pt x="91" y="26"/>
                  <a:pt x="91" y="25"/>
                </a:cubicBezTo>
                <a:cubicBezTo>
                  <a:pt x="92" y="24"/>
                  <a:pt x="94" y="22"/>
                  <a:pt x="95" y="21"/>
                </a:cubicBezTo>
                <a:cubicBezTo>
                  <a:pt x="95" y="21"/>
                  <a:pt x="95" y="21"/>
                  <a:pt x="95" y="20"/>
                </a:cubicBezTo>
                <a:cubicBezTo>
                  <a:pt x="95" y="20"/>
                  <a:pt x="95" y="19"/>
                  <a:pt x="95" y="19"/>
                </a:cubicBezTo>
                <a:cubicBezTo>
                  <a:pt x="94" y="19"/>
                  <a:pt x="94" y="18"/>
                  <a:pt x="93" y="18"/>
                </a:cubicBezTo>
                <a:cubicBezTo>
                  <a:pt x="93" y="18"/>
                  <a:pt x="93" y="18"/>
                  <a:pt x="92" y="19"/>
                </a:cubicBezTo>
                <a:cubicBezTo>
                  <a:pt x="92" y="19"/>
                  <a:pt x="90" y="20"/>
                  <a:pt x="88" y="22"/>
                </a:cubicBezTo>
                <a:cubicBezTo>
                  <a:pt x="87" y="21"/>
                  <a:pt x="86" y="20"/>
                  <a:pt x="85" y="19"/>
                </a:cubicBezTo>
                <a:cubicBezTo>
                  <a:pt x="87" y="17"/>
                  <a:pt x="88" y="15"/>
                  <a:pt x="88" y="15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13"/>
                  <a:pt x="88" y="13"/>
                  <a:pt x="88" y="12"/>
                </a:cubicBezTo>
                <a:cubicBezTo>
                  <a:pt x="88" y="12"/>
                  <a:pt x="87" y="12"/>
                  <a:pt x="87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5" y="13"/>
                  <a:pt x="83" y="15"/>
                  <a:pt x="82" y="16"/>
                </a:cubicBezTo>
                <a:cubicBezTo>
                  <a:pt x="81" y="16"/>
                  <a:pt x="80" y="15"/>
                  <a:pt x="79" y="14"/>
                </a:cubicBezTo>
                <a:cubicBezTo>
                  <a:pt x="80" y="12"/>
                  <a:pt x="81" y="10"/>
                  <a:pt x="81" y="9"/>
                </a:cubicBezTo>
                <a:cubicBezTo>
                  <a:pt x="81" y="9"/>
                  <a:pt x="81" y="8"/>
                  <a:pt x="81" y="8"/>
                </a:cubicBezTo>
                <a:cubicBezTo>
                  <a:pt x="81" y="8"/>
                  <a:pt x="81" y="7"/>
                  <a:pt x="80" y="7"/>
                </a:cubicBezTo>
                <a:cubicBezTo>
                  <a:pt x="80" y="7"/>
                  <a:pt x="80" y="7"/>
                  <a:pt x="79" y="7"/>
                </a:cubicBezTo>
                <a:cubicBezTo>
                  <a:pt x="79" y="7"/>
                  <a:pt x="78" y="7"/>
                  <a:pt x="78" y="7"/>
                </a:cubicBezTo>
                <a:cubicBezTo>
                  <a:pt x="78" y="8"/>
                  <a:pt x="76" y="10"/>
                  <a:pt x="75" y="12"/>
                </a:cubicBezTo>
                <a:cubicBezTo>
                  <a:pt x="74" y="11"/>
                  <a:pt x="73" y="11"/>
                  <a:pt x="72" y="10"/>
                </a:cubicBezTo>
                <a:cubicBezTo>
                  <a:pt x="72" y="8"/>
                  <a:pt x="73" y="6"/>
                  <a:pt x="73" y="5"/>
                </a:cubicBezTo>
                <a:cubicBezTo>
                  <a:pt x="73" y="5"/>
                  <a:pt x="73" y="4"/>
                  <a:pt x="73" y="4"/>
                </a:cubicBezTo>
                <a:cubicBezTo>
                  <a:pt x="73" y="3"/>
                  <a:pt x="72" y="3"/>
                  <a:pt x="72" y="3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3"/>
                  <a:pt x="70" y="3"/>
                  <a:pt x="70" y="4"/>
                </a:cubicBezTo>
                <a:cubicBezTo>
                  <a:pt x="69" y="4"/>
                  <a:pt x="68" y="7"/>
                  <a:pt x="67" y="9"/>
                </a:cubicBezTo>
                <a:cubicBezTo>
                  <a:pt x="66" y="8"/>
                  <a:pt x="65" y="8"/>
                  <a:pt x="64" y="8"/>
                </a:cubicBezTo>
                <a:cubicBezTo>
                  <a:pt x="64" y="6"/>
                  <a:pt x="64" y="3"/>
                  <a:pt x="64" y="3"/>
                </a:cubicBezTo>
                <a:cubicBezTo>
                  <a:pt x="64" y="2"/>
                  <a:pt x="64" y="2"/>
                  <a:pt x="64" y="1"/>
                </a:cubicBezTo>
                <a:cubicBezTo>
                  <a:pt x="64" y="1"/>
                  <a:pt x="63" y="1"/>
                  <a:pt x="63" y="1"/>
                </a:cubicBezTo>
                <a:cubicBezTo>
                  <a:pt x="62" y="0"/>
                  <a:pt x="62" y="1"/>
                  <a:pt x="62" y="1"/>
                </a:cubicBezTo>
                <a:cubicBezTo>
                  <a:pt x="61" y="1"/>
                  <a:pt x="61" y="1"/>
                  <a:pt x="61" y="2"/>
                </a:cubicBezTo>
                <a:cubicBezTo>
                  <a:pt x="61" y="2"/>
                  <a:pt x="60" y="5"/>
                  <a:pt x="59" y="7"/>
                </a:cubicBezTo>
                <a:cubicBezTo>
                  <a:pt x="58" y="7"/>
                  <a:pt x="57" y="7"/>
                  <a:pt x="56" y="7"/>
                </a:cubicBezTo>
                <a:cubicBezTo>
                  <a:pt x="56" y="4"/>
                  <a:pt x="56" y="2"/>
                  <a:pt x="55" y="1"/>
                </a:cubicBezTo>
                <a:cubicBezTo>
                  <a:pt x="55" y="1"/>
                  <a:pt x="55" y="0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53" y="0"/>
                  <a:pt x="53" y="0"/>
                  <a:pt x="52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52" y="2"/>
                  <a:pt x="51" y="4"/>
                  <a:pt x="51" y="7"/>
                </a:cubicBezTo>
                <a:cubicBezTo>
                  <a:pt x="50" y="7"/>
                  <a:pt x="49" y="7"/>
                  <a:pt x="48" y="7"/>
                </a:cubicBezTo>
                <a:cubicBezTo>
                  <a:pt x="47" y="5"/>
                  <a:pt x="47" y="2"/>
                  <a:pt x="46" y="2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5" y="0"/>
                  <a:pt x="44" y="1"/>
                </a:cubicBezTo>
                <a:cubicBezTo>
                  <a:pt x="44" y="1"/>
                  <a:pt x="43" y="1"/>
                  <a:pt x="43" y="1"/>
                </a:cubicBezTo>
                <a:cubicBezTo>
                  <a:pt x="43" y="2"/>
                  <a:pt x="43" y="2"/>
                  <a:pt x="43" y="3"/>
                </a:cubicBezTo>
                <a:cubicBezTo>
                  <a:pt x="43" y="3"/>
                  <a:pt x="43" y="6"/>
                  <a:pt x="43" y="8"/>
                </a:cubicBezTo>
                <a:cubicBezTo>
                  <a:pt x="42" y="8"/>
                  <a:pt x="41" y="8"/>
                  <a:pt x="40" y="9"/>
                </a:cubicBezTo>
                <a:cubicBezTo>
                  <a:pt x="39" y="7"/>
                  <a:pt x="38" y="4"/>
                  <a:pt x="38" y="4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5" y="3"/>
                </a:cubicBezTo>
                <a:cubicBezTo>
                  <a:pt x="35" y="3"/>
                  <a:pt x="35" y="3"/>
                  <a:pt x="34" y="4"/>
                </a:cubicBezTo>
                <a:cubicBezTo>
                  <a:pt x="34" y="4"/>
                  <a:pt x="34" y="5"/>
                  <a:pt x="34" y="5"/>
                </a:cubicBezTo>
                <a:cubicBezTo>
                  <a:pt x="34" y="6"/>
                  <a:pt x="35" y="8"/>
                  <a:pt x="36" y="10"/>
                </a:cubicBezTo>
                <a:cubicBezTo>
                  <a:pt x="35" y="11"/>
                  <a:pt x="33" y="11"/>
                  <a:pt x="32" y="12"/>
                </a:cubicBezTo>
                <a:cubicBezTo>
                  <a:pt x="31" y="10"/>
                  <a:pt x="30" y="8"/>
                  <a:pt x="29" y="7"/>
                </a:cubicBezTo>
                <a:cubicBezTo>
                  <a:pt x="29" y="7"/>
                  <a:pt x="29" y="7"/>
                  <a:pt x="28" y="7"/>
                </a:cubicBezTo>
                <a:cubicBezTo>
                  <a:pt x="28" y="7"/>
                  <a:pt x="27" y="7"/>
                  <a:pt x="27" y="7"/>
                </a:cubicBezTo>
                <a:cubicBezTo>
                  <a:pt x="27" y="7"/>
                  <a:pt x="26" y="8"/>
                  <a:pt x="26" y="8"/>
                </a:cubicBezTo>
                <a:cubicBezTo>
                  <a:pt x="26" y="8"/>
                  <a:pt x="26" y="9"/>
                  <a:pt x="26" y="9"/>
                </a:cubicBezTo>
                <a:cubicBezTo>
                  <a:pt x="26" y="10"/>
                  <a:pt x="27" y="12"/>
                  <a:pt x="28" y="14"/>
                </a:cubicBezTo>
                <a:cubicBezTo>
                  <a:pt x="27" y="15"/>
                  <a:pt x="27" y="16"/>
                  <a:pt x="26" y="16"/>
                </a:cubicBezTo>
                <a:cubicBezTo>
                  <a:pt x="24" y="15"/>
                  <a:pt x="22" y="13"/>
                  <a:pt x="22" y="12"/>
                </a:cubicBezTo>
                <a:cubicBezTo>
                  <a:pt x="21" y="12"/>
                  <a:pt x="21" y="12"/>
                  <a:pt x="20" y="12"/>
                </a:cubicBezTo>
                <a:cubicBezTo>
                  <a:pt x="20" y="12"/>
                  <a:pt x="20" y="12"/>
                  <a:pt x="19" y="12"/>
                </a:cubicBezTo>
                <a:cubicBezTo>
                  <a:pt x="19" y="13"/>
                  <a:pt x="19" y="13"/>
                  <a:pt x="19" y="14"/>
                </a:cubicBezTo>
                <a:cubicBezTo>
                  <a:pt x="19" y="14"/>
                  <a:pt x="19" y="14"/>
                  <a:pt x="19" y="15"/>
                </a:cubicBezTo>
                <a:cubicBezTo>
                  <a:pt x="19" y="15"/>
                  <a:pt x="21" y="17"/>
                  <a:pt x="22" y="19"/>
                </a:cubicBezTo>
                <a:cubicBezTo>
                  <a:pt x="21" y="20"/>
                  <a:pt x="20" y="21"/>
                  <a:pt x="20" y="22"/>
                </a:cubicBezTo>
                <a:cubicBezTo>
                  <a:pt x="18" y="20"/>
                  <a:pt x="16" y="19"/>
                  <a:pt x="15" y="19"/>
                </a:cubicBezTo>
                <a:cubicBezTo>
                  <a:pt x="15" y="18"/>
                  <a:pt x="14" y="18"/>
                  <a:pt x="14" y="18"/>
                </a:cubicBezTo>
                <a:cubicBezTo>
                  <a:pt x="13" y="18"/>
                  <a:pt x="13" y="19"/>
                  <a:pt x="13" y="19"/>
                </a:cubicBezTo>
                <a:cubicBezTo>
                  <a:pt x="12" y="19"/>
                  <a:pt x="12" y="20"/>
                  <a:pt x="12" y="20"/>
                </a:cubicBezTo>
                <a:cubicBezTo>
                  <a:pt x="12" y="21"/>
                  <a:pt x="12" y="21"/>
                  <a:pt x="13" y="21"/>
                </a:cubicBezTo>
                <a:cubicBezTo>
                  <a:pt x="13" y="22"/>
                  <a:pt x="15" y="24"/>
                  <a:pt x="17" y="25"/>
                </a:cubicBezTo>
                <a:cubicBezTo>
                  <a:pt x="16" y="26"/>
                  <a:pt x="15" y="27"/>
                  <a:pt x="15" y="28"/>
                </a:cubicBezTo>
                <a:cubicBezTo>
                  <a:pt x="12" y="27"/>
                  <a:pt x="10" y="26"/>
                  <a:pt x="10" y="26"/>
                </a:cubicBezTo>
                <a:cubicBezTo>
                  <a:pt x="9" y="26"/>
                  <a:pt x="9" y="26"/>
                  <a:pt x="8" y="26"/>
                </a:cubicBezTo>
                <a:cubicBezTo>
                  <a:pt x="8" y="26"/>
                  <a:pt x="8" y="26"/>
                  <a:pt x="7" y="27"/>
                </a:cubicBezTo>
                <a:cubicBezTo>
                  <a:pt x="7" y="27"/>
                  <a:pt x="7" y="27"/>
                  <a:pt x="7" y="28"/>
                </a:cubicBezTo>
                <a:cubicBezTo>
                  <a:pt x="7" y="28"/>
                  <a:pt x="7" y="29"/>
                  <a:pt x="8" y="29"/>
                </a:cubicBezTo>
                <a:cubicBezTo>
                  <a:pt x="8" y="29"/>
                  <a:pt x="10" y="31"/>
                  <a:pt x="12" y="32"/>
                </a:cubicBezTo>
                <a:cubicBezTo>
                  <a:pt x="12" y="33"/>
                  <a:pt x="11" y="34"/>
                  <a:pt x="11" y="35"/>
                </a:cubicBezTo>
                <a:cubicBezTo>
                  <a:pt x="9" y="35"/>
                  <a:pt x="6" y="34"/>
                  <a:pt x="5" y="34"/>
                </a:cubicBezTo>
                <a:cubicBezTo>
                  <a:pt x="5" y="34"/>
                  <a:pt x="5" y="34"/>
                  <a:pt x="4" y="34"/>
                </a:cubicBezTo>
                <a:cubicBezTo>
                  <a:pt x="4" y="34"/>
                  <a:pt x="4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8"/>
                  <a:pt x="7" y="39"/>
                  <a:pt x="9" y="40"/>
                </a:cubicBezTo>
                <a:cubicBezTo>
                  <a:pt x="9" y="41"/>
                  <a:pt x="9" y="42"/>
                  <a:pt x="8" y="43"/>
                </a:cubicBezTo>
                <a:cubicBezTo>
                  <a:pt x="6" y="43"/>
                  <a:pt x="3" y="43"/>
                  <a:pt x="3" y="43"/>
                </a:cubicBezTo>
                <a:cubicBezTo>
                  <a:pt x="2" y="42"/>
                  <a:pt x="2" y="43"/>
                  <a:pt x="2" y="43"/>
                </a:cubicBezTo>
                <a:cubicBezTo>
                  <a:pt x="1" y="43"/>
                  <a:pt x="1" y="44"/>
                  <a:pt x="1" y="44"/>
                </a:cubicBezTo>
                <a:cubicBezTo>
                  <a:pt x="1" y="44"/>
                  <a:pt x="1" y="45"/>
                  <a:pt x="1" y="45"/>
                </a:cubicBezTo>
                <a:cubicBezTo>
                  <a:pt x="1" y="46"/>
                  <a:pt x="2" y="46"/>
                  <a:pt x="2" y="46"/>
                </a:cubicBezTo>
                <a:cubicBezTo>
                  <a:pt x="3" y="46"/>
                  <a:pt x="5" y="47"/>
                  <a:pt x="7" y="48"/>
                </a:cubicBezTo>
                <a:cubicBezTo>
                  <a:pt x="7" y="49"/>
                  <a:pt x="7" y="50"/>
                  <a:pt x="7" y="51"/>
                </a:cubicBezTo>
                <a:cubicBezTo>
                  <a:pt x="5" y="51"/>
                  <a:pt x="2" y="51"/>
                  <a:pt x="2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0" y="52"/>
                  <a:pt x="0" y="53"/>
                  <a:pt x="0" y="53"/>
                </a:cubicBezTo>
                <a:cubicBezTo>
                  <a:pt x="0" y="54"/>
                  <a:pt x="0" y="54"/>
                  <a:pt x="1" y="55"/>
                </a:cubicBezTo>
                <a:cubicBezTo>
                  <a:pt x="1" y="55"/>
                  <a:pt x="1" y="55"/>
                  <a:pt x="2" y="55"/>
                </a:cubicBezTo>
                <a:cubicBezTo>
                  <a:pt x="2" y="55"/>
                  <a:pt x="5" y="55"/>
                  <a:pt x="7" y="56"/>
                </a:cubicBezTo>
                <a:cubicBezTo>
                  <a:pt x="7" y="57"/>
                  <a:pt x="7" y="58"/>
                  <a:pt x="7" y="59"/>
                </a:cubicBezTo>
                <a:cubicBezTo>
                  <a:pt x="5" y="60"/>
                  <a:pt x="3" y="60"/>
                  <a:pt x="2" y="61"/>
                </a:cubicBezTo>
                <a:cubicBezTo>
                  <a:pt x="2" y="61"/>
                  <a:pt x="1" y="61"/>
                  <a:pt x="1" y="61"/>
                </a:cubicBezTo>
                <a:cubicBezTo>
                  <a:pt x="1" y="62"/>
                  <a:pt x="1" y="62"/>
                  <a:pt x="1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2" y="64"/>
                  <a:pt x="3" y="64"/>
                </a:cubicBezTo>
                <a:cubicBezTo>
                  <a:pt x="3" y="64"/>
                  <a:pt x="6" y="64"/>
                  <a:pt x="8" y="64"/>
                </a:cubicBezTo>
                <a:cubicBezTo>
                  <a:pt x="9" y="65"/>
                  <a:pt x="9" y="66"/>
                  <a:pt x="9" y="67"/>
                </a:cubicBezTo>
                <a:cubicBezTo>
                  <a:pt x="7" y="68"/>
                  <a:pt x="5" y="69"/>
                  <a:pt x="4" y="69"/>
                </a:cubicBezTo>
                <a:cubicBezTo>
                  <a:pt x="4" y="70"/>
                  <a:pt x="4" y="70"/>
                  <a:pt x="3" y="70"/>
                </a:cubicBezTo>
                <a:cubicBezTo>
                  <a:pt x="3" y="71"/>
                  <a:pt x="3" y="71"/>
                  <a:pt x="3" y="72"/>
                </a:cubicBezTo>
                <a:cubicBezTo>
                  <a:pt x="4" y="72"/>
                  <a:pt x="4" y="72"/>
                  <a:pt x="4" y="73"/>
                </a:cubicBezTo>
                <a:cubicBezTo>
                  <a:pt x="5" y="73"/>
                  <a:pt x="5" y="73"/>
                  <a:pt x="5" y="73"/>
                </a:cubicBezTo>
                <a:cubicBezTo>
                  <a:pt x="6" y="73"/>
                  <a:pt x="9" y="72"/>
                  <a:pt x="11" y="71"/>
                </a:cubicBezTo>
                <a:cubicBezTo>
                  <a:pt x="11" y="73"/>
                  <a:pt x="12" y="74"/>
                  <a:pt x="12" y="75"/>
                </a:cubicBezTo>
                <a:cubicBezTo>
                  <a:pt x="10" y="76"/>
                  <a:pt x="8" y="77"/>
                  <a:pt x="8" y="78"/>
                </a:cubicBezTo>
                <a:cubicBezTo>
                  <a:pt x="7" y="78"/>
                  <a:pt x="7" y="78"/>
                  <a:pt x="7" y="79"/>
                </a:cubicBezTo>
                <a:cubicBezTo>
                  <a:pt x="7" y="79"/>
                  <a:pt x="7" y="80"/>
                  <a:pt x="7" y="80"/>
                </a:cubicBezTo>
                <a:cubicBezTo>
                  <a:pt x="8" y="81"/>
                  <a:pt x="8" y="81"/>
                  <a:pt x="8" y="81"/>
                </a:cubicBezTo>
                <a:cubicBezTo>
                  <a:pt x="9" y="81"/>
                  <a:pt x="9" y="81"/>
                  <a:pt x="10" y="81"/>
                </a:cubicBezTo>
                <a:cubicBezTo>
                  <a:pt x="10" y="81"/>
                  <a:pt x="12" y="80"/>
                  <a:pt x="15" y="79"/>
                </a:cubicBezTo>
                <a:cubicBezTo>
                  <a:pt x="15" y="80"/>
                  <a:pt x="16" y="81"/>
                  <a:pt x="17" y="82"/>
                </a:cubicBezTo>
                <a:cubicBezTo>
                  <a:pt x="15" y="83"/>
                  <a:pt x="13" y="85"/>
                  <a:pt x="13" y="85"/>
                </a:cubicBezTo>
                <a:cubicBezTo>
                  <a:pt x="12" y="86"/>
                  <a:pt x="12" y="86"/>
                  <a:pt x="12" y="87"/>
                </a:cubicBezTo>
                <a:cubicBezTo>
                  <a:pt x="12" y="87"/>
                  <a:pt x="12" y="87"/>
                  <a:pt x="13" y="88"/>
                </a:cubicBezTo>
                <a:cubicBezTo>
                  <a:pt x="13" y="88"/>
                  <a:pt x="13" y="88"/>
                  <a:pt x="14" y="88"/>
                </a:cubicBezTo>
                <a:cubicBezTo>
                  <a:pt x="14" y="88"/>
                  <a:pt x="15" y="88"/>
                  <a:pt x="15" y="88"/>
                </a:cubicBezTo>
                <a:cubicBezTo>
                  <a:pt x="16" y="88"/>
                  <a:pt x="18" y="86"/>
                  <a:pt x="20" y="85"/>
                </a:cubicBezTo>
                <a:cubicBezTo>
                  <a:pt x="20" y="86"/>
                  <a:pt x="21" y="87"/>
                  <a:pt x="22" y="87"/>
                </a:cubicBezTo>
                <a:cubicBezTo>
                  <a:pt x="21" y="89"/>
                  <a:pt x="19" y="92"/>
                  <a:pt x="19" y="92"/>
                </a:cubicBezTo>
                <a:cubicBezTo>
                  <a:pt x="19" y="92"/>
                  <a:pt x="19" y="93"/>
                  <a:pt x="19" y="93"/>
                </a:cubicBezTo>
                <a:cubicBezTo>
                  <a:pt x="19" y="94"/>
                  <a:pt x="19" y="94"/>
                  <a:pt x="19" y="94"/>
                </a:cubicBezTo>
                <a:cubicBezTo>
                  <a:pt x="20" y="95"/>
                  <a:pt x="20" y="95"/>
                  <a:pt x="20" y="95"/>
                </a:cubicBezTo>
                <a:cubicBezTo>
                  <a:pt x="21" y="95"/>
                  <a:pt x="21" y="95"/>
                  <a:pt x="22" y="94"/>
                </a:cubicBezTo>
                <a:cubicBezTo>
                  <a:pt x="22" y="94"/>
                  <a:pt x="24" y="92"/>
                  <a:pt x="26" y="91"/>
                </a:cubicBezTo>
                <a:cubicBezTo>
                  <a:pt x="27" y="91"/>
                  <a:pt x="27" y="92"/>
                  <a:pt x="28" y="92"/>
                </a:cubicBezTo>
                <a:cubicBezTo>
                  <a:pt x="27" y="95"/>
                  <a:pt x="26" y="97"/>
                  <a:pt x="26" y="97"/>
                </a:cubicBezTo>
                <a:cubicBezTo>
                  <a:pt x="26" y="98"/>
                  <a:pt x="26" y="98"/>
                  <a:pt x="26" y="99"/>
                </a:cubicBezTo>
                <a:cubicBezTo>
                  <a:pt x="26" y="99"/>
                  <a:pt x="27" y="100"/>
                  <a:pt x="27" y="100"/>
                </a:cubicBezTo>
                <a:cubicBezTo>
                  <a:pt x="27" y="100"/>
                  <a:pt x="28" y="100"/>
                  <a:pt x="28" y="100"/>
                </a:cubicBezTo>
                <a:cubicBezTo>
                  <a:pt x="29" y="100"/>
                  <a:pt x="29" y="100"/>
                  <a:pt x="29" y="99"/>
                </a:cubicBezTo>
                <a:cubicBezTo>
                  <a:pt x="30" y="99"/>
                  <a:pt x="31" y="97"/>
                  <a:pt x="32" y="95"/>
                </a:cubicBezTo>
                <a:cubicBezTo>
                  <a:pt x="33" y="95"/>
                  <a:pt x="35" y="96"/>
                  <a:pt x="36" y="96"/>
                </a:cubicBezTo>
                <a:cubicBezTo>
                  <a:pt x="35" y="99"/>
                  <a:pt x="34" y="101"/>
                  <a:pt x="34" y="102"/>
                </a:cubicBezTo>
                <a:cubicBezTo>
                  <a:pt x="34" y="102"/>
                  <a:pt x="34" y="102"/>
                  <a:pt x="34" y="103"/>
                </a:cubicBezTo>
                <a:cubicBezTo>
                  <a:pt x="35" y="103"/>
                  <a:pt x="35" y="104"/>
                  <a:pt x="35" y="104"/>
                </a:cubicBezTo>
                <a:cubicBezTo>
                  <a:pt x="36" y="104"/>
                  <a:pt x="36" y="104"/>
                  <a:pt x="37" y="104"/>
                </a:cubicBezTo>
                <a:cubicBezTo>
                  <a:pt x="37" y="104"/>
                  <a:pt x="37" y="103"/>
                  <a:pt x="38" y="103"/>
                </a:cubicBezTo>
                <a:cubicBezTo>
                  <a:pt x="38" y="102"/>
                  <a:pt x="39" y="100"/>
                  <a:pt x="40" y="98"/>
                </a:cubicBezTo>
                <a:cubicBezTo>
                  <a:pt x="41" y="98"/>
                  <a:pt x="42" y="99"/>
                  <a:pt x="43" y="99"/>
                </a:cubicBezTo>
                <a:cubicBezTo>
                  <a:pt x="43" y="101"/>
                  <a:pt x="43" y="104"/>
                  <a:pt x="43" y="104"/>
                </a:cubicBezTo>
                <a:cubicBezTo>
                  <a:pt x="43" y="105"/>
                  <a:pt x="43" y="105"/>
                  <a:pt x="43" y="106"/>
                </a:cubicBezTo>
                <a:cubicBezTo>
                  <a:pt x="43" y="106"/>
                  <a:pt x="44" y="106"/>
                  <a:pt x="44" y="106"/>
                </a:cubicBezTo>
                <a:cubicBezTo>
                  <a:pt x="45" y="106"/>
                  <a:pt x="45" y="106"/>
                  <a:pt x="46" y="106"/>
                </a:cubicBezTo>
                <a:cubicBezTo>
                  <a:pt x="46" y="106"/>
                  <a:pt x="46" y="105"/>
                  <a:pt x="46" y="105"/>
                </a:cubicBezTo>
                <a:cubicBezTo>
                  <a:pt x="47" y="104"/>
                  <a:pt x="47" y="102"/>
                  <a:pt x="48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51" y="102"/>
                  <a:pt x="52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3" y="107"/>
                  <a:pt x="53" y="107"/>
                  <a:pt x="54" y="107"/>
                </a:cubicBezTo>
                <a:cubicBezTo>
                  <a:pt x="54" y="107"/>
                  <a:pt x="55" y="107"/>
                  <a:pt x="55" y="106"/>
                </a:cubicBezTo>
                <a:cubicBezTo>
                  <a:pt x="55" y="106"/>
                  <a:pt x="55" y="106"/>
                  <a:pt x="55" y="105"/>
                </a:cubicBezTo>
                <a:cubicBezTo>
                  <a:pt x="56" y="105"/>
                  <a:pt x="56" y="102"/>
                  <a:pt x="56" y="100"/>
                </a:cubicBezTo>
                <a:cubicBezTo>
                  <a:pt x="57" y="100"/>
                  <a:pt x="58" y="100"/>
                  <a:pt x="59" y="100"/>
                </a:cubicBezTo>
                <a:cubicBezTo>
                  <a:pt x="60" y="102"/>
                  <a:pt x="61" y="104"/>
                  <a:pt x="61" y="105"/>
                </a:cubicBezTo>
                <a:cubicBezTo>
                  <a:pt x="61" y="105"/>
                  <a:pt x="61" y="106"/>
                  <a:pt x="62" y="106"/>
                </a:cubicBezTo>
                <a:cubicBezTo>
                  <a:pt x="62" y="106"/>
                  <a:pt x="62" y="106"/>
                  <a:pt x="63" y="106"/>
                </a:cubicBezTo>
                <a:cubicBezTo>
                  <a:pt x="63" y="106"/>
                  <a:pt x="64" y="106"/>
                  <a:pt x="64" y="106"/>
                </a:cubicBezTo>
                <a:cubicBezTo>
                  <a:pt x="64" y="105"/>
                  <a:pt x="64" y="105"/>
                  <a:pt x="64" y="104"/>
                </a:cubicBezTo>
                <a:cubicBezTo>
                  <a:pt x="64" y="104"/>
                  <a:pt x="64" y="101"/>
                  <a:pt x="64" y="99"/>
                </a:cubicBezTo>
                <a:cubicBezTo>
                  <a:pt x="65" y="99"/>
                  <a:pt x="66" y="98"/>
                  <a:pt x="67" y="98"/>
                </a:cubicBezTo>
                <a:cubicBezTo>
                  <a:pt x="68" y="100"/>
                  <a:pt x="69" y="102"/>
                  <a:pt x="70" y="103"/>
                </a:cubicBezTo>
                <a:cubicBezTo>
                  <a:pt x="70" y="103"/>
                  <a:pt x="70" y="104"/>
                  <a:pt x="71" y="104"/>
                </a:cubicBezTo>
                <a:cubicBezTo>
                  <a:pt x="71" y="104"/>
                  <a:pt x="71" y="104"/>
                  <a:pt x="72" y="104"/>
                </a:cubicBezTo>
                <a:cubicBezTo>
                  <a:pt x="72" y="104"/>
                  <a:pt x="73" y="103"/>
                  <a:pt x="73" y="103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73" y="101"/>
                  <a:pt x="72" y="99"/>
                  <a:pt x="72" y="96"/>
                </a:cubicBezTo>
                <a:cubicBezTo>
                  <a:pt x="73" y="96"/>
                  <a:pt x="74" y="95"/>
                  <a:pt x="75" y="95"/>
                </a:cubicBezTo>
                <a:cubicBezTo>
                  <a:pt x="76" y="97"/>
                  <a:pt x="78" y="99"/>
                  <a:pt x="78" y="99"/>
                </a:cubicBezTo>
                <a:cubicBezTo>
                  <a:pt x="78" y="100"/>
                  <a:pt x="79" y="100"/>
                  <a:pt x="79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1" y="100"/>
                  <a:pt x="81" y="99"/>
                  <a:pt x="81" y="99"/>
                </a:cubicBezTo>
                <a:cubicBezTo>
                  <a:pt x="81" y="98"/>
                  <a:pt x="81" y="98"/>
                  <a:pt x="81" y="97"/>
                </a:cubicBezTo>
                <a:cubicBezTo>
                  <a:pt x="81" y="97"/>
                  <a:pt x="80" y="95"/>
                  <a:pt x="79" y="92"/>
                </a:cubicBezTo>
                <a:cubicBezTo>
                  <a:pt x="80" y="92"/>
                  <a:pt x="81" y="91"/>
                  <a:pt x="82" y="91"/>
                </a:cubicBezTo>
                <a:cubicBezTo>
                  <a:pt x="83" y="92"/>
                  <a:pt x="85" y="94"/>
                  <a:pt x="86" y="94"/>
                </a:cubicBezTo>
                <a:cubicBezTo>
                  <a:pt x="86" y="95"/>
                  <a:pt x="86" y="95"/>
                  <a:pt x="87" y="95"/>
                </a:cubicBezTo>
                <a:cubicBezTo>
                  <a:pt x="87" y="95"/>
                  <a:pt x="88" y="95"/>
                  <a:pt x="88" y="94"/>
                </a:cubicBezTo>
                <a:cubicBezTo>
                  <a:pt x="88" y="94"/>
                  <a:pt x="89" y="94"/>
                  <a:pt x="89" y="93"/>
                </a:cubicBezTo>
                <a:cubicBezTo>
                  <a:pt x="89" y="93"/>
                  <a:pt x="89" y="92"/>
                  <a:pt x="88" y="92"/>
                </a:cubicBezTo>
                <a:cubicBezTo>
                  <a:pt x="88" y="92"/>
                  <a:pt x="87" y="89"/>
                  <a:pt x="85" y="87"/>
                </a:cubicBezTo>
                <a:cubicBezTo>
                  <a:pt x="86" y="87"/>
                  <a:pt x="87" y="86"/>
                  <a:pt x="88" y="85"/>
                </a:cubicBezTo>
                <a:cubicBezTo>
                  <a:pt x="90" y="86"/>
                  <a:pt x="92" y="88"/>
                  <a:pt x="92" y="88"/>
                </a:cubicBezTo>
                <a:cubicBezTo>
                  <a:pt x="93" y="88"/>
                  <a:pt x="93" y="88"/>
                  <a:pt x="93" y="88"/>
                </a:cubicBezTo>
                <a:cubicBezTo>
                  <a:pt x="94" y="88"/>
                  <a:pt x="94" y="88"/>
                  <a:pt x="95" y="88"/>
                </a:cubicBezTo>
                <a:cubicBezTo>
                  <a:pt x="95" y="87"/>
                  <a:pt x="95" y="87"/>
                  <a:pt x="95" y="87"/>
                </a:cubicBezTo>
                <a:cubicBezTo>
                  <a:pt x="95" y="86"/>
                  <a:pt x="95" y="86"/>
                  <a:pt x="95" y="85"/>
                </a:cubicBezTo>
                <a:cubicBezTo>
                  <a:pt x="94" y="85"/>
                  <a:pt x="92" y="83"/>
                  <a:pt x="91" y="82"/>
                </a:cubicBezTo>
                <a:cubicBezTo>
                  <a:pt x="91" y="81"/>
                  <a:pt x="92" y="80"/>
                  <a:pt x="93" y="79"/>
                </a:cubicBezTo>
                <a:cubicBezTo>
                  <a:pt x="95" y="80"/>
                  <a:pt x="97" y="81"/>
                  <a:pt x="98" y="81"/>
                </a:cubicBezTo>
                <a:cubicBezTo>
                  <a:pt x="98" y="81"/>
                  <a:pt x="99" y="81"/>
                  <a:pt x="99" y="81"/>
                </a:cubicBezTo>
                <a:cubicBezTo>
                  <a:pt x="99" y="81"/>
                  <a:pt x="100" y="81"/>
                  <a:pt x="100" y="80"/>
                </a:cubicBezTo>
                <a:cubicBezTo>
                  <a:pt x="100" y="80"/>
                  <a:pt x="100" y="79"/>
                  <a:pt x="100" y="79"/>
                </a:cubicBezTo>
                <a:cubicBezTo>
                  <a:pt x="100" y="78"/>
                  <a:pt x="100" y="78"/>
                  <a:pt x="99" y="78"/>
                </a:cubicBezTo>
                <a:cubicBezTo>
                  <a:pt x="99" y="77"/>
                  <a:pt x="97" y="76"/>
                  <a:pt x="95" y="75"/>
                </a:cubicBezTo>
                <a:cubicBezTo>
                  <a:pt x="96" y="74"/>
                  <a:pt x="96" y="73"/>
                  <a:pt x="96" y="71"/>
                </a:cubicBezTo>
                <a:cubicBezTo>
                  <a:pt x="99" y="72"/>
                  <a:pt x="101" y="73"/>
                  <a:pt x="102" y="73"/>
                </a:cubicBezTo>
                <a:cubicBezTo>
                  <a:pt x="102" y="73"/>
                  <a:pt x="103" y="73"/>
                  <a:pt x="103" y="73"/>
                </a:cubicBezTo>
                <a:cubicBezTo>
                  <a:pt x="103" y="72"/>
                  <a:pt x="104" y="72"/>
                  <a:pt x="104" y="72"/>
                </a:cubicBezTo>
                <a:cubicBezTo>
                  <a:pt x="104" y="71"/>
                  <a:pt x="104" y="71"/>
                  <a:pt x="104" y="70"/>
                </a:cubicBezTo>
                <a:cubicBezTo>
                  <a:pt x="104" y="70"/>
                  <a:pt x="103" y="70"/>
                  <a:pt x="103" y="69"/>
                </a:cubicBezTo>
                <a:cubicBezTo>
                  <a:pt x="103" y="69"/>
                  <a:pt x="100" y="68"/>
                  <a:pt x="98" y="67"/>
                </a:cubicBezTo>
                <a:cubicBezTo>
                  <a:pt x="98" y="66"/>
                  <a:pt x="99" y="65"/>
                  <a:pt x="99" y="64"/>
                </a:cubicBezTo>
                <a:cubicBezTo>
                  <a:pt x="101" y="64"/>
                  <a:pt x="104" y="64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ubicBezTo>
                  <a:pt x="106" y="64"/>
                  <a:pt x="106" y="63"/>
                  <a:pt x="106" y="63"/>
                </a:cubicBezTo>
                <a:cubicBezTo>
                  <a:pt x="106" y="62"/>
                  <a:pt x="106" y="62"/>
                  <a:pt x="106" y="61"/>
                </a:cubicBezTo>
                <a:cubicBezTo>
                  <a:pt x="106" y="61"/>
                  <a:pt x="105" y="61"/>
                  <a:pt x="105" y="61"/>
                </a:cubicBezTo>
                <a:cubicBezTo>
                  <a:pt x="105" y="60"/>
                  <a:pt x="102" y="60"/>
                  <a:pt x="100" y="59"/>
                </a:cubicBezTo>
                <a:cubicBezTo>
                  <a:pt x="100" y="58"/>
                  <a:pt x="100" y="57"/>
                  <a:pt x="100" y="56"/>
                </a:cubicBezTo>
                <a:cubicBezTo>
                  <a:pt x="102" y="56"/>
                  <a:pt x="105" y="55"/>
                  <a:pt x="105" y="55"/>
                </a:cubicBezTo>
                <a:close/>
                <a:moveTo>
                  <a:pt x="54" y="96"/>
                </a:moveTo>
                <a:cubicBezTo>
                  <a:pt x="53" y="96"/>
                  <a:pt x="53" y="96"/>
                  <a:pt x="53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4" y="96"/>
                  <a:pt x="54" y="96"/>
                </a:cubicBezTo>
                <a:close/>
                <a:moveTo>
                  <a:pt x="40" y="93"/>
                </a:move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3"/>
                  <a:pt x="40" y="93"/>
                </a:cubicBezTo>
                <a:close/>
                <a:moveTo>
                  <a:pt x="27" y="86"/>
                </a:moveTo>
                <a:cubicBezTo>
                  <a:pt x="27" y="86"/>
                  <a:pt x="26" y="86"/>
                  <a:pt x="26" y="85"/>
                </a:cubicBezTo>
                <a:cubicBezTo>
                  <a:pt x="26" y="86"/>
                  <a:pt x="26" y="86"/>
                  <a:pt x="26" y="86"/>
                </a:cubicBezTo>
                <a:cubicBezTo>
                  <a:pt x="27" y="86"/>
                  <a:pt x="27" y="86"/>
                  <a:pt x="27" y="86"/>
                </a:cubicBezTo>
                <a:close/>
                <a:moveTo>
                  <a:pt x="17" y="75"/>
                </a:moveTo>
                <a:cubicBezTo>
                  <a:pt x="17" y="75"/>
                  <a:pt x="17" y="74"/>
                  <a:pt x="17" y="74"/>
                </a:cubicBezTo>
                <a:cubicBezTo>
                  <a:pt x="17" y="74"/>
                  <a:pt x="17" y="74"/>
                  <a:pt x="17" y="75"/>
                </a:cubicBezTo>
                <a:cubicBezTo>
                  <a:pt x="17" y="75"/>
                  <a:pt x="17" y="75"/>
                  <a:pt x="17" y="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Freeform 19"/>
          <p:cNvSpPr>
            <a:spLocks noEditPoints="1"/>
          </p:cNvSpPr>
          <p:nvPr/>
        </p:nvSpPr>
        <p:spPr bwMode="auto">
          <a:xfrm>
            <a:off x="711835" y="695325"/>
            <a:ext cx="319088" cy="317500"/>
          </a:xfrm>
          <a:custGeom>
            <a:avLst/>
            <a:gdLst>
              <a:gd name="T0" fmla="*/ 86 w 90"/>
              <a:gd name="T1" fmla="*/ 42 h 90"/>
              <a:gd name="T2" fmla="*/ 86 w 90"/>
              <a:gd name="T3" fmla="*/ 38 h 90"/>
              <a:gd name="T4" fmla="*/ 85 w 90"/>
              <a:gd name="T5" fmla="*/ 34 h 90"/>
              <a:gd name="T6" fmla="*/ 83 w 90"/>
              <a:gd name="T7" fmla="*/ 30 h 90"/>
              <a:gd name="T8" fmla="*/ 81 w 90"/>
              <a:gd name="T9" fmla="*/ 26 h 90"/>
              <a:gd name="T10" fmla="*/ 79 w 90"/>
              <a:gd name="T11" fmla="*/ 22 h 90"/>
              <a:gd name="T12" fmla="*/ 77 w 90"/>
              <a:gd name="T13" fmla="*/ 19 h 90"/>
              <a:gd name="T14" fmla="*/ 74 w 90"/>
              <a:gd name="T15" fmla="*/ 16 h 90"/>
              <a:gd name="T16" fmla="*/ 70 w 90"/>
              <a:gd name="T17" fmla="*/ 13 h 90"/>
              <a:gd name="T18" fmla="*/ 67 w 90"/>
              <a:gd name="T19" fmla="*/ 10 h 90"/>
              <a:gd name="T20" fmla="*/ 63 w 90"/>
              <a:gd name="T21" fmla="*/ 8 h 90"/>
              <a:gd name="T22" fmla="*/ 59 w 90"/>
              <a:gd name="T23" fmla="*/ 6 h 90"/>
              <a:gd name="T24" fmla="*/ 55 w 90"/>
              <a:gd name="T25" fmla="*/ 5 h 90"/>
              <a:gd name="T26" fmla="*/ 51 w 90"/>
              <a:gd name="T27" fmla="*/ 4 h 90"/>
              <a:gd name="T28" fmla="*/ 46 w 90"/>
              <a:gd name="T29" fmla="*/ 4 h 90"/>
              <a:gd name="T30" fmla="*/ 42 w 90"/>
              <a:gd name="T31" fmla="*/ 4 h 90"/>
              <a:gd name="T32" fmla="*/ 38 w 90"/>
              <a:gd name="T33" fmla="*/ 5 h 90"/>
              <a:gd name="T34" fmla="*/ 34 w 90"/>
              <a:gd name="T35" fmla="*/ 6 h 90"/>
              <a:gd name="T36" fmla="*/ 30 w 90"/>
              <a:gd name="T37" fmla="*/ 7 h 90"/>
              <a:gd name="T38" fmla="*/ 26 w 90"/>
              <a:gd name="T39" fmla="*/ 9 h 90"/>
              <a:gd name="T40" fmla="*/ 22 w 90"/>
              <a:gd name="T41" fmla="*/ 11 h 90"/>
              <a:gd name="T42" fmla="*/ 19 w 90"/>
              <a:gd name="T43" fmla="*/ 14 h 90"/>
              <a:gd name="T44" fmla="*/ 15 w 90"/>
              <a:gd name="T45" fmla="*/ 17 h 90"/>
              <a:gd name="T46" fmla="*/ 13 w 90"/>
              <a:gd name="T47" fmla="*/ 20 h 90"/>
              <a:gd name="T48" fmla="*/ 10 w 90"/>
              <a:gd name="T49" fmla="*/ 24 h 90"/>
              <a:gd name="T50" fmla="*/ 8 w 90"/>
              <a:gd name="T51" fmla="*/ 27 h 90"/>
              <a:gd name="T52" fmla="*/ 6 w 90"/>
              <a:gd name="T53" fmla="*/ 31 h 90"/>
              <a:gd name="T54" fmla="*/ 5 w 90"/>
              <a:gd name="T55" fmla="*/ 36 h 90"/>
              <a:gd name="T56" fmla="*/ 4 w 90"/>
              <a:gd name="T57" fmla="*/ 40 h 90"/>
              <a:gd name="T58" fmla="*/ 4 w 90"/>
              <a:gd name="T59" fmla="*/ 44 h 90"/>
              <a:gd name="T60" fmla="*/ 4 w 90"/>
              <a:gd name="T61" fmla="*/ 48 h 90"/>
              <a:gd name="T62" fmla="*/ 5 w 90"/>
              <a:gd name="T63" fmla="*/ 53 h 90"/>
              <a:gd name="T64" fmla="*/ 6 w 90"/>
              <a:gd name="T65" fmla="*/ 57 h 90"/>
              <a:gd name="T66" fmla="*/ 7 w 90"/>
              <a:gd name="T67" fmla="*/ 61 h 90"/>
              <a:gd name="T68" fmla="*/ 9 w 90"/>
              <a:gd name="T69" fmla="*/ 65 h 90"/>
              <a:gd name="T70" fmla="*/ 11 w 90"/>
              <a:gd name="T71" fmla="*/ 69 h 90"/>
              <a:gd name="T72" fmla="*/ 14 w 90"/>
              <a:gd name="T73" fmla="*/ 72 h 90"/>
              <a:gd name="T74" fmla="*/ 17 w 90"/>
              <a:gd name="T75" fmla="*/ 75 h 90"/>
              <a:gd name="T76" fmla="*/ 20 w 90"/>
              <a:gd name="T77" fmla="*/ 78 h 90"/>
              <a:gd name="T78" fmla="*/ 24 w 90"/>
              <a:gd name="T79" fmla="*/ 80 h 90"/>
              <a:gd name="T80" fmla="*/ 27 w 90"/>
              <a:gd name="T81" fmla="*/ 83 h 90"/>
              <a:gd name="T82" fmla="*/ 31 w 90"/>
              <a:gd name="T83" fmla="*/ 84 h 90"/>
              <a:gd name="T84" fmla="*/ 35 w 90"/>
              <a:gd name="T85" fmla="*/ 85 h 90"/>
              <a:gd name="T86" fmla="*/ 40 w 90"/>
              <a:gd name="T87" fmla="*/ 86 h 90"/>
              <a:gd name="T88" fmla="*/ 44 w 90"/>
              <a:gd name="T89" fmla="*/ 87 h 90"/>
              <a:gd name="T90" fmla="*/ 48 w 90"/>
              <a:gd name="T91" fmla="*/ 87 h 90"/>
              <a:gd name="T92" fmla="*/ 53 w 90"/>
              <a:gd name="T93" fmla="*/ 86 h 90"/>
              <a:gd name="T94" fmla="*/ 57 w 90"/>
              <a:gd name="T95" fmla="*/ 85 h 90"/>
              <a:gd name="T96" fmla="*/ 61 w 90"/>
              <a:gd name="T97" fmla="*/ 84 h 90"/>
              <a:gd name="T98" fmla="*/ 65 w 90"/>
              <a:gd name="T99" fmla="*/ 82 h 90"/>
              <a:gd name="T100" fmla="*/ 68 w 90"/>
              <a:gd name="T101" fmla="*/ 79 h 90"/>
              <a:gd name="T102" fmla="*/ 72 w 90"/>
              <a:gd name="T103" fmla="*/ 77 h 90"/>
              <a:gd name="T104" fmla="*/ 75 w 90"/>
              <a:gd name="T105" fmla="*/ 74 h 90"/>
              <a:gd name="T106" fmla="*/ 78 w 90"/>
              <a:gd name="T107" fmla="*/ 71 h 90"/>
              <a:gd name="T108" fmla="*/ 80 w 90"/>
              <a:gd name="T109" fmla="*/ 67 h 90"/>
              <a:gd name="T110" fmla="*/ 82 w 90"/>
              <a:gd name="T111" fmla="*/ 63 h 90"/>
              <a:gd name="T112" fmla="*/ 84 w 90"/>
              <a:gd name="T113" fmla="*/ 59 h 90"/>
              <a:gd name="T114" fmla="*/ 85 w 90"/>
              <a:gd name="T115" fmla="*/ 55 h 90"/>
              <a:gd name="T116" fmla="*/ 86 w 90"/>
              <a:gd name="T117" fmla="*/ 51 h 90"/>
              <a:gd name="T118" fmla="*/ 86 w 90"/>
              <a:gd name="T119" fmla="*/ 47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" h="90">
                <a:moveTo>
                  <a:pt x="89" y="46"/>
                </a:moveTo>
                <a:cubicBezTo>
                  <a:pt x="89" y="46"/>
                  <a:pt x="90" y="46"/>
                  <a:pt x="90" y="46"/>
                </a:cubicBezTo>
                <a:cubicBezTo>
                  <a:pt x="90" y="46"/>
                  <a:pt x="90" y="46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89" y="44"/>
                  <a:pt x="89" y="44"/>
                </a:cubicBezTo>
                <a:cubicBezTo>
                  <a:pt x="89" y="44"/>
                  <a:pt x="88" y="44"/>
                  <a:pt x="86" y="44"/>
                </a:cubicBezTo>
                <a:cubicBezTo>
                  <a:pt x="86" y="44"/>
                  <a:pt x="86" y="43"/>
                  <a:pt x="86" y="42"/>
                </a:cubicBezTo>
                <a:cubicBezTo>
                  <a:pt x="87" y="42"/>
                  <a:pt x="89" y="42"/>
                  <a:pt x="89" y="42"/>
                </a:cubicBezTo>
                <a:cubicBezTo>
                  <a:pt x="89" y="42"/>
                  <a:pt x="89" y="41"/>
                  <a:pt x="90" y="41"/>
                </a:cubicBezTo>
                <a:cubicBezTo>
                  <a:pt x="90" y="41"/>
                  <a:pt x="90" y="41"/>
                  <a:pt x="90" y="41"/>
                </a:cubicBezTo>
                <a:cubicBezTo>
                  <a:pt x="90" y="40"/>
                  <a:pt x="90" y="40"/>
                  <a:pt x="89" y="40"/>
                </a:cubicBezTo>
                <a:cubicBezTo>
                  <a:pt x="89" y="40"/>
                  <a:pt x="89" y="40"/>
                  <a:pt x="89" y="40"/>
                </a:cubicBezTo>
                <a:cubicBezTo>
                  <a:pt x="89" y="40"/>
                  <a:pt x="87" y="40"/>
                  <a:pt x="86" y="40"/>
                </a:cubicBezTo>
                <a:cubicBezTo>
                  <a:pt x="86" y="39"/>
                  <a:pt x="86" y="39"/>
                  <a:pt x="86" y="38"/>
                </a:cubicBezTo>
                <a:cubicBezTo>
                  <a:pt x="87" y="38"/>
                  <a:pt x="88" y="37"/>
                  <a:pt x="88" y="37"/>
                </a:cubicBezTo>
                <a:cubicBezTo>
                  <a:pt x="89" y="37"/>
                  <a:pt x="89" y="37"/>
                  <a:pt x="89" y="37"/>
                </a:cubicBezTo>
                <a:cubicBezTo>
                  <a:pt x="89" y="36"/>
                  <a:pt x="89" y="36"/>
                  <a:pt x="89" y="36"/>
                </a:cubicBezTo>
                <a:cubicBezTo>
                  <a:pt x="89" y="36"/>
                  <a:pt x="89" y="36"/>
                  <a:pt x="89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8" y="35"/>
                  <a:pt x="86" y="35"/>
                  <a:pt x="85" y="36"/>
                </a:cubicBezTo>
                <a:cubicBezTo>
                  <a:pt x="85" y="35"/>
                  <a:pt x="85" y="34"/>
                  <a:pt x="85" y="34"/>
                </a:cubicBezTo>
                <a:cubicBezTo>
                  <a:pt x="86" y="33"/>
                  <a:pt x="87" y="33"/>
                  <a:pt x="87" y="33"/>
                </a:cubicBezTo>
                <a:cubicBezTo>
                  <a:pt x="87" y="33"/>
                  <a:pt x="88" y="32"/>
                  <a:pt x="88" y="32"/>
                </a:cubicBezTo>
                <a:cubicBezTo>
                  <a:pt x="88" y="32"/>
                  <a:pt x="88" y="32"/>
                  <a:pt x="88" y="32"/>
                </a:cubicBezTo>
                <a:cubicBezTo>
                  <a:pt x="88" y="31"/>
                  <a:pt x="87" y="31"/>
                  <a:pt x="87" y="31"/>
                </a:cubicBezTo>
                <a:cubicBezTo>
                  <a:pt x="87" y="31"/>
                  <a:pt x="87" y="31"/>
                  <a:pt x="87" y="31"/>
                </a:cubicBezTo>
                <a:cubicBezTo>
                  <a:pt x="86" y="31"/>
                  <a:pt x="85" y="31"/>
                  <a:pt x="84" y="31"/>
                </a:cubicBezTo>
                <a:cubicBezTo>
                  <a:pt x="84" y="31"/>
                  <a:pt x="83" y="30"/>
                  <a:pt x="83" y="30"/>
                </a:cubicBezTo>
                <a:cubicBezTo>
                  <a:pt x="84" y="29"/>
                  <a:pt x="85" y="28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8"/>
                  <a:pt x="86" y="27"/>
                  <a:pt x="86" y="27"/>
                </a:cubicBezTo>
                <a:cubicBezTo>
                  <a:pt x="86" y="27"/>
                  <a:pt x="86" y="27"/>
                  <a:pt x="86" y="27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27"/>
                  <a:pt x="83" y="27"/>
                  <a:pt x="82" y="27"/>
                </a:cubicBezTo>
                <a:cubicBezTo>
                  <a:pt x="82" y="27"/>
                  <a:pt x="82" y="26"/>
                  <a:pt x="81" y="26"/>
                </a:cubicBezTo>
                <a:cubicBezTo>
                  <a:pt x="82" y="25"/>
                  <a:pt x="83" y="24"/>
                  <a:pt x="84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23"/>
                  <a:pt x="84" y="22"/>
                  <a:pt x="83" y="22"/>
                </a:cubicBezTo>
                <a:cubicBezTo>
                  <a:pt x="83" y="22"/>
                  <a:pt x="83" y="22"/>
                  <a:pt x="83" y="22"/>
                </a:cubicBezTo>
                <a:cubicBezTo>
                  <a:pt x="82" y="23"/>
                  <a:pt x="81" y="23"/>
                  <a:pt x="80" y="24"/>
                </a:cubicBezTo>
                <a:cubicBezTo>
                  <a:pt x="80" y="23"/>
                  <a:pt x="80" y="23"/>
                  <a:pt x="79" y="22"/>
                </a:cubicBezTo>
                <a:cubicBezTo>
                  <a:pt x="80" y="21"/>
                  <a:pt x="81" y="20"/>
                  <a:pt x="81" y="20"/>
                </a:cubicBezTo>
                <a:cubicBezTo>
                  <a:pt x="81" y="20"/>
                  <a:pt x="82" y="20"/>
                  <a:pt x="82" y="20"/>
                </a:cubicBezTo>
                <a:cubicBezTo>
                  <a:pt x="82" y="19"/>
                  <a:pt x="82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8"/>
                  <a:pt x="80" y="19"/>
                  <a:pt x="80" y="19"/>
                </a:cubicBezTo>
                <a:cubicBezTo>
                  <a:pt x="80" y="19"/>
                  <a:pt x="79" y="20"/>
                  <a:pt x="78" y="20"/>
                </a:cubicBezTo>
                <a:cubicBezTo>
                  <a:pt x="77" y="20"/>
                  <a:pt x="77" y="19"/>
                  <a:pt x="77" y="19"/>
                </a:cubicBezTo>
                <a:cubicBezTo>
                  <a:pt x="77" y="18"/>
                  <a:pt x="78" y="17"/>
                  <a:pt x="78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6"/>
                  <a:pt x="79" y="16"/>
                  <a:pt x="78" y="15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15"/>
                  <a:pt x="77" y="15"/>
                  <a:pt x="77" y="15"/>
                </a:cubicBezTo>
                <a:cubicBezTo>
                  <a:pt x="77" y="15"/>
                  <a:pt x="76" y="16"/>
                  <a:pt x="75" y="17"/>
                </a:cubicBezTo>
                <a:cubicBezTo>
                  <a:pt x="75" y="16"/>
                  <a:pt x="74" y="16"/>
                  <a:pt x="74" y="16"/>
                </a:cubicBezTo>
                <a:cubicBezTo>
                  <a:pt x="74" y="14"/>
                  <a:pt x="75" y="13"/>
                  <a:pt x="75" y="13"/>
                </a:cubicBezTo>
                <a:cubicBezTo>
                  <a:pt x="75" y="13"/>
                  <a:pt x="75" y="13"/>
                  <a:pt x="75" y="13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2"/>
                  <a:pt x="75" y="12"/>
                  <a:pt x="74" y="12"/>
                </a:cubicBezTo>
                <a:cubicBezTo>
                  <a:pt x="74" y="12"/>
                  <a:pt x="74" y="12"/>
                  <a:pt x="74" y="12"/>
                </a:cubicBezTo>
                <a:cubicBezTo>
                  <a:pt x="74" y="12"/>
                  <a:pt x="73" y="13"/>
                  <a:pt x="72" y="14"/>
                </a:cubicBezTo>
                <a:cubicBezTo>
                  <a:pt x="71" y="13"/>
                  <a:pt x="71" y="13"/>
                  <a:pt x="70" y="13"/>
                </a:cubicBezTo>
                <a:cubicBezTo>
                  <a:pt x="71" y="12"/>
                  <a:pt x="72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9"/>
                  <a:pt x="72" y="9"/>
                  <a:pt x="71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9"/>
                  <a:pt x="70" y="9"/>
                  <a:pt x="70" y="9"/>
                </a:cubicBezTo>
                <a:cubicBezTo>
                  <a:pt x="70" y="9"/>
                  <a:pt x="69" y="10"/>
                  <a:pt x="68" y="11"/>
                </a:cubicBezTo>
                <a:cubicBezTo>
                  <a:pt x="68" y="11"/>
                  <a:pt x="67" y="11"/>
                  <a:pt x="67" y="10"/>
                </a:cubicBezTo>
                <a:cubicBezTo>
                  <a:pt x="67" y="9"/>
                  <a:pt x="68" y="8"/>
                  <a:pt x="68" y="8"/>
                </a:cubicBezTo>
                <a:cubicBezTo>
                  <a:pt x="68" y="8"/>
                  <a:pt x="68" y="7"/>
                  <a:pt x="68" y="7"/>
                </a:cubicBezTo>
                <a:cubicBezTo>
                  <a:pt x="68" y="7"/>
                  <a:pt x="68" y="7"/>
                  <a:pt x="68" y="6"/>
                </a:cubicBezTo>
                <a:cubicBezTo>
                  <a:pt x="67" y="6"/>
                  <a:pt x="67" y="6"/>
                  <a:pt x="67" y="6"/>
                </a:cubicBezTo>
                <a:cubicBezTo>
                  <a:pt x="67" y="6"/>
                  <a:pt x="66" y="6"/>
                  <a:pt x="66" y="7"/>
                </a:cubicBezTo>
                <a:cubicBezTo>
                  <a:pt x="66" y="7"/>
                  <a:pt x="65" y="8"/>
                  <a:pt x="65" y="9"/>
                </a:cubicBezTo>
                <a:cubicBezTo>
                  <a:pt x="64" y="9"/>
                  <a:pt x="64" y="8"/>
                  <a:pt x="63" y="8"/>
                </a:cubicBezTo>
                <a:cubicBezTo>
                  <a:pt x="63" y="7"/>
                  <a:pt x="64" y="6"/>
                  <a:pt x="64" y="6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5"/>
                  <a:pt x="64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62" y="5"/>
                  <a:pt x="61" y="6"/>
                  <a:pt x="61" y="7"/>
                </a:cubicBezTo>
                <a:cubicBezTo>
                  <a:pt x="60" y="7"/>
                  <a:pt x="60" y="7"/>
                  <a:pt x="59" y="6"/>
                </a:cubicBezTo>
                <a:cubicBezTo>
                  <a:pt x="59" y="5"/>
                  <a:pt x="60" y="4"/>
                  <a:pt x="60" y="4"/>
                </a:cubicBezTo>
                <a:cubicBezTo>
                  <a:pt x="60" y="4"/>
                  <a:pt x="60" y="3"/>
                  <a:pt x="60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7" y="5"/>
                  <a:pt x="57" y="6"/>
                </a:cubicBezTo>
                <a:cubicBezTo>
                  <a:pt x="56" y="6"/>
                  <a:pt x="56" y="5"/>
                  <a:pt x="55" y="5"/>
                </a:cubicBezTo>
                <a:cubicBezTo>
                  <a:pt x="55" y="4"/>
                  <a:pt x="55" y="3"/>
                  <a:pt x="55" y="2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2"/>
                  <a:pt x="55" y="1"/>
                  <a:pt x="54" y="1"/>
                </a:cubicBezTo>
                <a:cubicBezTo>
                  <a:pt x="54" y="1"/>
                  <a:pt x="54" y="1"/>
                  <a:pt x="54" y="2"/>
                </a:cubicBezTo>
                <a:cubicBezTo>
                  <a:pt x="54" y="2"/>
                  <a:pt x="53" y="2"/>
                  <a:pt x="53" y="2"/>
                </a:cubicBezTo>
                <a:cubicBezTo>
                  <a:pt x="53" y="2"/>
                  <a:pt x="53" y="4"/>
                  <a:pt x="53" y="5"/>
                </a:cubicBezTo>
                <a:cubicBezTo>
                  <a:pt x="52" y="5"/>
                  <a:pt x="51" y="5"/>
                  <a:pt x="51" y="4"/>
                </a:cubicBezTo>
                <a:cubicBezTo>
                  <a:pt x="51" y="3"/>
                  <a:pt x="51" y="2"/>
                  <a:pt x="51" y="2"/>
                </a:cubicBezTo>
                <a:cubicBezTo>
                  <a:pt x="51" y="1"/>
                  <a:pt x="51" y="1"/>
                  <a:pt x="50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1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2"/>
                  <a:pt x="49" y="3"/>
                  <a:pt x="48" y="4"/>
                </a:cubicBezTo>
                <a:cubicBezTo>
                  <a:pt x="48" y="4"/>
                  <a:pt x="47" y="4"/>
                  <a:pt x="46" y="4"/>
                </a:cubicBezTo>
                <a:cubicBezTo>
                  <a:pt x="46" y="3"/>
                  <a:pt x="46" y="2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1"/>
                  <a:pt x="45" y="0"/>
                  <a:pt x="45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2"/>
                  <a:pt x="44" y="3"/>
                  <a:pt x="44" y="4"/>
                </a:cubicBezTo>
                <a:cubicBezTo>
                  <a:pt x="43" y="4"/>
                  <a:pt x="43" y="4"/>
                  <a:pt x="42" y="4"/>
                </a:cubicBezTo>
                <a:cubicBezTo>
                  <a:pt x="42" y="3"/>
                  <a:pt x="42" y="2"/>
                  <a:pt x="42" y="1"/>
                </a:cubicBezTo>
                <a:cubicBezTo>
                  <a:pt x="42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40" y="2"/>
                </a:cubicBezTo>
                <a:cubicBezTo>
                  <a:pt x="40" y="2"/>
                  <a:pt x="40" y="3"/>
                  <a:pt x="40" y="4"/>
                </a:cubicBezTo>
                <a:cubicBezTo>
                  <a:pt x="39" y="5"/>
                  <a:pt x="38" y="5"/>
                  <a:pt x="38" y="5"/>
                </a:cubicBezTo>
                <a:cubicBezTo>
                  <a:pt x="37" y="4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3"/>
                  <a:pt x="35" y="4"/>
                  <a:pt x="35" y="5"/>
                </a:cubicBezTo>
                <a:cubicBezTo>
                  <a:pt x="35" y="5"/>
                  <a:pt x="34" y="6"/>
                  <a:pt x="34" y="6"/>
                </a:cubicBezTo>
                <a:cubicBezTo>
                  <a:pt x="33" y="5"/>
                  <a:pt x="33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4"/>
                  <a:pt x="31" y="5"/>
                  <a:pt x="31" y="6"/>
                </a:cubicBezTo>
                <a:cubicBezTo>
                  <a:pt x="31" y="7"/>
                  <a:pt x="30" y="7"/>
                  <a:pt x="30" y="7"/>
                </a:cubicBezTo>
                <a:cubicBezTo>
                  <a:pt x="29" y="6"/>
                  <a:pt x="28" y="5"/>
                  <a:pt x="28" y="5"/>
                </a:cubicBezTo>
                <a:cubicBezTo>
                  <a:pt x="28" y="5"/>
                  <a:pt x="28" y="4"/>
                  <a:pt x="28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5"/>
                  <a:pt x="26" y="5"/>
                </a:cubicBezTo>
                <a:cubicBezTo>
                  <a:pt x="26" y="5"/>
                  <a:pt x="26" y="5"/>
                  <a:pt x="26" y="6"/>
                </a:cubicBezTo>
                <a:cubicBezTo>
                  <a:pt x="27" y="6"/>
                  <a:pt x="27" y="7"/>
                  <a:pt x="27" y="8"/>
                </a:cubicBezTo>
                <a:cubicBezTo>
                  <a:pt x="27" y="8"/>
                  <a:pt x="26" y="9"/>
                  <a:pt x="26" y="9"/>
                </a:cubicBezTo>
                <a:cubicBezTo>
                  <a:pt x="25" y="8"/>
                  <a:pt x="24" y="7"/>
                  <a:pt x="24" y="7"/>
                </a:cubicBezTo>
                <a:cubicBezTo>
                  <a:pt x="24" y="6"/>
                  <a:pt x="24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7"/>
                  <a:pt x="22" y="7"/>
                  <a:pt x="22" y="7"/>
                </a:cubicBezTo>
                <a:cubicBezTo>
                  <a:pt x="22" y="7"/>
                  <a:pt x="22" y="8"/>
                  <a:pt x="22" y="8"/>
                </a:cubicBezTo>
                <a:cubicBezTo>
                  <a:pt x="22" y="8"/>
                  <a:pt x="23" y="9"/>
                  <a:pt x="24" y="10"/>
                </a:cubicBezTo>
                <a:cubicBezTo>
                  <a:pt x="23" y="11"/>
                  <a:pt x="22" y="11"/>
                  <a:pt x="22" y="11"/>
                </a:cubicBezTo>
                <a:cubicBezTo>
                  <a:pt x="21" y="10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8" y="10"/>
                </a:cubicBezTo>
                <a:cubicBezTo>
                  <a:pt x="18" y="10"/>
                  <a:pt x="18" y="10"/>
                  <a:pt x="19" y="10"/>
                </a:cubicBezTo>
                <a:cubicBezTo>
                  <a:pt x="19" y="10"/>
                  <a:pt x="19" y="12"/>
                  <a:pt x="20" y="13"/>
                </a:cubicBezTo>
                <a:cubicBezTo>
                  <a:pt x="19" y="13"/>
                  <a:pt x="19" y="13"/>
                  <a:pt x="19" y="14"/>
                </a:cubicBezTo>
                <a:cubicBezTo>
                  <a:pt x="18" y="13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5" y="12"/>
                  <a:pt x="15" y="12"/>
                </a:cubicBezTo>
                <a:cubicBezTo>
                  <a:pt x="15" y="12"/>
                  <a:pt x="15" y="12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6" y="14"/>
                  <a:pt x="17" y="16"/>
                </a:cubicBezTo>
                <a:cubicBezTo>
                  <a:pt x="16" y="16"/>
                  <a:pt x="16" y="16"/>
                  <a:pt x="15" y="17"/>
                </a:cubicBezTo>
                <a:cubicBezTo>
                  <a:pt x="14" y="16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7"/>
                </a:cubicBezTo>
                <a:cubicBezTo>
                  <a:pt x="12" y="17"/>
                  <a:pt x="13" y="18"/>
                  <a:pt x="14" y="19"/>
                </a:cubicBezTo>
                <a:cubicBezTo>
                  <a:pt x="13" y="19"/>
                  <a:pt x="13" y="20"/>
                  <a:pt x="13" y="20"/>
                </a:cubicBezTo>
                <a:cubicBezTo>
                  <a:pt x="12" y="20"/>
                  <a:pt x="10" y="19"/>
                  <a:pt x="10" y="19"/>
                </a:cubicBezTo>
                <a:cubicBezTo>
                  <a:pt x="10" y="19"/>
                  <a:pt x="10" y="18"/>
                  <a:pt x="10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10" y="21"/>
                  <a:pt x="11" y="22"/>
                </a:cubicBezTo>
                <a:cubicBezTo>
                  <a:pt x="11" y="23"/>
                  <a:pt x="10" y="23"/>
                  <a:pt x="10" y="24"/>
                </a:cubicBezTo>
                <a:cubicBezTo>
                  <a:pt x="9" y="23"/>
                  <a:pt x="8" y="23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3"/>
                  <a:pt x="6" y="23"/>
                </a:cubicBezTo>
                <a:cubicBezTo>
                  <a:pt x="6" y="23"/>
                  <a:pt x="6" y="23"/>
                  <a:pt x="6" y="24"/>
                </a:cubicBezTo>
                <a:cubicBezTo>
                  <a:pt x="6" y="24"/>
                  <a:pt x="6" y="24"/>
                  <a:pt x="7" y="24"/>
                </a:cubicBezTo>
                <a:cubicBezTo>
                  <a:pt x="7" y="24"/>
                  <a:pt x="8" y="25"/>
                  <a:pt x="9" y="26"/>
                </a:cubicBezTo>
                <a:cubicBezTo>
                  <a:pt x="9" y="26"/>
                  <a:pt x="8" y="27"/>
                  <a:pt x="8" y="27"/>
                </a:cubicBezTo>
                <a:cubicBezTo>
                  <a:pt x="7" y="27"/>
                  <a:pt x="6" y="27"/>
                  <a:pt x="5" y="26"/>
                </a:cubicBezTo>
                <a:cubicBezTo>
                  <a:pt x="5" y="26"/>
                  <a:pt x="5" y="26"/>
                  <a:pt x="5" y="27"/>
                </a:cubicBezTo>
                <a:cubicBezTo>
                  <a:pt x="5" y="27"/>
                  <a:pt x="4" y="27"/>
                  <a:pt x="4" y="27"/>
                </a:cubicBezTo>
                <a:cubicBezTo>
                  <a:pt x="4" y="27"/>
                  <a:pt x="4" y="28"/>
                  <a:pt x="4" y="28"/>
                </a:cubicBezTo>
                <a:cubicBezTo>
                  <a:pt x="4" y="28"/>
                  <a:pt x="5" y="28"/>
                  <a:pt x="5" y="28"/>
                </a:cubicBezTo>
                <a:cubicBezTo>
                  <a:pt x="5" y="28"/>
                  <a:pt x="6" y="29"/>
                  <a:pt x="7" y="30"/>
                </a:cubicBezTo>
                <a:cubicBezTo>
                  <a:pt x="7" y="30"/>
                  <a:pt x="7" y="31"/>
                  <a:pt x="6" y="31"/>
                </a:cubicBezTo>
                <a:cubicBezTo>
                  <a:pt x="5" y="31"/>
                  <a:pt x="4" y="31"/>
                  <a:pt x="4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3"/>
                  <a:pt x="3" y="33"/>
                </a:cubicBezTo>
                <a:cubicBezTo>
                  <a:pt x="3" y="33"/>
                  <a:pt x="5" y="33"/>
                  <a:pt x="6" y="34"/>
                </a:cubicBezTo>
                <a:cubicBezTo>
                  <a:pt x="6" y="34"/>
                  <a:pt x="5" y="35"/>
                  <a:pt x="5" y="36"/>
                </a:cubicBezTo>
                <a:cubicBezTo>
                  <a:pt x="4" y="35"/>
                  <a:pt x="3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1" y="36"/>
                  <a:pt x="1" y="36"/>
                </a:cubicBezTo>
                <a:cubicBezTo>
                  <a:pt x="1" y="36"/>
                  <a:pt x="1" y="36"/>
                  <a:pt x="2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7"/>
                  <a:pt x="3" y="38"/>
                  <a:pt x="5" y="38"/>
                </a:cubicBezTo>
                <a:cubicBezTo>
                  <a:pt x="5" y="39"/>
                  <a:pt x="5" y="39"/>
                  <a:pt x="4" y="40"/>
                </a:cubicBezTo>
                <a:cubicBezTo>
                  <a:pt x="3" y="40"/>
                  <a:pt x="2" y="40"/>
                  <a:pt x="2" y="40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1" y="40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1"/>
                  <a:pt x="1" y="42"/>
                  <a:pt x="1" y="42"/>
                </a:cubicBezTo>
                <a:cubicBezTo>
                  <a:pt x="2" y="42"/>
                  <a:pt x="3" y="42"/>
                  <a:pt x="4" y="42"/>
                </a:cubicBezTo>
                <a:cubicBezTo>
                  <a:pt x="4" y="43"/>
                  <a:pt x="4" y="44"/>
                  <a:pt x="4" y="44"/>
                </a:cubicBezTo>
                <a:cubicBezTo>
                  <a:pt x="3" y="44"/>
                  <a:pt x="2" y="44"/>
                  <a:pt x="1" y="44"/>
                </a:cubicBezTo>
                <a:cubicBezTo>
                  <a:pt x="1" y="44"/>
                  <a:pt x="1" y="45"/>
                  <a:pt x="1" y="45"/>
                </a:cubicBezTo>
                <a:cubicBezTo>
                  <a:pt x="1" y="45"/>
                  <a:pt x="0" y="45"/>
                  <a:pt x="0" y="45"/>
                </a:cubicBezTo>
                <a:cubicBezTo>
                  <a:pt x="0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2" y="46"/>
                  <a:pt x="3" y="46"/>
                  <a:pt x="4" y="47"/>
                </a:cubicBezTo>
                <a:cubicBezTo>
                  <a:pt x="4" y="47"/>
                  <a:pt x="4" y="48"/>
                  <a:pt x="4" y="48"/>
                </a:cubicBezTo>
                <a:cubicBezTo>
                  <a:pt x="3" y="49"/>
                  <a:pt x="2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1"/>
                  <a:pt x="2" y="51"/>
                </a:cubicBezTo>
                <a:cubicBezTo>
                  <a:pt x="2" y="51"/>
                  <a:pt x="3" y="51"/>
                  <a:pt x="4" y="51"/>
                </a:cubicBezTo>
                <a:cubicBezTo>
                  <a:pt x="5" y="52"/>
                  <a:pt x="5" y="52"/>
                  <a:pt x="5" y="53"/>
                </a:cubicBezTo>
                <a:cubicBezTo>
                  <a:pt x="3" y="53"/>
                  <a:pt x="2" y="53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4"/>
                  <a:pt x="1" y="54"/>
                  <a:pt x="1" y="55"/>
                </a:cubicBezTo>
                <a:cubicBezTo>
                  <a:pt x="1" y="55"/>
                  <a:pt x="2" y="55"/>
                  <a:pt x="2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3" y="55"/>
                  <a:pt x="4" y="55"/>
                  <a:pt x="5" y="55"/>
                </a:cubicBezTo>
                <a:cubicBezTo>
                  <a:pt x="5" y="56"/>
                  <a:pt x="6" y="56"/>
                  <a:pt x="6" y="57"/>
                </a:cubicBezTo>
                <a:cubicBezTo>
                  <a:pt x="5" y="57"/>
                  <a:pt x="3" y="58"/>
                  <a:pt x="3" y="58"/>
                </a:cubicBezTo>
                <a:cubicBezTo>
                  <a:pt x="3" y="58"/>
                  <a:pt x="3" y="58"/>
                  <a:pt x="3" y="59"/>
                </a:cubicBez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60"/>
                  <a:pt x="3" y="60"/>
                </a:cubicBezTo>
                <a:cubicBezTo>
                  <a:pt x="3" y="60"/>
                  <a:pt x="3" y="60"/>
                  <a:pt x="4" y="60"/>
                </a:cubicBezTo>
                <a:cubicBezTo>
                  <a:pt x="4" y="60"/>
                  <a:pt x="5" y="60"/>
                  <a:pt x="6" y="59"/>
                </a:cubicBezTo>
                <a:cubicBezTo>
                  <a:pt x="7" y="60"/>
                  <a:pt x="7" y="60"/>
                  <a:pt x="7" y="61"/>
                </a:cubicBezTo>
                <a:cubicBezTo>
                  <a:pt x="6" y="62"/>
                  <a:pt x="5" y="62"/>
                  <a:pt x="5" y="62"/>
                </a:cubicBezTo>
                <a:cubicBezTo>
                  <a:pt x="5" y="63"/>
                  <a:pt x="4" y="63"/>
                  <a:pt x="4" y="63"/>
                </a:cubicBezTo>
                <a:cubicBezTo>
                  <a:pt x="4" y="63"/>
                  <a:pt x="4" y="63"/>
                  <a:pt x="4" y="64"/>
                </a:cubicBezTo>
                <a:cubicBezTo>
                  <a:pt x="4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6" y="64"/>
                  <a:pt x="7" y="64"/>
                  <a:pt x="8" y="63"/>
                </a:cubicBezTo>
                <a:cubicBezTo>
                  <a:pt x="8" y="64"/>
                  <a:pt x="9" y="64"/>
                  <a:pt x="9" y="65"/>
                </a:cubicBezTo>
                <a:cubicBezTo>
                  <a:pt x="8" y="66"/>
                  <a:pt x="7" y="66"/>
                  <a:pt x="7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8"/>
                  <a:pt x="6" y="68"/>
                </a:cubicBez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8" y="68"/>
                </a:cubicBezTo>
                <a:cubicBezTo>
                  <a:pt x="8" y="68"/>
                  <a:pt x="9" y="68"/>
                  <a:pt x="10" y="67"/>
                </a:cubicBezTo>
                <a:cubicBezTo>
                  <a:pt x="10" y="68"/>
                  <a:pt x="11" y="68"/>
                  <a:pt x="11" y="69"/>
                </a:cubicBezTo>
                <a:cubicBezTo>
                  <a:pt x="10" y="69"/>
                  <a:pt x="9" y="70"/>
                  <a:pt x="9" y="70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71"/>
                  <a:pt x="9" y="72"/>
                  <a:pt x="9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72"/>
                  <a:pt x="12" y="71"/>
                  <a:pt x="13" y="71"/>
                </a:cubicBezTo>
                <a:cubicBezTo>
                  <a:pt x="13" y="71"/>
                  <a:pt x="13" y="72"/>
                  <a:pt x="14" y="72"/>
                </a:cubicBezTo>
                <a:cubicBezTo>
                  <a:pt x="13" y="73"/>
                  <a:pt x="12" y="74"/>
                  <a:pt x="12" y="74"/>
                </a:cubicBezTo>
                <a:cubicBezTo>
                  <a:pt x="12" y="74"/>
                  <a:pt x="12" y="75"/>
                  <a:pt x="12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76"/>
                  <a:pt x="12" y="76"/>
                  <a:pt x="1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5"/>
                  <a:pt x="14" y="75"/>
                  <a:pt x="15" y="74"/>
                </a:cubicBezTo>
                <a:cubicBezTo>
                  <a:pt x="16" y="74"/>
                  <a:pt x="16" y="75"/>
                  <a:pt x="17" y="75"/>
                </a:cubicBezTo>
                <a:cubicBezTo>
                  <a:pt x="16" y="76"/>
                  <a:pt x="15" y="77"/>
                  <a:pt x="15" y="77"/>
                </a:cubicBezTo>
                <a:cubicBezTo>
                  <a:pt x="15" y="78"/>
                  <a:pt x="15" y="78"/>
                  <a:pt x="15" y="78"/>
                </a:cubicBezTo>
                <a:cubicBezTo>
                  <a:pt x="15" y="78"/>
                  <a:pt x="15" y="79"/>
                  <a:pt x="15" y="79"/>
                </a:cubicBezTo>
                <a:cubicBezTo>
                  <a:pt x="15" y="79"/>
                  <a:pt x="16" y="79"/>
                  <a:pt x="16" y="79"/>
                </a:cubicBezTo>
                <a:cubicBezTo>
                  <a:pt x="16" y="79"/>
                  <a:pt x="16" y="79"/>
                  <a:pt x="17" y="79"/>
                </a:cubicBezTo>
                <a:cubicBezTo>
                  <a:pt x="17" y="79"/>
                  <a:pt x="18" y="78"/>
                  <a:pt x="19" y="77"/>
                </a:cubicBezTo>
                <a:cubicBezTo>
                  <a:pt x="19" y="77"/>
                  <a:pt x="19" y="78"/>
                  <a:pt x="20" y="78"/>
                </a:cubicBezTo>
                <a:cubicBezTo>
                  <a:pt x="19" y="79"/>
                  <a:pt x="19" y="80"/>
                  <a:pt x="19" y="80"/>
                </a:cubicBezTo>
                <a:cubicBezTo>
                  <a:pt x="18" y="81"/>
                  <a:pt x="18" y="81"/>
                  <a:pt x="18" y="81"/>
                </a:cubicBezTo>
                <a:cubicBezTo>
                  <a:pt x="19" y="81"/>
                  <a:pt x="19" y="81"/>
                  <a:pt x="19" y="82"/>
                </a:cubicBezTo>
                <a:cubicBezTo>
                  <a:pt x="19" y="82"/>
                  <a:pt x="19" y="82"/>
                  <a:pt x="20" y="82"/>
                </a:cubicBezTo>
                <a:cubicBezTo>
                  <a:pt x="20" y="82"/>
                  <a:pt x="20" y="82"/>
                  <a:pt x="20" y="81"/>
                </a:cubicBezTo>
                <a:cubicBezTo>
                  <a:pt x="20" y="81"/>
                  <a:pt x="21" y="80"/>
                  <a:pt x="22" y="79"/>
                </a:cubicBezTo>
                <a:cubicBezTo>
                  <a:pt x="22" y="80"/>
                  <a:pt x="23" y="80"/>
                  <a:pt x="24" y="80"/>
                </a:cubicBezTo>
                <a:cubicBezTo>
                  <a:pt x="23" y="81"/>
                  <a:pt x="22" y="83"/>
                  <a:pt x="22" y="83"/>
                </a:cubicBezTo>
                <a:cubicBezTo>
                  <a:pt x="22" y="83"/>
                  <a:pt x="22" y="83"/>
                  <a:pt x="22" y="84"/>
                </a:cubicBezTo>
                <a:cubicBezTo>
                  <a:pt x="22" y="84"/>
                  <a:pt x="23" y="84"/>
                  <a:pt x="23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4"/>
                  <a:pt x="25" y="83"/>
                  <a:pt x="26" y="82"/>
                </a:cubicBezTo>
                <a:cubicBezTo>
                  <a:pt x="26" y="82"/>
                  <a:pt x="27" y="82"/>
                  <a:pt x="27" y="83"/>
                </a:cubicBezTo>
                <a:cubicBezTo>
                  <a:pt x="27" y="84"/>
                  <a:pt x="27" y="85"/>
                  <a:pt x="26" y="85"/>
                </a:cubicBezTo>
                <a:cubicBezTo>
                  <a:pt x="26" y="85"/>
                  <a:pt x="26" y="86"/>
                  <a:pt x="26" y="86"/>
                </a:cubicBezTo>
                <a:cubicBezTo>
                  <a:pt x="27" y="86"/>
                  <a:pt x="27" y="86"/>
                  <a:pt x="27" y="86"/>
                </a:cubicBezTo>
                <a:cubicBezTo>
                  <a:pt x="27" y="86"/>
                  <a:pt x="27" y="86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8" y="86"/>
                  <a:pt x="29" y="85"/>
                  <a:pt x="30" y="84"/>
                </a:cubicBezTo>
                <a:cubicBezTo>
                  <a:pt x="30" y="84"/>
                  <a:pt x="31" y="84"/>
                  <a:pt x="31" y="84"/>
                </a:cubicBezTo>
                <a:cubicBezTo>
                  <a:pt x="31" y="85"/>
                  <a:pt x="31" y="87"/>
                  <a:pt x="31" y="87"/>
                </a:cubicBezTo>
                <a:cubicBezTo>
                  <a:pt x="31" y="87"/>
                  <a:pt x="31" y="87"/>
                  <a:pt x="31" y="88"/>
                </a:cubicBezTo>
                <a:cubicBezTo>
                  <a:pt x="31" y="88"/>
                  <a:pt x="31" y="88"/>
                  <a:pt x="31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32" y="88"/>
                  <a:pt x="32" y="88"/>
                  <a:pt x="33" y="88"/>
                </a:cubicBezTo>
                <a:cubicBezTo>
                  <a:pt x="33" y="87"/>
                  <a:pt x="33" y="86"/>
                  <a:pt x="34" y="85"/>
                </a:cubicBezTo>
                <a:cubicBezTo>
                  <a:pt x="34" y="85"/>
                  <a:pt x="35" y="85"/>
                  <a:pt x="35" y="85"/>
                </a:cubicBezTo>
                <a:cubicBezTo>
                  <a:pt x="35" y="87"/>
                  <a:pt x="35" y="88"/>
                  <a:pt x="35" y="88"/>
                </a:cubicBezTo>
                <a:cubicBezTo>
                  <a:pt x="35" y="88"/>
                  <a:pt x="35" y="89"/>
                  <a:pt x="35" y="89"/>
                </a:cubicBezTo>
                <a:cubicBezTo>
                  <a:pt x="35" y="89"/>
                  <a:pt x="36" y="89"/>
                  <a:pt x="36" y="89"/>
                </a:cubicBezTo>
                <a:cubicBezTo>
                  <a:pt x="36" y="89"/>
                  <a:pt x="36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8"/>
                  <a:pt x="37" y="87"/>
                  <a:pt x="38" y="86"/>
                </a:cubicBezTo>
                <a:cubicBezTo>
                  <a:pt x="38" y="86"/>
                  <a:pt x="39" y="86"/>
                  <a:pt x="40" y="86"/>
                </a:cubicBezTo>
                <a:cubicBezTo>
                  <a:pt x="40" y="87"/>
                  <a:pt x="40" y="89"/>
                  <a:pt x="40" y="89"/>
                </a:cubicBezTo>
                <a:cubicBezTo>
                  <a:pt x="40" y="89"/>
                  <a:pt x="40" y="89"/>
                  <a:pt x="40" y="90"/>
                </a:cubicBezTo>
                <a:cubicBezTo>
                  <a:pt x="40" y="90"/>
                  <a:pt x="40" y="90"/>
                  <a:pt x="41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90"/>
                  <a:pt x="42" y="89"/>
                  <a:pt x="42" y="89"/>
                </a:cubicBezTo>
                <a:cubicBezTo>
                  <a:pt x="42" y="89"/>
                  <a:pt x="42" y="88"/>
                  <a:pt x="42" y="87"/>
                </a:cubicBezTo>
                <a:cubicBezTo>
                  <a:pt x="43" y="87"/>
                  <a:pt x="43" y="87"/>
                  <a:pt x="44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6" y="90"/>
                  <a:pt x="46" y="90"/>
                </a:cubicBezTo>
                <a:cubicBezTo>
                  <a:pt x="46" y="90"/>
                  <a:pt x="46" y="90"/>
                  <a:pt x="46" y="89"/>
                </a:cubicBezTo>
                <a:cubicBezTo>
                  <a:pt x="46" y="89"/>
                  <a:pt x="46" y="88"/>
                  <a:pt x="46" y="87"/>
                </a:cubicBezTo>
                <a:cubicBezTo>
                  <a:pt x="47" y="87"/>
                  <a:pt x="48" y="87"/>
                  <a:pt x="48" y="87"/>
                </a:cubicBezTo>
                <a:cubicBezTo>
                  <a:pt x="49" y="88"/>
                  <a:pt x="49" y="89"/>
                  <a:pt x="49" y="89"/>
                </a:cubicBezTo>
                <a:cubicBezTo>
                  <a:pt x="49" y="89"/>
                  <a:pt x="49" y="90"/>
                  <a:pt x="49" y="90"/>
                </a:cubicBezTo>
                <a:cubicBezTo>
                  <a:pt x="49" y="90"/>
                  <a:pt x="50" y="90"/>
                  <a:pt x="50" y="90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9"/>
                  <a:pt x="51" y="89"/>
                </a:cubicBezTo>
                <a:cubicBezTo>
                  <a:pt x="51" y="89"/>
                  <a:pt x="51" y="87"/>
                  <a:pt x="51" y="86"/>
                </a:cubicBezTo>
                <a:cubicBezTo>
                  <a:pt x="51" y="86"/>
                  <a:pt x="52" y="86"/>
                  <a:pt x="53" y="86"/>
                </a:cubicBezTo>
                <a:cubicBezTo>
                  <a:pt x="53" y="87"/>
                  <a:pt x="53" y="88"/>
                  <a:pt x="53" y="89"/>
                </a:cubicBezTo>
                <a:cubicBezTo>
                  <a:pt x="53" y="89"/>
                  <a:pt x="54" y="89"/>
                  <a:pt x="54" y="89"/>
                </a:cubicBezTo>
                <a:cubicBezTo>
                  <a:pt x="54" y="89"/>
                  <a:pt x="54" y="89"/>
                  <a:pt x="54" y="89"/>
                </a:cubicBezTo>
                <a:cubicBezTo>
                  <a:pt x="55" y="89"/>
                  <a:pt x="55" y="89"/>
                  <a:pt x="55" y="89"/>
                </a:cubicBezTo>
                <a:cubicBezTo>
                  <a:pt x="55" y="89"/>
                  <a:pt x="55" y="88"/>
                  <a:pt x="55" y="88"/>
                </a:cubicBezTo>
                <a:cubicBezTo>
                  <a:pt x="55" y="88"/>
                  <a:pt x="55" y="87"/>
                  <a:pt x="55" y="85"/>
                </a:cubicBezTo>
                <a:cubicBezTo>
                  <a:pt x="56" y="85"/>
                  <a:pt x="56" y="85"/>
                  <a:pt x="57" y="85"/>
                </a:cubicBezTo>
                <a:cubicBezTo>
                  <a:pt x="57" y="86"/>
                  <a:pt x="58" y="87"/>
                  <a:pt x="58" y="88"/>
                </a:cubicBezTo>
                <a:cubicBezTo>
                  <a:pt x="58" y="88"/>
                  <a:pt x="58" y="88"/>
                  <a:pt x="58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59" y="88"/>
                  <a:pt x="60" y="88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87"/>
                  <a:pt x="59" y="85"/>
                  <a:pt x="59" y="84"/>
                </a:cubicBezTo>
                <a:cubicBezTo>
                  <a:pt x="60" y="84"/>
                  <a:pt x="60" y="84"/>
                  <a:pt x="61" y="84"/>
                </a:cubicBezTo>
                <a:cubicBezTo>
                  <a:pt x="61" y="85"/>
                  <a:pt x="62" y="86"/>
                  <a:pt x="62" y="86"/>
                </a:cubicBezTo>
                <a:cubicBezTo>
                  <a:pt x="62" y="86"/>
                  <a:pt x="62" y="86"/>
                  <a:pt x="63" y="86"/>
                </a:cubicBezTo>
                <a:cubicBezTo>
                  <a:pt x="63" y="86"/>
                  <a:pt x="63" y="86"/>
                  <a:pt x="63" y="86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6"/>
                  <a:pt x="64" y="85"/>
                  <a:pt x="64" y="85"/>
                </a:cubicBezTo>
                <a:cubicBezTo>
                  <a:pt x="64" y="85"/>
                  <a:pt x="63" y="84"/>
                  <a:pt x="63" y="83"/>
                </a:cubicBezTo>
                <a:cubicBezTo>
                  <a:pt x="64" y="82"/>
                  <a:pt x="64" y="82"/>
                  <a:pt x="65" y="82"/>
                </a:cubicBezTo>
                <a:cubicBezTo>
                  <a:pt x="65" y="83"/>
                  <a:pt x="66" y="84"/>
                  <a:pt x="66" y="84"/>
                </a:cubicBezTo>
                <a:cubicBezTo>
                  <a:pt x="66" y="84"/>
                  <a:pt x="67" y="84"/>
                  <a:pt x="67" y="84"/>
                </a:cubicBezTo>
                <a:cubicBezTo>
                  <a:pt x="67" y="84"/>
                  <a:pt x="67" y="84"/>
                  <a:pt x="68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68" y="83"/>
                  <a:pt x="68" y="83"/>
                  <a:pt x="68" y="83"/>
                </a:cubicBezTo>
                <a:cubicBezTo>
                  <a:pt x="68" y="83"/>
                  <a:pt x="67" y="81"/>
                  <a:pt x="67" y="80"/>
                </a:cubicBezTo>
                <a:cubicBezTo>
                  <a:pt x="67" y="80"/>
                  <a:pt x="68" y="80"/>
                  <a:pt x="68" y="79"/>
                </a:cubicBezTo>
                <a:cubicBezTo>
                  <a:pt x="69" y="80"/>
                  <a:pt x="70" y="81"/>
                  <a:pt x="70" y="81"/>
                </a:cubicBezTo>
                <a:cubicBezTo>
                  <a:pt x="70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1"/>
                  <a:pt x="72" y="81"/>
                  <a:pt x="72" y="81"/>
                </a:cubicBezTo>
                <a:cubicBezTo>
                  <a:pt x="72" y="81"/>
                  <a:pt x="72" y="81"/>
                  <a:pt x="72" y="80"/>
                </a:cubicBezTo>
                <a:cubicBezTo>
                  <a:pt x="72" y="80"/>
                  <a:pt x="71" y="79"/>
                  <a:pt x="70" y="78"/>
                </a:cubicBezTo>
                <a:cubicBezTo>
                  <a:pt x="71" y="78"/>
                  <a:pt x="71" y="77"/>
                  <a:pt x="72" y="77"/>
                </a:cubicBezTo>
                <a:cubicBezTo>
                  <a:pt x="73" y="78"/>
                  <a:pt x="74" y="79"/>
                  <a:pt x="74" y="79"/>
                </a:cubicBezTo>
                <a:cubicBezTo>
                  <a:pt x="74" y="79"/>
                  <a:pt x="74" y="79"/>
                  <a:pt x="74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9"/>
                  <a:pt x="75" y="78"/>
                  <a:pt x="75" y="78"/>
                </a:cubicBezTo>
                <a:cubicBezTo>
                  <a:pt x="75" y="78"/>
                  <a:pt x="75" y="78"/>
                  <a:pt x="75" y="77"/>
                </a:cubicBezTo>
                <a:cubicBezTo>
                  <a:pt x="75" y="77"/>
                  <a:pt x="74" y="76"/>
                  <a:pt x="74" y="75"/>
                </a:cubicBezTo>
                <a:cubicBezTo>
                  <a:pt x="74" y="75"/>
                  <a:pt x="75" y="74"/>
                  <a:pt x="75" y="74"/>
                </a:cubicBezTo>
                <a:cubicBezTo>
                  <a:pt x="76" y="75"/>
                  <a:pt x="77" y="75"/>
                  <a:pt x="77" y="76"/>
                </a:cubicBezTo>
                <a:cubicBezTo>
                  <a:pt x="77" y="76"/>
                  <a:pt x="78" y="76"/>
                  <a:pt x="78" y="76"/>
                </a:cubicBezTo>
                <a:cubicBezTo>
                  <a:pt x="78" y="76"/>
                  <a:pt x="78" y="76"/>
                  <a:pt x="78" y="75"/>
                </a:cubicBezTo>
                <a:cubicBezTo>
                  <a:pt x="79" y="75"/>
                  <a:pt x="79" y="75"/>
                  <a:pt x="79" y="75"/>
                </a:cubicBezTo>
                <a:cubicBezTo>
                  <a:pt x="79" y="75"/>
                  <a:pt x="79" y="74"/>
                  <a:pt x="78" y="74"/>
                </a:cubicBezTo>
                <a:cubicBezTo>
                  <a:pt x="78" y="74"/>
                  <a:pt x="77" y="73"/>
                  <a:pt x="77" y="72"/>
                </a:cubicBezTo>
                <a:cubicBezTo>
                  <a:pt x="77" y="72"/>
                  <a:pt x="77" y="71"/>
                  <a:pt x="78" y="71"/>
                </a:cubicBezTo>
                <a:cubicBezTo>
                  <a:pt x="79" y="71"/>
                  <a:pt x="80" y="72"/>
                  <a:pt x="80" y="72"/>
                </a:cubicBezTo>
                <a:cubicBezTo>
                  <a:pt x="80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2" y="72"/>
                  <a:pt x="82" y="71"/>
                  <a:pt x="82" y="71"/>
                </a:cubicBezTo>
                <a:cubicBezTo>
                  <a:pt x="82" y="71"/>
                  <a:pt x="81" y="71"/>
                  <a:pt x="81" y="70"/>
                </a:cubicBezTo>
                <a:cubicBezTo>
                  <a:pt x="81" y="70"/>
                  <a:pt x="80" y="69"/>
                  <a:pt x="79" y="69"/>
                </a:cubicBezTo>
                <a:cubicBezTo>
                  <a:pt x="80" y="68"/>
                  <a:pt x="80" y="68"/>
                  <a:pt x="80" y="67"/>
                </a:cubicBezTo>
                <a:cubicBezTo>
                  <a:pt x="81" y="68"/>
                  <a:pt x="82" y="68"/>
                  <a:pt x="83" y="68"/>
                </a:cubicBezTo>
                <a:cubicBezTo>
                  <a:pt x="83" y="68"/>
                  <a:pt x="83" y="68"/>
                  <a:pt x="83" y="68"/>
                </a:cubicBezTo>
                <a:cubicBezTo>
                  <a:pt x="84" y="68"/>
                  <a:pt x="84" y="68"/>
                  <a:pt x="84" y="68"/>
                </a:cubicBezTo>
                <a:cubicBezTo>
                  <a:pt x="84" y="68"/>
                  <a:pt x="84" y="67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66"/>
                  <a:pt x="82" y="66"/>
                  <a:pt x="81" y="65"/>
                </a:cubicBezTo>
                <a:cubicBezTo>
                  <a:pt x="82" y="64"/>
                  <a:pt x="82" y="64"/>
                  <a:pt x="82" y="63"/>
                </a:cubicBezTo>
                <a:cubicBezTo>
                  <a:pt x="83" y="64"/>
                  <a:pt x="85" y="64"/>
                  <a:pt x="85" y="64"/>
                </a:cubicBezTo>
                <a:cubicBezTo>
                  <a:pt x="85" y="64"/>
                  <a:pt x="85" y="64"/>
                  <a:pt x="86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63"/>
                  <a:pt x="86" y="63"/>
                  <a:pt x="86" y="62"/>
                </a:cubicBezTo>
                <a:cubicBezTo>
                  <a:pt x="85" y="62"/>
                  <a:pt x="84" y="62"/>
                  <a:pt x="83" y="61"/>
                </a:cubicBezTo>
                <a:cubicBezTo>
                  <a:pt x="83" y="60"/>
                  <a:pt x="84" y="60"/>
                  <a:pt x="84" y="59"/>
                </a:cubicBezTo>
                <a:cubicBezTo>
                  <a:pt x="85" y="60"/>
                  <a:pt x="86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8" y="59"/>
                  <a:pt x="88" y="59"/>
                </a:cubicBezTo>
                <a:cubicBezTo>
                  <a:pt x="88" y="59"/>
                  <a:pt x="88" y="59"/>
                  <a:pt x="88" y="59"/>
                </a:cubicBezTo>
                <a:cubicBezTo>
                  <a:pt x="88" y="58"/>
                  <a:pt x="87" y="58"/>
                  <a:pt x="87" y="58"/>
                </a:cubicBezTo>
                <a:cubicBezTo>
                  <a:pt x="87" y="58"/>
                  <a:pt x="86" y="57"/>
                  <a:pt x="85" y="57"/>
                </a:cubicBezTo>
                <a:cubicBezTo>
                  <a:pt x="85" y="56"/>
                  <a:pt x="85" y="56"/>
                  <a:pt x="85" y="55"/>
                </a:cubicBezTo>
                <a:cubicBezTo>
                  <a:pt x="86" y="55"/>
                  <a:pt x="88" y="55"/>
                  <a:pt x="88" y="55"/>
                </a:cubicBezTo>
                <a:cubicBezTo>
                  <a:pt x="88" y="55"/>
                  <a:pt x="88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54"/>
                  <a:pt x="89" y="54"/>
                  <a:pt x="89" y="54"/>
                </a:cubicBezTo>
                <a:cubicBezTo>
                  <a:pt x="89" y="54"/>
                  <a:pt x="89" y="54"/>
                  <a:pt x="88" y="54"/>
                </a:cubicBezTo>
                <a:cubicBezTo>
                  <a:pt x="88" y="53"/>
                  <a:pt x="87" y="53"/>
                  <a:pt x="86" y="53"/>
                </a:cubicBezTo>
                <a:cubicBezTo>
                  <a:pt x="86" y="52"/>
                  <a:pt x="86" y="52"/>
                  <a:pt x="86" y="51"/>
                </a:cubicBezTo>
                <a:cubicBezTo>
                  <a:pt x="87" y="51"/>
                  <a:pt x="89" y="51"/>
                  <a:pt x="89" y="51"/>
                </a:cubicBezTo>
                <a:cubicBezTo>
                  <a:pt x="89" y="51"/>
                  <a:pt x="89" y="51"/>
                  <a:pt x="89" y="51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90" y="50"/>
                  <a:pt x="90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7" y="49"/>
                  <a:pt x="86" y="48"/>
                </a:cubicBezTo>
                <a:cubicBezTo>
                  <a:pt x="86" y="48"/>
                  <a:pt x="86" y="47"/>
                  <a:pt x="86" y="47"/>
                </a:cubicBezTo>
                <a:cubicBezTo>
                  <a:pt x="88" y="46"/>
                  <a:pt x="89" y="46"/>
                  <a:pt x="89" y="46"/>
                </a:cubicBezTo>
                <a:close/>
                <a:moveTo>
                  <a:pt x="45" y="81"/>
                </a:moveTo>
                <a:cubicBezTo>
                  <a:pt x="26" y="81"/>
                  <a:pt x="10" y="65"/>
                  <a:pt x="10" y="45"/>
                </a:cubicBezTo>
                <a:cubicBezTo>
                  <a:pt x="10" y="26"/>
                  <a:pt x="26" y="10"/>
                  <a:pt x="45" y="10"/>
                </a:cubicBezTo>
                <a:cubicBezTo>
                  <a:pt x="65" y="10"/>
                  <a:pt x="81" y="26"/>
                  <a:pt x="81" y="45"/>
                </a:cubicBezTo>
                <a:cubicBezTo>
                  <a:pt x="81" y="65"/>
                  <a:pt x="65" y="81"/>
                  <a:pt x="45" y="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20"/>
          <p:cNvSpPr>
            <a:spLocks noEditPoints="1"/>
          </p:cNvSpPr>
          <p:nvPr/>
        </p:nvSpPr>
        <p:spPr bwMode="auto">
          <a:xfrm>
            <a:off x="1848485" y="3055938"/>
            <a:ext cx="506413" cy="509588"/>
          </a:xfrm>
          <a:custGeom>
            <a:avLst/>
            <a:gdLst>
              <a:gd name="T0" fmla="*/ 137 w 143"/>
              <a:gd name="T1" fmla="*/ 67 h 144"/>
              <a:gd name="T2" fmla="*/ 137 w 143"/>
              <a:gd name="T3" fmla="*/ 60 h 144"/>
              <a:gd name="T4" fmla="*/ 135 w 143"/>
              <a:gd name="T5" fmla="*/ 53 h 144"/>
              <a:gd name="T6" fmla="*/ 133 w 143"/>
              <a:gd name="T7" fmla="*/ 47 h 144"/>
              <a:gd name="T8" fmla="*/ 130 w 143"/>
              <a:gd name="T9" fmla="*/ 40 h 144"/>
              <a:gd name="T10" fmla="*/ 126 w 143"/>
              <a:gd name="T11" fmla="*/ 35 h 144"/>
              <a:gd name="T12" fmla="*/ 122 w 143"/>
              <a:gd name="T13" fmla="*/ 29 h 144"/>
              <a:gd name="T14" fmla="*/ 117 w 143"/>
              <a:gd name="T15" fmla="*/ 24 h 144"/>
              <a:gd name="T16" fmla="*/ 112 w 143"/>
              <a:gd name="T17" fmla="*/ 20 h 144"/>
              <a:gd name="T18" fmla="*/ 106 w 143"/>
              <a:gd name="T19" fmla="*/ 16 h 144"/>
              <a:gd name="T20" fmla="*/ 100 w 143"/>
              <a:gd name="T21" fmla="*/ 12 h 144"/>
              <a:gd name="T22" fmla="*/ 94 w 143"/>
              <a:gd name="T23" fmla="*/ 10 h 144"/>
              <a:gd name="T24" fmla="*/ 87 w 143"/>
              <a:gd name="T25" fmla="*/ 8 h 144"/>
              <a:gd name="T26" fmla="*/ 80 w 143"/>
              <a:gd name="T27" fmla="*/ 6 h 144"/>
              <a:gd name="T28" fmla="*/ 74 w 143"/>
              <a:gd name="T29" fmla="*/ 6 h 144"/>
              <a:gd name="T30" fmla="*/ 67 w 143"/>
              <a:gd name="T31" fmla="*/ 6 h 144"/>
              <a:gd name="T32" fmla="*/ 60 w 143"/>
              <a:gd name="T33" fmla="*/ 7 h 144"/>
              <a:gd name="T34" fmla="*/ 53 w 143"/>
              <a:gd name="T35" fmla="*/ 8 h 144"/>
              <a:gd name="T36" fmla="*/ 47 w 143"/>
              <a:gd name="T37" fmla="*/ 11 h 144"/>
              <a:gd name="T38" fmla="*/ 40 w 143"/>
              <a:gd name="T39" fmla="*/ 14 h 144"/>
              <a:gd name="T40" fmla="*/ 34 w 143"/>
              <a:gd name="T41" fmla="*/ 17 h 144"/>
              <a:gd name="T42" fmla="*/ 29 w 143"/>
              <a:gd name="T43" fmla="*/ 21 h 144"/>
              <a:gd name="T44" fmla="*/ 24 w 143"/>
              <a:gd name="T45" fmla="*/ 26 h 144"/>
              <a:gd name="T46" fmla="*/ 19 w 143"/>
              <a:gd name="T47" fmla="*/ 31 h 144"/>
              <a:gd name="T48" fmla="*/ 15 w 143"/>
              <a:gd name="T49" fmla="*/ 37 h 144"/>
              <a:gd name="T50" fmla="*/ 12 w 143"/>
              <a:gd name="T51" fmla="*/ 43 h 144"/>
              <a:gd name="T52" fmla="*/ 9 w 143"/>
              <a:gd name="T53" fmla="*/ 50 h 144"/>
              <a:gd name="T54" fmla="*/ 7 w 143"/>
              <a:gd name="T55" fmla="*/ 56 h 144"/>
              <a:gd name="T56" fmla="*/ 6 w 143"/>
              <a:gd name="T57" fmla="*/ 63 h 144"/>
              <a:gd name="T58" fmla="*/ 6 w 143"/>
              <a:gd name="T59" fmla="*/ 70 h 144"/>
              <a:gd name="T60" fmla="*/ 6 w 143"/>
              <a:gd name="T61" fmla="*/ 77 h 144"/>
              <a:gd name="T62" fmla="*/ 7 w 143"/>
              <a:gd name="T63" fmla="*/ 84 h 144"/>
              <a:gd name="T64" fmla="*/ 8 w 143"/>
              <a:gd name="T65" fmla="*/ 90 h 144"/>
              <a:gd name="T66" fmla="*/ 10 w 143"/>
              <a:gd name="T67" fmla="*/ 97 h 144"/>
              <a:gd name="T68" fmla="*/ 13 w 143"/>
              <a:gd name="T69" fmla="*/ 103 h 144"/>
              <a:gd name="T70" fmla="*/ 17 w 143"/>
              <a:gd name="T71" fmla="*/ 109 h 144"/>
              <a:gd name="T72" fmla="*/ 21 w 143"/>
              <a:gd name="T73" fmla="*/ 115 h 144"/>
              <a:gd name="T74" fmla="*/ 26 w 143"/>
              <a:gd name="T75" fmla="*/ 120 h 144"/>
              <a:gd name="T76" fmla="*/ 31 w 143"/>
              <a:gd name="T77" fmla="*/ 124 h 144"/>
              <a:gd name="T78" fmla="*/ 37 w 143"/>
              <a:gd name="T79" fmla="*/ 128 h 144"/>
              <a:gd name="T80" fmla="*/ 43 w 143"/>
              <a:gd name="T81" fmla="*/ 131 h 144"/>
              <a:gd name="T82" fmla="*/ 49 w 143"/>
              <a:gd name="T83" fmla="*/ 134 h 144"/>
              <a:gd name="T84" fmla="*/ 56 w 143"/>
              <a:gd name="T85" fmla="*/ 136 h 144"/>
              <a:gd name="T86" fmla="*/ 63 w 143"/>
              <a:gd name="T87" fmla="*/ 137 h 144"/>
              <a:gd name="T88" fmla="*/ 70 w 143"/>
              <a:gd name="T89" fmla="*/ 138 h 144"/>
              <a:gd name="T90" fmla="*/ 77 w 143"/>
              <a:gd name="T91" fmla="*/ 138 h 144"/>
              <a:gd name="T92" fmla="*/ 83 w 143"/>
              <a:gd name="T93" fmla="*/ 137 h 144"/>
              <a:gd name="T94" fmla="*/ 90 w 143"/>
              <a:gd name="T95" fmla="*/ 135 h 144"/>
              <a:gd name="T96" fmla="*/ 97 w 143"/>
              <a:gd name="T97" fmla="*/ 133 h 144"/>
              <a:gd name="T98" fmla="*/ 103 w 143"/>
              <a:gd name="T99" fmla="*/ 130 h 144"/>
              <a:gd name="T100" fmla="*/ 109 w 143"/>
              <a:gd name="T101" fmla="*/ 127 h 144"/>
              <a:gd name="T102" fmla="*/ 114 w 143"/>
              <a:gd name="T103" fmla="*/ 122 h 144"/>
              <a:gd name="T104" fmla="*/ 119 w 143"/>
              <a:gd name="T105" fmla="*/ 118 h 144"/>
              <a:gd name="T106" fmla="*/ 124 w 143"/>
              <a:gd name="T107" fmla="*/ 112 h 144"/>
              <a:gd name="T108" fmla="*/ 128 w 143"/>
              <a:gd name="T109" fmla="*/ 107 h 144"/>
              <a:gd name="T110" fmla="*/ 131 w 143"/>
              <a:gd name="T111" fmla="*/ 101 h 144"/>
              <a:gd name="T112" fmla="*/ 134 w 143"/>
              <a:gd name="T113" fmla="*/ 94 h 144"/>
              <a:gd name="T114" fmla="*/ 136 w 143"/>
              <a:gd name="T115" fmla="*/ 88 h 144"/>
              <a:gd name="T116" fmla="*/ 137 w 143"/>
              <a:gd name="T117" fmla="*/ 81 h 144"/>
              <a:gd name="T118" fmla="*/ 138 w 143"/>
              <a:gd name="T119" fmla="*/ 7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3" h="144">
                <a:moveTo>
                  <a:pt x="142" y="73"/>
                </a:moveTo>
                <a:cubicBezTo>
                  <a:pt x="142" y="73"/>
                  <a:pt x="143" y="73"/>
                  <a:pt x="143" y="73"/>
                </a:cubicBezTo>
                <a:cubicBezTo>
                  <a:pt x="143" y="73"/>
                  <a:pt x="143" y="72"/>
                  <a:pt x="143" y="72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1"/>
                  <a:pt x="142" y="70"/>
                  <a:pt x="142" y="70"/>
                </a:cubicBezTo>
                <a:cubicBezTo>
                  <a:pt x="142" y="70"/>
                  <a:pt x="139" y="70"/>
                  <a:pt x="138" y="70"/>
                </a:cubicBezTo>
                <a:cubicBezTo>
                  <a:pt x="138" y="69"/>
                  <a:pt x="138" y="68"/>
                  <a:pt x="137" y="67"/>
                </a:cubicBezTo>
                <a:cubicBezTo>
                  <a:pt x="139" y="67"/>
                  <a:pt x="141" y="66"/>
                  <a:pt x="142" y="66"/>
                </a:cubicBezTo>
                <a:cubicBezTo>
                  <a:pt x="142" y="66"/>
                  <a:pt x="142" y="66"/>
                  <a:pt x="143" y="65"/>
                </a:cubicBezTo>
                <a:cubicBezTo>
                  <a:pt x="143" y="65"/>
                  <a:pt x="143" y="65"/>
                  <a:pt x="143" y="64"/>
                </a:cubicBezTo>
                <a:cubicBezTo>
                  <a:pt x="143" y="64"/>
                  <a:pt x="143" y="64"/>
                  <a:pt x="142" y="63"/>
                </a:cubicBezTo>
                <a:cubicBezTo>
                  <a:pt x="142" y="63"/>
                  <a:pt x="142" y="63"/>
                  <a:pt x="141" y="63"/>
                </a:cubicBezTo>
                <a:cubicBezTo>
                  <a:pt x="141" y="63"/>
                  <a:pt x="139" y="63"/>
                  <a:pt x="137" y="63"/>
                </a:cubicBezTo>
                <a:cubicBezTo>
                  <a:pt x="137" y="62"/>
                  <a:pt x="137" y="61"/>
                  <a:pt x="137" y="60"/>
                </a:cubicBezTo>
                <a:cubicBezTo>
                  <a:pt x="138" y="59"/>
                  <a:pt x="140" y="59"/>
                  <a:pt x="141" y="59"/>
                </a:cubicBezTo>
                <a:cubicBezTo>
                  <a:pt x="141" y="59"/>
                  <a:pt x="141" y="58"/>
                  <a:pt x="142" y="58"/>
                </a:cubicBezTo>
                <a:cubicBezTo>
                  <a:pt x="142" y="58"/>
                  <a:pt x="142" y="57"/>
                  <a:pt x="142" y="57"/>
                </a:cubicBezTo>
                <a:cubicBezTo>
                  <a:pt x="142" y="57"/>
                  <a:pt x="142" y="56"/>
                  <a:pt x="141" y="56"/>
                </a:cubicBezTo>
                <a:cubicBezTo>
                  <a:pt x="141" y="56"/>
                  <a:pt x="141" y="56"/>
                  <a:pt x="140" y="56"/>
                </a:cubicBezTo>
                <a:cubicBezTo>
                  <a:pt x="140" y="56"/>
                  <a:pt x="138" y="56"/>
                  <a:pt x="136" y="56"/>
                </a:cubicBezTo>
                <a:cubicBezTo>
                  <a:pt x="135" y="55"/>
                  <a:pt x="135" y="54"/>
                  <a:pt x="135" y="53"/>
                </a:cubicBezTo>
                <a:cubicBezTo>
                  <a:pt x="137" y="53"/>
                  <a:pt x="139" y="52"/>
                  <a:pt x="139" y="52"/>
                </a:cubicBezTo>
                <a:cubicBezTo>
                  <a:pt x="139" y="51"/>
                  <a:pt x="140" y="51"/>
                  <a:pt x="140" y="51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0" y="49"/>
                  <a:pt x="139" y="49"/>
                  <a:pt x="139" y="49"/>
                </a:cubicBezTo>
                <a:cubicBezTo>
                  <a:pt x="139" y="49"/>
                  <a:pt x="138" y="48"/>
                  <a:pt x="138" y="49"/>
                </a:cubicBezTo>
                <a:cubicBezTo>
                  <a:pt x="138" y="49"/>
                  <a:pt x="136" y="49"/>
                  <a:pt x="134" y="50"/>
                </a:cubicBezTo>
                <a:cubicBezTo>
                  <a:pt x="133" y="49"/>
                  <a:pt x="133" y="48"/>
                  <a:pt x="133" y="47"/>
                </a:cubicBezTo>
                <a:cubicBezTo>
                  <a:pt x="134" y="46"/>
                  <a:pt x="136" y="45"/>
                  <a:pt x="137" y="45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3"/>
                  <a:pt x="137" y="43"/>
                  <a:pt x="137" y="43"/>
                </a:cubicBezTo>
                <a:cubicBezTo>
                  <a:pt x="137" y="42"/>
                  <a:pt x="137" y="42"/>
                  <a:pt x="136" y="42"/>
                </a:cubicBezTo>
                <a:cubicBezTo>
                  <a:pt x="136" y="42"/>
                  <a:pt x="136" y="42"/>
                  <a:pt x="135" y="42"/>
                </a:cubicBezTo>
                <a:cubicBezTo>
                  <a:pt x="135" y="42"/>
                  <a:pt x="133" y="43"/>
                  <a:pt x="131" y="43"/>
                </a:cubicBezTo>
                <a:cubicBezTo>
                  <a:pt x="131" y="42"/>
                  <a:pt x="130" y="41"/>
                  <a:pt x="130" y="40"/>
                </a:cubicBezTo>
                <a:cubicBezTo>
                  <a:pt x="131" y="39"/>
                  <a:pt x="133" y="38"/>
                  <a:pt x="133" y="38"/>
                </a:cubicBezTo>
                <a:cubicBezTo>
                  <a:pt x="134" y="38"/>
                  <a:pt x="134" y="37"/>
                  <a:pt x="134" y="37"/>
                </a:cubicBezTo>
                <a:cubicBezTo>
                  <a:pt x="134" y="37"/>
                  <a:pt x="134" y="36"/>
                  <a:pt x="134" y="36"/>
                </a:cubicBezTo>
                <a:cubicBezTo>
                  <a:pt x="134" y="36"/>
                  <a:pt x="133" y="35"/>
                  <a:pt x="133" y="35"/>
                </a:cubicBezTo>
                <a:cubicBezTo>
                  <a:pt x="133" y="35"/>
                  <a:pt x="132" y="35"/>
                  <a:pt x="132" y="35"/>
                </a:cubicBezTo>
                <a:cubicBezTo>
                  <a:pt x="131" y="35"/>
                  <a:pt x="130" y="36"/>
                  <a:pt x="128" y="37"/>
                </a:cubicBezTo>
                <a:cubicBezTo>
                  <a:pt x="127" y="36"/>
                  <a:pt x="127" y="35"/>
                  <a:pt x="126" y="35"/>
                </a:cubicBezTo>
                <a:cubicBezTo>
                  <a:pt x="128" y="33"/>
                  <a:pt x="129" y="32"/>
                  <a:pt x="129" y="32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7" y="29"/>
                  <a:pt x="125" y="30"/>
                  <a:pt x="124" y="31"/>
                </a:cubicBezTo>
                <a:cubicBezTo>
                  <a:pt x="123" y="31"/>
                  <a:pt x="123" y="30"/>
                  <a:pt x="122" y="29"/>
                </a:cubicBezTo>
                <a:cubicBezTo>
                  <a:pt x="123" y="28"/>
                  <a:pt x="125" y="26"/>
                  <a:pt x="125" y="26"/>
                </a:cubicBezTo>
                <a:cubicBezTo>
                  <a:pt x="125" y="26"/>
                  <a:pt x="125" y="25"/>
                  <a:pt x="125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5" y="23"/>
                  <a:pt x="124" y="23"/>
                  <a:pt x="124" y="23"/>
                </a:cubicBezTo>
                <a:cubicBezTo>
                  <a:pt x="124" y="23"/>
                  <a:pt x="123" y="23"/>
                  <a:pt x="123" y="24"/>
                </a:cubicBezTo>
                <a:cubicBezTo>
                  <a:pt x="123" y="24"/>
                  <a:pt x="121" y="25"/>
                  <a:pt x="119" y="26"/>
                </a:cubicBezTo>
                <a:cubicBezTo>
                  <a:pt x="119" y="26"/>
                  <a:pt x="118" y="25"/>
                  <a:pt x="117" y="24"/>
                </a:cubicBezTo>
                <a:cubicBezTo>
                  <a:pt x="118" y="23"/>
                  <a:pt x="120" y="21"/>
                  <a:pt x="120" y="20"/>
                </a:cubicBezTo>
                <a:cubicBezTo>
                  <a:pt x="120" y="20"/>
                  <a:pt x="120" y="20"/>
                  <a:pt x="120" y="19"/>
                </a:cubicBezTo>
                <a:cubicBezTo>
                  <a:pt x="120" y="19"/>
                  <a:pt x="120" y="19"/>
                  <a:pt x="120" y="18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7" y="19"/>
                  <a:pt x="116" y="20"/>
                  <a:pt x="114" y="21"/>
                </a:cubicBezTo>
                <a:cubicBezTo>
                  <a:pt x="114" y="21"/>
                  <a:pt x="113" y="20"/>
                  <a:pt x="112" y="20"/>
                </a:cubicBezTo>
                <a:cubicBezTo>
                  <a:pt x="113" y="18"/>
                  <a:pt x="114" y="16"/>
                  <a:pt x="114" y="16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3" y="14"/>
                  <a:pt x="113" y="13"/>
                  <a:pt x="113" y="13"/>
                </a:cubicBezTo>
                <a:cubicBezTo>
                  <a:pt x="112" y="13"/>
                  <a:pt x="112" y="14"/>
                  <a:pt x="112" y="14"/>
                </a:cubicBezTo>
                <a:cubicBezTo>
                  <a:pt x="111" y="14"/>
                  <a:pt x="110" y="16"/>
                  <a:pt x="109" y="17"/>
                </a:cubicBezTo>
                <a:cubicBezTo>
                  <a:pt x="108" y="17"/>
                  <a:pt x="107" y="16"/>
                  <a:pt x="106" y="16"/>
                </a:cubicBezTo>
                <a:cubicBezTo>
                  <a:pt x="107" y="14"/>
                  <a:pt x="108" y="12"/>
                  <a:pt x="108" y="12"/>
                </a:cubicBezTo>
                <a:cubicBezTo>
                  <a:pt x="108" y="11"/>
                  <a:pt x="108" y="11"/>
                  <a:pt x="108" y="10"/>
                </a:cubicBezTo>
                <a:cubicBezTo>
                  <a:pt x="108" y="10"/>
                  <a:pt x="108" y="10"/>
                  <a:pt x="107" y="10"/>
                </a:cubicBezTo>
                <a:cubicBezTo>
                  <a:pt x="107" y="9"/>
                  <a:pt x="107" y="9"/>
                  <a:pt x="106" y="9"/>
                </a:cubicBezTo>
                <a:cubicBezTo>
                  <a:pt x="106" y="10"/>
                  <a:pt x="106" y="10"/>
                  <a:pt x="105" y="10"/>
                </a:cubicBezTo>
                <a:cubicBezTo>
                  <a:pt x="105" y="10"/>
                  <a:pt x="104" y="12"/>
                  <a:pt x="103" y="14"/>
                </a:cubicBezTo>
                <a:cubicBezTo>
                  <a:pt x="102" y="13"/>
                  <a:pt x="101" y="13"/>
                  <a:pt x="100" y="12"/>
                </a:cubicBezTo>
                <a:cubicBezTo>
                  <a:pt x="101" y="10"/>
                  <a:pt x="102" y="8"/>
                  <a:pt x="102" y="8"/>
                </a:cubicBezTo>
                <a:cubicBezTo>
                  <a:pt x="102" y="8"/>
                  <a:pt x="102" y="7"/>
                  <a:pt x="102" y="7"/>
                </a:cubicBezTo>
                <a:cubicBezTo>
                  <a:pt x="101" y="7"/>
                  <a:pt x="101" y="6"/>
                  <a:pt x="101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99" y="6"/>
                  <a:pt x="99" y="6"/>
                  <a:pt x="99" y="7"/>
                </a:cubicBezTo>
                <a:cubicBezTo>
                  <a:pt x="99" y="7"/>
                  <a:pt x="98" y="9"/>
                  <a:pt x="97" y="11"/>
                </a:cubicBezTo>
                <a:cubicBezTo>
                  <a:pt x="96" y="10"/>
                  <a:pt x="95" y="10"/>
                  <a:pt x="94" y="10"/>
                </a:cubicBezTo>
                <a:cubicBezTo>
                  <a:pt x="94" y="8"/>
                  <a:pt x="95" y="6"/>
                  <a:pt x="95" y="5"/>
                </a:cubicBezTo>
                <a:cubicBezTo>
                  <a:pt x="95" y="5"/>
                  <a:pt x="95" y="4"/>
                  <a:pt x="95" y="4"/>
                </a:cubicBezTo>
                <a:cubicBezTo>
                  <a:pt x="94" y="4"/>
                  <a:pt x="94" y="4"/>
                  <a:pt x="94" y="3"/>
                </a:cubicBezTo>
                <a:cubicBezTo>
                  <a:pt x="93" y="3"/>
                  <a:pt x="93" y="3"/>
                  <a:pt x="93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5"/>
                  <a:pt x="91" y="7"/>
                  <a:pt x="90" y="8"/>
                </a:cubicBezTo>
                <a:cubicBezTo>
                  <a:pt x="89" y="8"/>
                  <a:pt x="88" y="8"/>
                  <a:pt x="87" y="8"/>
                </a:cubicBezTo>
                <a:cubicBezTo>
                  <a:pt x="87" y="6"/>
                  <a:pt x="88" y="4"/>
                  <a:pt x="88" y="3"/>
                </a:cubicBezTo>
                <a:cubicBezTo>
                  <a:pt x="88" y="3"/>
                  <a:pt x="88" y="2"/>
                  <a:pt x="87" y="2"/>
                </a:cubicBezTo>
                <a:cubicBezTo>
                  <a:pt x="87" y="2"/>
                  <a:pt x="87" y="2"/>
                  <a:pt x="86" y="2"/>
                </a:cubicBezTo>
                <a:cubicBezTo>
                  <a:pt x="86" y="2"/>
                  <a:pt x="86" y="2"/>
                  <a:pt x="85" y="2"/>
                </a:cubicBezTo>
                <a:cubicBezTo>
                  <a:pt x="85" y="2"/>
                  <a:pt x="85" y="2"/>
                  <a:pt x="85" y="3"/>
                </a:cubicBezTo>
                <a:cubicBezTo>
                  <a:pt x="85" y="3"/>
                  <a:pt x="84" y="5"/>
                  <a:pt x="83" y="7"/>
                </a:cubicBezTo>
                <a:cubicBezTo>
                  <a:pt x="82" y="7"/>
                  <a:pt x="81" y="6"/>
                  <a:pt x="80" y="6"/>
                </a:cubicBezTo>
                <a:cubicBezTo>
                  <a:pt x="81" y="4"/>
                  <a:pt x="81" y="2"/>
                  <a:pt x="81" y="2"/>
                </a:cubicBezTo>
                <a:cubicBezTo>
                  <a:pt x="81" y="2"/>
                  <a:pt x="80" y="1"/>
                  <a:pt x="80" y="1"/>
                </a:cubicBezTo>
                <a:cubicBezTo>
                  <a:pt x="80" y="1"/>
                  <a:pt x="79" y="0"/>
                  <a:pt x="79" y="0"/>
                </a:cubicBezTo>
                <a:cubicBezTo>
                  <a:pt x="79" y="0"/>
                  <a:pt x="78" y="0"/>
                  <a:pt x="78" y="1"/>
                </a:cubicBezTo>
                <a:cubicBezTo>
                  <a:pt x="78" y="1"/>
                  <a:pt x="77" y="1"/>
                  <a:pt x="77" y="2"/>
                </a:cubicBezTo>
                <a:cubicBezTo>
                  <a:pt x="77" y="2"/>
                  <a:pt x="77" y="4"/>
                  <a:pt x="77" y="6"/>
                </a:cubicBezTo>
                <a:cubicBezTo>
                  <a:pt x="75" y="6"/>
                  <a:pt x="75" y="6"/>
                  <a:pt x="74" y="6"/>
                </a:cubicBezTo>
                <a:cubicBezTo>
                  <a:pt x="73" y="4"/>
                  <a:pt x="73" y="2"/>
                  <a:pt x="73" y="1"/>
                </a:cubicBezTo>
                <a:cubicBezTo>
                  <a:pt x="73" y="1"/>
                  <a:pt x="73" y="1"/>
                  <a:pt x="7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2"/>
                  <a:pt x="70" y="4"/>
                  <a:pt x="70" y="6"/>
                </a:cubicBezTo>
                <a:cubicBezTo>
                  <a:pt x="69" y="6"/>
                  <a:pt x="68" y="6"/>
                  <a:pt x="67" y="6"/>
                </a:cubicBezTo>
                <a:cubicBezTo>
                  <a:pt x="66" y="4"/>
                  <a:pt x="66" y="2"/>
                  <a:pt x="66" y="2"/>
                </a:cubicBezTo>
                <a:cubicBezTo>
                  <a:pt x="66" y="1"/>
                  <a:pt x="65" y="1"/>
                  <a:pt x="65" y="1"/>
                </a:cubicBezTo>
                <a:cubicBezTo>
                  <a:pt x="65" y="0"/>
                  <a:pt x="65" y="0"/>
                  <a:pt x="64" y="0"/>
                </a:cubicBezTo>
                <a:cubicBezTo>
                  <a:pt x="64" y="0"/>
                  <a:pt x="63" y="1"/>
                  <a:pt x="63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4"/>
                  <a:pt x="63" y="6"/>
                </a:cubicBezTo>
                <a:cubicBezTo>
                  <a:pt x="62" y="6"/>
                  <a:pt x="61" y="7"/>
                  <a:pt x="60" y="7"/>
                </a:cubicBezTo>
                <a:cubicBezTo>
                  <a:pt x="59" y="5"/>
                  <a:pt x="59" y="3"/>
                  <a:pt x="58" y="3"/>
                </a:cubicBezTo>
                <a:cubicBezTo>
                  <a:pt x="58" y="2"/>
                  <a:pt x="58" y="2"/>
                  <a:pt x="58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55" y="2"/>
                  <a:pt x="55" y="3"/>
                  <a:pt x="55" y="3"/>
                </a:cubicBezTo>
                <a:cubicBezTo>
                  <a:pt x="55" y="4"/>
                  <a:pt x="56" y="6"/>
                  <a:pt x="56" y="8"/>
                </a:cubicBezTo>
                <a:cubicBezTo>
                  <a:pt x="55" y="8"/>
                  <a:pt x="54" y="8"/>
                  <a:pt x="53" y="8"/>
                </a:cubicBezTo>
                <a:cubicBezTo>
                  <a:pt x="52" y="7"/>
                  <a:pt x="51" y="5"/>
                  <a:pt x="51" y="4"/>
                </a:cubicBezTo>
                <a:cubicBezTo>
                  <a:pt x="51" y="4"/>
                  <a:pt x="51" y="4"/>
                  <a:pt x="50" y="4"/>
                </a:cubicBezTo>
                <a:cubicBezTo>
                  <a:pt x="50" y="3"/>
                  <a:pt x="50" y="3"/>
                  <a:pt x="49" y="3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5"/>
                  <a:pt x="48" y="5"/>
                </a:cubicBezTo>
                <a:cubicBezTo>
                  <a:pt x="48" y="6"/>
                  <a:pt x="49" y="8"/>
                  <a:pt x="49" y="10"/>
                </a:cubicBezTo>
                <a:cubicBezTo>
                  <a:pt x="48" y="10"/>
                  <a:pt x="47" y="10"/>
                  <a:pt x="47" y="11"/>
                </a:cubicBezTo>
                <a:cubicBezTo>
                  <a:pt x="46" y="9"/>
                  <a:pt x="45" y="7"/>
                  <a:pt x="44" y="7"/>
                </a:cubicBezTo>
                <a:cubicBezTo>
                  <a:pt x="44" y="6"/>
                  <a:pt x="44" y="6"/>
                  <a:pt x="43" y="6"/>
                </a:cubicBezTo>
                <a:cubicBezTo>
                  <a:pt x="43" y="6"/>
                  <a:pt x="43" y="6"/>
                  <a:pt x="42" y="6"/>
                </a:cubicBezTo>
                <a:cubicBezTo>
                  <a:pt x="42" y="6"/>
                  <a:pt x="42" y="7"/>
                  <a:pt x="42" y="7"/>
                </a:cubicBezTo>
                <a:cubicBezTo>
                  <a:pt x="41" y="7"/>
                  <a:pt x="41" y="8"/>
                  <a:pt x="42" y="8"/>
                </a:cubicBezTo>
                <a:cubicBezTo>
                  <a:pt x="42" y="8"/>
                  <a:pt x="42" y="10"/>
                  <a:pt x="43" y="12"/>
                </a:cubicBezTo>
                <a:cubicBezTo>
                  <a:pt x="42" y="13"/>
                  <a:pt x="41" y="13"/>
                  <a:pt x="40" y="14"/>
                </a:cubicBezTo>
                <a:cubicBezTo>
                  <a:pt x="39" y="12"/>
                  <a:pt x="38" y="10"/>
                  <a:pt x="38" y="10"/>
                </a:cubicBezTo>
                <a:cubicBezTo>
                  <a:pt x="37" y="10"/>
                  <a:pt x="37" y="10"/>
                  <a:pt x="37" y="9"/>
                </a:cubicBezTo>
                <a:cubicBezTo>
                  <a:pt x="36" y="9"/>
                  <a:pt x="36" y="9"/>
                  <a:pt x="36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1"/>
                  <a:pt x="35" y="11"/>
                  <a:pt x="35" y="12"/>
                </a:cubicBezTo>
                <a:cubicBezTo>
                  <a:pt x="35" y="12"/>
                  <a:pt x="36" y="14"/>
                  <a:pt x="37" y="16"/>
                </a:cubicBezTo>
                <a:cubicBezTo>
                  <a:pt x="36" y="16"/>
                  <a:pt x="35" y="17"/>
                  <a:pt x="34" y="17"/>
                </a:cubicBezTo>
                <a:cubicBezTo>
                  <a:pt x="33" y="16"/>
                  <a:pt x="32" y="14"/>
                  <a:pt x="31" y="14"/>
                </a:cubicBezTo>
                <a:cubicBezTo>
                  <a:pt x="31" y="14"/>
                  <a:pt x="31" y="13"/>
                  <a:pt x="30" y="13"/>
                </a:cubicBezTo>
                <a:cubicBezTo>
                  <a:pt x="30" y="13"/>
                  <a:pt x="30" y="14"/>
                  <a:pt x="29" y="14"/>
                </a:cubicBezTo>
                <a:cubicBezTo>
                  <a:pt x="29" y="14"/>
                  <a:pt x="29" y="14"/>
                  <a:pt x="29" y="15"/>
                </a:cubicBezTo>
                <a:cubicBezTo>
                  <a:pt x="29" y="15"/>
                  <a:pt x="29" y="15"/>
                  <a:pt x="29" y="16"/>
                </a:cubicBezTo>
                <a:cubicBezTo>
                  <a:pt x="29" y="16"/>
                  <a:pt x="30" y="18"/>
                  <a:pt x="31" y="20"/>
                </a:cubicBezTo>
                <a:cubicBezTo>
                  <a:pt x="30" y="20"/>
                  <a:pt x="30" y="21"/>
                  <a:pt x="29" y="21"/>
                </a:cubicBezTo>
                <a:cubicBezTo>
                  <a:pt x="27" y="20"/>
                  <a:pt x="26" y="19"/>
                  <a:pt x="26" y="18"/>
                </a:cubicBezTo>
                <a:cubicBezTo>
                  <a:pt x="25" y="18"/>
                  <a:pt x="25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21"/>
                  <a:pt x="25" y="23"/>
                  <a:pt x="26" y="24"/>
                </a:cubicBezTo>
                <a:cubicBezTo>
                  <a:pt x="25" y="25"/>
                  <a:pt x="24" y="26"/>
                  <a:pt x="24" y="26"/>
                </a:cubicBezTo>
                <a:cubicBezTo>
                  <a:pt x="22" y="25"/>
                  <a:pt x="21" y="24"/>
                  <a:pt x="20" y="24"/>
                </a:cubicBezTo>
                <a:cubicBezTo>
                  <a:pt x="20" y="23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4"/>
                  <a:pt x="18" y="25"/>
                </a:cubicBezTo>
                <a:cubicBezTo>
                  <a:pt x="18" y="25"/>
                  <a:pt x="18" y="26"/>
                  <a:pt x="18" y="26"/>
                </a:cubicBezTo>
                <a:cubicBezTo>
                  <a:pt x="18" y="26"/>
                  <a:pt x="20" y="28"/>
                  <a:pt x="21" y="29"/>
                </a:cubicBezTo>
                <a:cubicBezTo>
                  <a:pt x="21" y="30"/>
                  <a:pt x="20" y="31"/>
                  <a:pt x="19" y="31"/>
                </a:cubicBezTo>
                <a:cubicBezTo>
                  <a:pt x="18" y="30"/>
                  <a:pt x="16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4" y="29"/>
                  <a:pt x="14" y="29"/>
                  <a:pt x="14" y="30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31"/>
                  <a:pt x="13" y="31"/>
                  <a:pt x="14" y="32"/>
                </a:cubicBezTo>
                <a:cubicBezTo>
                  <a:pt x="14" y="32"/>
                  <a:pt x="16" y="33"/>
                  <a:pt x="17" y="35"/>
                </a:cubicBezTo>
                <a:cubicBezTo>
                  <a:pt x="16" y="35"/>
                  <a:pt x="16" y="36"/>
                  <a:pt x="15" y="37"/>
                </a:cubicBezTo>
                <a:cubicBezTo>
                  <a:pt x="14" y="36"/>
                  <a:pt x="12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10" y="35"/>
                  <a:pt x="10" y="36"/>
                  <a:pt x="9" y="36"/>
                </a:cubicBezTo>
                <a:cubicBezTo>
                  <a:pt x="9" y="36"/>
                  <a:pt x="9" y="37"/>
                  <a:pt x="9" y="37"/>
                </a:cubicBezTo>
                <a:cubicBezTo>
                  <a:pt x="9" y="37"/>
                  <a:pt x="10" y="38"/>
                  <a:pt x="10" y="38"/>
                </a:cubicBezTo>
                <a:cubicBezTo>
                  <a:pt x="10" y="38"/>
                  <a:pt x="12" y="39"/>
                  <a:pt x="13" y="40"/>
                </a:cubicBezTo>
                <a:cubicBezTo>
                  <a:pt x="13" y="41"/>
                  <a:pt x="12" y="42"/>
                  <a:pt x="12" y="43"/>
                </a:cubicBezTo>
                <a:cubicBezTo>
                  <a:pt x="10" y="43"/>
                  <a:pt x="8" y="42"/>
                  <a:pt x="8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3"/>
                </a:cubicBezTo>
                <a:cubicBezTo>
                  <a:pt x="6" y="43"/>
                  <a:pt x="6" y="43"/>
                  <a:pt x="6" y="44"/>
                </a:cubicBezTo>
                <a:cubicBezTo>
                  <a:pt x="6" y="44"/>
                  <a:pt x="6" y="44"/>
                  <a:pt x="7" y="45"/>
                </a:cubicBezTo>
                <a:cubicBezTo>
                  <a:pt x="7" y="45"/>
                  <a:pt x="9" y="46"/>
                  <a:pt x="10" y="47"/>
                </a:cubicBezTo>
                <a:cubicBezTo>
                  <a:pt x="10" y="48"/>
                  <a:pt x="10" y="49"/>
                  <a:pt x="9" y="50"/>
                </a:cubicBezTo>
                <a:cubicBezTo>
                  <a:pt x="7" y="49"/>
                  <a:pt x="6" y="49"/>
                  <a:pt x="5" y="49"/>
                </a:cubicBezTo>
                <a:cubicBezTo>
                  <a:pt x="5" y="48"/>
                  <a:pt x="4" y="49"/>
                  <a:pt x="4" y="49"/>
                </a:cubicBezTo>
                <a:cubicBezTo>
                  <a:pt x="4" y="49"/>
                  <a:pt x="3" y="49"/>
                  <a:pt x="3" y="50"/>
                </a:cubicBezTo>
                <a:cubicBezTo>
                  <a:pt x="3" y="50"/>
                  <a:pt x="3" y="50"/>
                  <a:pt x="3" y="51"/>
                </a:cubicBezTo>
                <a:cubicBezTo>
                  <a:pt x="3" y="51"/>
                  <a:pt x="4" y="51"/>
                  <a:pt x="4" y="52"/>
                </a:cubicBezTo>
                <a:cubicBezTo>
                  <a:pt x="4" y="52"/>
                  <a:pt x="6" y="53"/>
                  <a:pt x="8" y="53"/>
                </a:cubicBezTo>
                <a:cubicBezTo>
                  <a:pt x="8" y="54"/>
                  <a:pt x="8" y="55"/>
                  <a:pt x="7" y="56"/>
                </a:cubicBezTo>
                <a:cubicBezTo>
                  <a:pt x="6" y="56"/>
                  <a:pt x="3" y="56"/>
                  <a:pt x="3" y="56"/>
                </a:cubicBezTo>
                <a:cubicBezTo>
                  <a:pt x="3" y="56"/>
                  <a:pt x="2" y="56"/>
                  <a:pt x="2" y="56"/>
                </a:cubicBezTo>
                <a:cubicBezTo>
                  <a:pt x="2" y="56"/>
                  <a:pt x="1" y="57"/>
                  <a:pt x="1" y="57"/>
                </a:cubicBezTo>
                <a:cubicBezTo>
                  <a:pt x="1" y="57"/>
                  <a:pt x="1" y="58"/>
                  <a:pt x="2" y="58"/>
                </a:cubicBezTo>
                <a:cubicBezTo>
                  <a:pt x="2" y="58"/>
                  <a:pt x="2" y="59"/>
                  <a:pt x="2" y="59"/>
                </a:cubicBezTo>
                <a:cubicBezTo>
                  <a:pt x="3" y="59"/>
                  <a:pt x="5" y="59"/>
                  <a:pt x="7" y="60"/>
                </a:cubicBezTo>
                <a:cubicBezTo>
                  <a:pt x="6" y="61"/>
                  <a:pt x="6" y="62"/>
                  <a:pt x="6" y="63"/>
                </a:cubicBezTo>
                <a:cubicBezTo>
                  <a:pt x="4" y="63"/>
                  <a:pt x="2" y="63"/>
                  <a:pt x="2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1" y="66"/>
                  <a:pt x="1" y="66"/>
                  <a:pt x="1" y="66"/>
                </a:cubicBezTo>
                <a:cubicBezTo>
                  <a:pt x="2" y="66"/>
                  <a:pt x="4" y="67"/>
                  <a:pt x="6" y="67"/>
                </a:cubicBezTo>
                <a:cubicBezTo>
                  <a:pt x="6" y="68"/>
                  <a:pt x="6" y="69"/>
                  <a:pt x="6" y="70"/>
                </a:cubicBezTo>
                <a:cubicBezTo>
                  <a:pt x="4" y="70"/>
                  <a:pt x="2" y="70"/>
                  <a:pt x="1" y="70"/>
                </a:cubicBezTo>
                <a:cubicBezTo>
                  <a:pt x="1" y="70"/>
                  <a:pt x="0" y="71"/>
                  <a:pt x="0" y="71"/>
                </a:cubicBezTo>
                <a:cubicBezTo>
                  <a:pt x="0" y="71"/>
                  <a:pt x="0" y="71"/>
                  <a:pt x="0" y="72"/>
                </a:cubicBezTo>
                <a:cubicBezTo>
                  <a:pt x="0" y="72"/>
                  <a:pt x="0" y="73"/>
                  <a:pt x="0" y="73"/>
                </a:cubicBezTo>
                <a:cubicBezTo>
                  <a:pt x="0" y="73"/>
                  <a:pt x="1" y="73"/>
                  <a:pt x="1" y="73"/>
                </a:cubicBezTo>
                <a:cubicBezTo>
                  <a:pt x="2" y="74"/>
                  <a:pt x="4" y="74"/>
                  <a:pt x="6" y="74"/>
                </a:cubicBezTo>
                <a:cubicBezTo>
                  <a:pt x="6" y="75"/>
                  <a:pt x="6" y="76"/>
                  <a:pt x="6" y="77"/>
                </a:cubicBezTo>
                <a:cubicBezTo>
                  <a:pt x="4" y="77"/>
                  <a:pt x="2" y="78"/>
                  <a:pt x="1" y="78"/>
                </a:cubicBezTo>
                <a:cubicBezTo>
                  <a:pt x="1" y="78"/>
                  <a:pt x="1" y="78"/>
                  <a:pt x="0" y="7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0" y="80"/>
                  <a:pt x="1" y="80"/>
                </a:cubicBezTo>
                <a:cubicBezTo>
                  <a:pt x="1" y="81"/>
                  <a:pt x="1" y="81"/>
                  <a:pt x="2" y="81"/>
                </a:cubicBezTo>
                <a:cubicBezTo>
                  <a:pt x="2" y="81"/>
                  <a:pt x="4" y="81"/>
                  <a:pt x="6" y="81"/>
                </a:cubicBezTo>
                <a:cubicBezTo>
                  <a:pt x="6" y="82"/>
                  <a:pt x="6" y="83"/>
                  <a:pt x="7" y="84"/>
                </a:cubicBezTo>
                <a:cubicBezTo>
                  <a:pt x="5" y="84"/>
                  <a:pt x="3" y="85"/>
                  <a:pt x="2" y="85"/>
                </a:cubicBezTo>
                <a:cubicBezTo>
                  <a:pt x="2" y="85"/>
                  <a:pt x="2" y="85"/>
                  <a:pt x="2" y="86"/>
                </a:cubicBezTo>
                <a:cubicBezTo>
                  <a:pt x="1" y="86"/>
                  <a:pt x="1" y="86"/>
                  <a:pt x="1" y="87"/>
                </a:cubicBezTo>
                <a:cubicBezTo>
                  <a:pt x="1" y="87"/>
                  <a:pt x="2" y="88"/>
                  <a:pt x="2" y="88"/>
                </a:cubicBezTo>
                <a:cubicBezTo>
                  <a:pt x="2" y="88"/>
                  <a:pt x="3" y="88"/>
                  <a:pt x="3" y="88"/>
                </a:cubicBezTo>
                <a:cubicBezTo>
                  <a:pt x="3" y="88"/>
                  <a:pt x="6" y="88"/>
                  <a:pt x="7" y="88"/>
                </a:cubicBezTo>
                <a:cubicBezTo>
                  <a:pt x="8" y="89"/>
                  <a:pt x="8" y="90"/>
                  <a:pt x="8" y="90"/>
                </a:cubicBezTo>
                <a:cubicBezTo>
                  <a:pt x="6" y="91"/>
                  <a:pt x="4" y="92"/>
                  <a:pt x="4" y="92"/>
                </a:cubicBezTo>
                <a:cubicBezTo>
                  <a:pt x="4" y="92"/>
                  <a:pt x="3" y="93"/>
                  <a:pt x="3" y="93"/>
                </a:cubicBezTo>
                <a:cubicBezTo>
                  <a:pt x="3" y="93"/>
                  <a:pt x="3" y="94"/>
                  <a:pt x="3" y="94"/>
                </a:cubicBezTo>
                <a:cubicBezTo>
                  <a:pt x="3" y="95"/>
                  <a:pt x="4" y="95"/>
                  <a:pt x="4" y="95"/>
                </a:cubicBezTo>
                <a:cubicBezTo>
                  <a:pt x="4" y="95"/>
                  <a:pt x="5" y="95"/>
                  <a:pt x="5" y="95"/>
                </a:cubicBezTo>
                <a:cubicBezTo>
                  <a:pt x="6" y="95"/>
                  <a:pt x="7" y="95"/>
                  <a:pt x="9" y="94"/>
                </a:cubicBezTo>
                <a:cubicBezTo>
                  <a:pt x="10" y="95"/>
                  <a:pt x="10" y="96"/>
                  <a:pt x="10" y="97"/>
                </a:cubicBezTo>
                <a:cubicBezTo>
                  <a:pt x="9" y="98"/>
                  <a:pt x="7" y="99"/>
                  <a:pt x="7" y="99"/>
                </a:cubicBezTo>
                <a:cubicBezTo>
                  <a:pt x="6" y="99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2"/>
                  <a:pt x="6" y="102"/>
                  <a:pt x="7" y="102"/>
                </a:cubicBezTo>
                <a:cubicBezTo>
                  <a:pt x="7" y="102"/>
                  <a:pt x="7" y="102"/>
                  <a:pt x="8" y="102"/>
                </a:cubicBezTo>
                <a:cubicBezTo>
                  <a:pt x="8" y="102"/>
                  <a:pt x="10" y="101"/>
                  <a:pt x="12" y="101"/>
                </a:cubicBezTo>
                <a:cubicBezTo>
                  <a:pt x="12" y="102"/>
                  <a:pt x="13" y="102"/>
                  <a:pt x="13" y="103"/>
                </a:cubicBezTo>
                <a:cubicBezTo>
                  <a:pt x="12" y="104"/>
                  <a:pt x="10" y="106"/>
                  <a:pt x="10" y="106"/>
                </a:cubicBezTo>
                <a:cubicBezTo>
                  <a:pt x="10" y="106"/>
                  <a:pt x="9" y="106"/>
                  <a:pt x="9" y="107"/>
                </a:cubicBezTo>
                <a:cubicBezTo>
                  <a:pt x="9" y="107"/>
                  <a:pt x="9" y="107"/>
                  <a:pt x="9" y="108"/>
                </a:cubicBezTo>
                <a:cubicBezTo>
                  <a:pt x="10" y="108"/>
                  <a:pt x="10" y="109"/>
                  <a:pt x="10" y="109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12" y="108"/>
                  <a:pt x="14" y="107"/>
                  <a:pt x="15" y="107"/>
                </a:cubicBezTo>
                <a:cubicBezTo>
                  <a:pt x="16" y="107"/>
                  <a:pt x="16" y="108"/>
                  <a:pt x="17" y="109"/>
                </a:cubicBezTo>
                <a:cubicBezTo>
                  <a:pt x="16" y="110"/>
                  <a:pt x="14" y="112"/>
                  <a:pt x="14" y="112"/>
                </a:cubicBezTo>
                <a:cubicBezTo>
                  <a:pt x="13" y="112"/>
                  <a:pt x="13" y="113"/>
                  <a:pt x="13" y="113"/>
                </a:cubicBezTo>
                <a:cubicBezTo>
                  <a:pt x="13" y="114"/>
                  <a:pt x="13" y="114"/>
                  <a:pt x="14" y="114"/>
                </a:cubicBezTo>
                <a:cubicBezTo>
                  <a:pt x="14" y="114"/>
                  <a:pt x="14" y="115"/>
                  <a:pt x="14" y="115"/>
                </a:cubicBezTo>
                <a:cubicBezTo>
                  <a:pt x="15" y="115"/>
                  <a:pt x="15" y="115"/>
                  <a:pt x="15" y="115"/>
                </a:cubicBezTo>
                <a:cubicBezTo>
                  <a:pt x="16" y="114"/>
                  <a:pt x="18" y="113"/>
                  <a:pt x="19" y="112"/>
                </a:cubicBezTo>
                <a:cubicBezTo>
                  <a:pt x="20" y="113"/>
                  <a:pt x="21" y="114"/>
                  <a:pt x="21" y="115"/>
                </a:cubicBezTo>
                <a:cubicBezTo>
                  <a:pt x="20" y="116"/>
                  <a:pt x="18" y="118"/>
                  <a:pt x="18" y="118"/>
                </a:cubicBezTo>
                <a:cubicBezTo>
                  <a:pt x="18" y="118"/>
                  <a:pt x="18" y="119"/>
                  <a:pt x="18" y="119"/>
                </a:cubicBezTo>
                <a:cubicBezTo>
                  <a:pt x="18" y="119"/>
                  <a:pt x="18" y="120"/>
                  <a:pt x="18" y="120"/>
                </a:cubicBezTo>
                <a:cubicBezTo>
                  <a:pt x="18" y="120"/>
                  <a:pt x="19" y="121"/>
                  <a:pt x="19" y="121"/>
                </a:cubicBezTo>
                <a:cubicBezTo>
                  <a:pt x="20" y="121"/>
                  <a:pt x="20" y="121"/>
                  <a:pt x="20" y="120"/>
                </a:cubicBezTo>
                <a:cubicBezTo>
                  <a:pt x="21" y="120"/>
                  <a:pt x="22" y="119"/>
                  <a:pt x="24" y="118"/>
                </a:cubicBezTo>
                <a:cubicBezTo>
                  <a:pt x="24" y="118"/>
                  <a:pt x="25" y="119"/>
                  <a:pt x="26" y="120"/>
                </a:cubicBezTo>
                <a:cubicBezTo>
                  <a:pt x="25" y="121"/>
                  <a:pt x="24" y="123"/>
                  <a:pt x="23" y="123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5"/>
                  <a:pt x="23" y="125"/>
                  <a:pt x="24" y="125"/>
                </a:cubicBezTo>
                <a:cubicBezTo>
                  <a:pt x="24" y="126"/>
                  <a:pt x="24" y="126"/>
                  <a:pt x="24" y="126"/>
                </a:cubicBezTo>
                <a:cubicBezTo>
                  <a:pt x="25" y="126"/>
                  <a:pt x="25" y="126"/>
                  <a:pt x="26" y="125"/>
                </a:cubicBezTo>
                <a:cubicBezTo>
                  <a:pt x="26" y="125"/>
                  <a:pt x="27" y="124"/>
                  <a:pt x="29" y="122"/>
                </a:cubicBezTo>
                <a:cubicBezTo>
                  <a:pt x="30" y="123"/>
                  <a:pt x="30" y="124"/>
                  <a:pt x="31" y="124"/>
                </a:cubicBezTo>
                <a:cubicBezTo>
                  <a:pt x="30" y="126"/>
                  <a:pt x="29" y="128"/>
                  <a:pt x="29" y="128"/>
                </a:cubicBezTo>
                <a:cubicBezTo>
                  <a:pt x="29" y="128"/>
                  <a:pt x="29" y="129"/>
                  <a:pt x="29" y="129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0"/>
                  <a:pt x="33" y="128"/>
                  <a:pt x="34" y="127"/>
                </a:cubicBezTo>
                <a:cubicBezTo>
                  <a:pt x="35" y="127"/>
                  <a:pt x="36" y="128"/>
                  <a:pt x="37" y="128"/>
                </a:cubicBezTo>
                <a:cubicBezTo>
                  <a:pt x="36" y="130"/>
                  <a:pt x="35" y="132"/>
                  <a:pt x="35" y="132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4"/>
                  <a:pt x="35" y="134"/>
                  <a:pt x="36" y="134"/>
                </a:cubicBezTo>
                <a:cubicBezTo>
                  <a:pt x="36" y="134"/>
                  <a:pt x="36" y="134"/>
                  <a:pt x="37" y="134"/>
                </a:cubicBezTo>
                <a:cubicBezTo>
                  <a:pt x="37" y="134"/>
                  <a:pt x="37" y="134"/>
                  <a:pt x="38" y="134"/>
                </a:cubicBezTo>
                <a:cubicBezTo>
                  <a:pt x="38" y="133"/>
                  <a:pt x="39" y="132"/>
                  <a:pt x="40" y="130"/>
                </a:cubicBezTo>
                <a:cubicBezTo>
                  <a:pt x="41" y="131"/>
                  <a:pt x="42" y="131"/>
                  <a:pt x="43" y="131"/>
                </a:cubicBezTo>
                <a:cubicBezTo>
                  <a:pt x="42" y="133"/>
                  <a:pt x="42" y="135"/>
                  <a:pt x="42" y="136"/>
                </a:cubicBezTo>
                <a:cubicBezTo>
                  <a:pt x="41" y="136"/>
                  <a:pt x="41" y="137"/>
                  <a:pt x="42" y="137"/>
                </a:cubicBezTo>
                <a:cubicBezTo>
                  <a:pt x="42" y="137"/>
                  <a:pt x="42" y="137"/>
                  <a:pt x="42" y="138"/>
                </a:cubicBezTo>
                <a:cubicBezTo>
                  <a:pt x="43" y="138"/>
                  <a:pt x="43" y="138"/>
                  <a:pt x="43" y="138"/>
                </a:cubicBezTo>
                <a:cubicBezTo>
                  <a:pt x="44" y="138"/>
                  <a:pt x="44" y="137"/>
                  <a:pt x="44" y="137"/>
                </a:cubicBezTo>
                <a:cubicBezTo>
                  <a:pt x="45" y="137"/>
                  <a:pt x="46" y="135"/>
                  <a:pt x="47" y="133"/>
                </a:cubicBezTo>
                <a:cubicBezTo>
                  <a:pt x="47" y="134"/>
                  <a:pt x="48" y="134"/>
                  <a:pt x="49" y="134"/>
                </a:cubicBezTo>
                <a:cubicBezTo>
                  <a:pt x="49" y="136"/>
                  <a:pt x="48" y="138"/>
                  <a:pt x="48" y="139"/>
                </a:cubicBezTo>
                <a:cubicBezTo>
                  <a:pt x="48" y="139"/>
                  <a:pt x="48" y="139"/>
                  <a:pt x="49" y="140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51" y="140"/>
                  <a:pt x="51" y="140"/>
                  <a:pt x="51" y="139"/>
                </a:cubicBezTo>
                <a:cubicBezTo>
                  <a:pt x="51" y="139"/>
                  <a:pt x="52" y="137"/>
                  <a:pt x="53" y="135"/>
                </a:cubicBezTo>
                <a:cubicBezTo>
                  <a:pt x="54" y="136"/>
                  <a:pt x="55" y="136"/>
                  <a:pt x="56" y="136"/>
                </a:cubicBezTo>
                <a:cubicBezTo>
                  <a:pt x="56" y="138"/>
                  <a:pt x="55" y="140"/>
                  <a:pt x="55" y="141"/>
                </a:cubicBezTo>
                <a:cubicBezTo>
                  <a:pt x="55" y="141"/>
                  <a:pt x="55" y="141"/>
                  <a:pt x="56" y="142"/>
                </a:cubicBezTo>
                <a:cubicBezTo>
                  <a:pt x="56" y="142"/>
                  <a:pt x="56" y="142"/>
                  <a:pt x="57" y="142"/>
                </a:cubicBezTo>
                <a:cubicBezTo>
                  <a:pt x="57" y="142"/>
                  <a:pt x="57" y="142"/>
                  <a:pt x="58" y="142"/>
                </a:cubicBezTo>
                <a:cubicBezTo>
                  <a:pt x="58" y="142"/>
                  <a:pt x="58" y="142"/>
                  <a:pt x="58" y="141"/>
                </a:cubicBezTo>
                <a:cubicBezTo>
                  <a:pt x="59" y="141"/>
                  <a:pt x="59" y="139"/>
                  <a:pt x="60" y="137"/>
                </a:cubicBezTo>
                <a:cubicBezTo>
                  <a:pt x="61" y="137"/>
                  <a:pt x="62" y="137"/>
                  <a:pt x="63" y="137"/>
                </a:cubicBezTo>
                <a:cubicBezTo>
                  <a:pt x="63" y="139"/>
                  <a:pt x="63" y="142"/>
                  <a:pt x="63" y="142"/>
                </a:cubicBezTo>
                <a:cubicBezTo>
                  <a:pt x="63" y="142"/>
                  <a:pt x="63" y="143"/>
                  <a:pt x="63" y="143"/>
                </a:cubicBezTo>
                <a:cubicBezTo>
                  <a:pt x="63" y="143"/>
                  <a:pt x="64" y="143"/>
                  <a:pt x="64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65" y="143"/>
                  <a:pt x="66" y="143"/>
                  <a:pt x="66" y="142"/>
                </a:cubicBezTo>
                <a:cubicBezTo>
                  <a:pt x="66" y="142"/>
                  <a:pt x="66" y="140"/>
                  <a:pt x="67" y="138"/>
                </a:cubicBezTo>
                <a:cubicBezTo>
                  <a:pt x="68" y="138"/>
                  <a:pt x="69" y="138"/>
                  <a:pt x="70" y="138"/>
                </a:cubicBezTo>
                <a:cubicBezTo>
                  <a:pt x="70" y="140"/>
                  <a:pt x="70" y="142"/>
                  <a:pt x="70" y="142"/>
                </a:cubicBezTo>
                <a:cubicBezTo>
                  <a:pt x="70" y="143"/>
                  <a:pt x="70" y="143"/>
                  <a:pt x="71" y="143"/>
                </a:cubicBezTo>
                <a:cubicBezTo>
                  <a:pt x="71" y="144"/>
                  <a:pt x="71" y="144"/>
                  <a:pt x="72" y="144"/>
                </a:cubicBezTo>
                <a:cubicBezTo>
                  <a:pt x="72" y="144"/>
                  <a:pt x="72" y="144"/>
                  <a:pt x="73" y="143"/>
                </a:cubicBezTo>
                <a:cubicBezTo>
                  <a:pt x="73" y="143"/>
                  <a:pt x="73" y="143"/>
                  <a:pt x="73" y="142"/>
                </a:cubicBezTo>
                <a:cubicBezTo>
                  <a:pt x="73" y="142"/>
                  <a:pt x="73" y="140"/>
                  <a:pt x="74" y="138"/>
                </a:cubicBezTo>
                <a:cubicBezTo>
                  <a:pt x="75" y="138"/>
                  <a:pt x="75" y="138"/>
                  <a:pt x="77" y="138"/>
                </a:cubicBezTo>
                <a:cubicBezTo>
                  <a:pt x="77" y="140"/>
                  <a:pt x="77" y="142"/>
                  <a:pt x="77" y="142"/>
                </a:cubicBezTo>
                <a:cubicBezTo>
                  <a:pt x="77" y="143"/>
                  <a:pt x="78" y="143"/>
                  <a:pt x="78" y="143"/>
                </a:cubicBezTo>
                <a:cubicBezTo>
                  <a:pt x="78" y="143"/>
                  <a:pt x="79" y="143"/>
                  <a:pt x="79" y="143"/>
                </a:cubicBezTo>
                <a:cubicBezTo>
                  <a:pt x="79" y="143"/>
                  <a:pt x="80" y="143"/>
                  <a:pt x="80" y="143"/>
                </a:cubicBezTo>
                <a:cubicBezTo>
                  <a:pt x="80" y="143"/>
                  <a:pt x="81" y="142"/>
                  <a:pt x="81" y="142"/>
                </a:cubicBezTo>
                <a:cubicBezTo>
                  <a:pt x="81" y="142"/>
                  <a:pt x="81" y="139"/>
                  <a:pt x="80" y="137"/>
                </a:cubicBezTo>
                <a:cubicBezTo>
                  <a:pt x="81" y="137"/>
                  <a:pt x="82" y="137"/>
                  <a:pt x="83" y="137"/>
                </a:cubicBezTo>
                <a:cubicBezTo>
                  <a:pt x="84" y="139"/>
                  <a:pt x="85" y="141"/>
                  <a:pt x="85" y="141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6" y="142"/>
                  <a:pt x="86" y="142"/>
                  <a:pt x="86" y="142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88" y="140"/>
                  <a:pt x="87" y="138"/>
                  <a:pt x="87" y="136"/>
                </a:cubicBezTo>
                <a:cubicBezTo>
                  <a:pt x="88" y="136"/>
                  <a:pt x="89" y="136"/>
                  <a:pt x="90" y="135"/>
                </a:cubicBezTo>
                <a:cubicBezTo>
                  <a:pt x="91" y="137"/>
                  <a:pt x="92" y="139"/>
                  <a:pt x="92" y="139"/>
                </a:cubicBezTo>
                <a:cubicBezTo>
                  <a:pt x="92" y="140"/>
                  <a:pt x="92" y="140"/>
                  <a:pt x="93" y="140"/>
                </a:cubicBezTo>
                <a:cubicBezTo>
                  <a:pt x="93" y="140"/>
                  <a:pt x="93" y="140"/>
                  <a:pt x="94" y="140"/>
                </a:cubicBezTo>
                <a:cubicBezTo>
                  <a:pt x="94" y="140"/>
                  <a:pt x="94" y="140"/>
                  <a:pt x="95" y="140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4" y="136"/>
                  <a:pt x="94" y="134"/>
                </a:cubicBezTo>
                <a:cubicBezTo>
                  <a:pt x="95" y="134"/>
                  <a:pt x="96" y="134"/>
                  <a:pt x="97" y="133"/>
                </a:cubicBezTo>
                <a:cubicBezTo>
                  <a:pt x="98" y="135"/>
                  <a:pt x="99" y="137"/>
                  <a:pt x="99" y="137"/>
                </a:cubicBezTo>
                <a:cubicBezTo>
                  <a:pt x="99" y="137"/>
                  <a:pt x="99" y="138"/>
                  <a:pt x="100" y="138"/>
                </a:cubicBezTo>
                <a:cubicBezTo>
                  <a:pt x="100" y="138"/>
                  <a:pt x="100" y="138"/>
                  <a:pt x="101" y="138"/>
                </a:cubicBezTo>
                <a:cubicBezTo>
                  <a:pt x="101" y="137"/>
                  <a:pt x="101" y="137"/>
                  <a:pt x="102" y="137"/>
                </a:cubicBezTo>
                <a:cubicBezTo>
                  <a:pt x="102" y="137"/>
                  <a:pt x="102" y="136"/>
                  <a:pt x="102" y="136"/>
                </a:cubicBezTo>
                <a:cubicBezTo>
                  <a:pt x="102" y="135"/>
                  <a:pt x="101" y="133"/>
                  <a:pt x="100" y="131"/>
                </a:cubicBezTo>
                <a:cubicBezTo>
                  <a:pt x="101" y="131"/>
                  <a:pt x="102" y="131"/>
                  <a:pt x="103" y="130"/>
                </a:cubicBezTo>
                <a:cubicBezTo>
                  <a:pt x="104" y="132"/>
                  <a:pt x="105" y="133"/>
                  <a:pt x="105" y="134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108" y="134"/>
                  <a:pt x="108" y="134"/>
                  <a:pt x="108" y="133"/>
                </a:cubicBezTo>
                <a:cubicBezTo>
                  <a:pt x="108" y="133"/>
                  <a:pt x="108" y="133"/>
                  <a:pt x="108" y="132"/>
                </a:cubicBezTo>
                <a:cubicBezTo>
                  <a:pt x="108" y="132"/>
                  <a:pt x="107" y="130"/>
                  <a:pt x="106" y="128"/>
                </a:cubicBezTo>
                <a:cubicBezTo>
                  <a:pt x="107" y="128"/>
                  <a:pt x="108" y="127"/>
                  <a:pt x="109" y="127"/>
                </a:cubicBezTo>
                <a:cubicBezTo>
                  <a:pt x="110" y="128"/>
                  <a:pt x="111" y="130"/>
                  <a:pt x="112" y="130"/>
                </a:cubicBezTo>
                <a:cubicBezTo>
                  <a:pt x="112" y="130"/>
                  <a:pt x="112" y="130"/>
                  <a:pt x="113" y="130"/>
                </a:cubicBezTo>
                <a:cubicBezTo>
                  <a:pt x="113" y="130"/>
                  <a:pt x="113" y="130"/>
                  <a:pt x="114" y="130"/>
                </a:cubicBezTo>
                <a:cubicBezTo>
                  <a:pt x="114" y="130"/>
                  <a:pt x="114" y="130"/>
                  <a:pt x="114" y="129"/>
                </a:cubicBezTo>
                <a:cubicBezTo>
                  <a:pt x="114" y="129"/>
                  <a:pt x="114" y="128"/>
                  <a:pt x="114" y="128"/>
                </a:cubicBezTo>
                <a:cubicBezTo>
                  <a:pt x="114" y="128"/>
                  <a:pt x="113" y="126"/>
                  <a:pt x="112" y="124"/>
                </a:cubicBezTo>
                <a:cubicBezTo>
                  <a:pt x="113" y="124"/>
                  <a:pt x="114" y="123"/>
                  <a:pt x="114" y="122"/>
                </a:cubicBezTo>
                <a:cubicBezTo>
                  <a:pt x="116" y="124"/>
                  <a:pt x="117" y="125"/>
                  <a:pt x="118" y="125"/>
                </a:cubicBezTo>
                <a:cubicBezTo>
                  <a:pt x="118" y="126"/>
                  <a:pt x="118" y="126"/>
                  <a:pt x="119" y="126"/>
                </a:cubicBezTo>
                <a:cubicBezTo>
                  <a:pt x="119" y="126"/>
                  <a:pt x="119" y="126"/>
                  <a:pt x="120" y="125"/>
                </a:cubicBezTo>
                <a:cubicBezTo>
                  <a:pt x="120" y="125"/>
                  <a:pt x="120" y="125"/>
                  <a:pt x="120" y="124"/>
                </a:cubicBezTo>
                <a:cubicBezTo>
                  <a:pt x="120" y="124"/>
                  <a:pt x="120" y="124"/>
                  <a:pt x="120" y="123"/>
                </a:cubicBezTo>
                <a:cubicBezTo>
                  <a:pt x="120" y="123"/>
                  <a:pt x="118" y="121"/>
                  <a:pt x="117" y="120"/>
                </a:cubicBezTo>
                <a:cubicBezTo>
                  <a:pt x="118" y="119"/>
                  <a:pt x="119" y="118"/>
                  <a:pt x="119" y="118"/>
                </a:cubicBezTo>
                <a:cubicBezTo>
                  <a:pt x="121" y="119"/>
                  <a:pt x="123" y="120"/>
                  <a:pt x="123" y="120"/>
                </a:cubicBezTo>
                <a:cubicBezTo>
                  <a:pt x="123" y="121"/>
                  <a:pt x="124" y="121"/>
                  <a:pt x="124" y="121"/>
                </a:cubicBezTo>
                <a:cubicBezTo>
                  <a:pt x="124" y="121"/>
                  <a:pt x="125" y="120"/>
                  <a:pt x="125" y="120"/>
                </a:cubicBezTo>
                <a:cubicBezTo>
                  <a:pt x="125" y="120"/>
                  <a:pt x="125" y="119"/>
                  <a:pt x="125" y="119"/>
                </a:cubicBezTo>
                <a:cubicBezTo>
                  <a:pt x="125" y="119"/>
                  <a:pt x="125" y="118"/>
                  <a:pt x="125" y="118"/>
                </a:cubicBezTo>
                <a:cubicBezTo>
                  <a:pt x="125" y="118"/>
                  <a:pt x="123" y="116"/>
                  <a:pt x="122" y="115"/>
                </a:cubicBezTo>
                <a:cubicBezTo>
                  <a:pt x="123" y="114"/>
                  <a:pt x="123" y="113"/>
                  <a:pt x="124" y="112"/>
                </a:cubicBezTo>
                <a:cubicBezTo>
                  <a:pt x="125" y="113"/>
                  <a:pt x="127" y="114"/>
                  <a:pt x="128" y="115"/>
                </a:cubicBezTo>
                <a:cubicBezTo>
                  <a:pt x="128" y="115"/>
                  <a:pt x="128" y="115"/>
                  <a:pt x="129" y="115"/>
                </a:cubicBezTo>
                <a:cubicBezTo>
                  <a:pt x="129" y="115"/>
                  <a:pt x="129" y="114"/>
                  <a:pt x="130" y="114"/>
                </a:cubicBezTo>
                <a:cubicBezTo>
                  <a:pt x="130" y="114"/>
                  <a:pt x="130" y="114"/>
                  <a:pt x="130" y="113"/>
                </a:cubicBezTo>
                <a:cubicBezTo>
                  <a:pt x="130" y="113"/>
                  <a:pt x="130" y="112"/>
                  <a:pt x="129" y="112"/>
                </a:cubicBezTo>
                <a:cubicBezTo>
                  <a:pt x="129" y="112"/>
                  <a:pt x="128" y="110"/>
                  <a:pt x="126" y="109"/>
                </a:cubicBezTo>
                <a:cubicBezTo>
                  <a:pt x="127" y="108"/>
                  <a:pt x="127" y="107"/>
                  <a:pt x="128" y="107"/>
                </a:cubicBezTo>
                <a:cubicBezTo>
                  <a:pt x="130" y="107"/>
                  <a:pt x="131" y="108"/>
                  <a:pt x="132" y="109"/>
                </a:cubicBezTo>
                <a:cubicBezTo>
                  <a:pt x="132" y="109"/>
                  <a:pt x="133" y="109"/>
                  <a:pt x="133" y="109"/>
                </a:cubicBezTo>
                <a:cubicBezTo>
                  <a:pt x="133" y="109"/>
                  <a:pt x="134" y="108"/>
                  <a:pt x="134" y="108"/>
                </a:cubicBezTo>
                <a:cubicBezTo>
                  <a:pt x="134" y="107"/>
                  <a:pt x="134" y="107"/>
                  <a:pt x="134" y="107"/>
                </a:cubicBezTo>
                <a:cubicBezTo>
                  <a:pt x="134" y="106"/>
                  <a:pt x="134" y="106"/>
                  <a:pt x="133" y="106"/>
                </a:cubicBezTo>
                <a:cubicBezTo>
                  <a:pt x="133" y="106"/>
                  <a:pt x="131" y="104"/>
                  <a:pt x="130" y="103"/>
                </a:cubicBezTo>
                <a:cubicBezTo>
                  <a:pt x="130" y="102"/>
                  <a:pt x="131" y="102"/>
                  <a:pt x="131" y="101"/>
                </a:cubicBezTo>
                <a:cubicBezTo>
                  <a:pt x="133" y="101"/>
                  <a:pt x="135" y="102"/>
                  <a:pt x="135" y="102"/>
                </a:cubicBezTo>
                <a:cubicBezTo>
                  <a:pt x="136" y="102"/>
                  <a:pt x="136" y="102"/>
                  <a:pt x="136" y="102"/>
                </a:cubicBezTo>
                <a:cubicBezTo>
                  <a:pt x="137" y="102"/>
                  <a:pt x="137" y="102"/>
                  <a:pt x="137" y="101"/>
                </a:cubicBezTo>
                <a:cubicBezTo>
                  <a:pt x="137" y="101"/>
                  <a:pt x="137" y="100"/>
                  <a:pt x="137" y="100"/>
                </a:cubicBezTo>
                <a:cubicBezTo>
                  <a:pt x="137" y="100"/>
                  <a:pt x="137" y="99"/>
                  <a:pt x="137" y="99"/>
                </a:cubicBezTo>
                <a:cubicBezTo>
                  <a:pt x="136" y="99"/>
                  <a:pt x="134" y="98"/>
                  <a:pt x="133" y="97"/>
                </a:cubicBezTo>
                <a:cubicBezTo>
                  <a:pt x="133" y="96"/>
                  <a:pt x="133" y="95"/>
                  <a:pt x="134" y="94"/>
                </a:cubicBezTo>
                <a:cubicBezTo>
                  <a:pt x="136" y="95"/>
                  <a:pt x="138" y="95"/>
                  <a:pt x="138" y="95"/>
                </a:cubicBezTo>
                <a:cubicBezTo>
                  <a:pt x="138" y="95"/>
                  <a:pt x="139" y="95"/>
                  <a:pt x="139" y="95"/>
                </a:cubicBezTo>
                <a:cubicBezTo>
                  <a:pt x="139" y="95"/>
                  <a:pt x="140" y="95"/>
                  <a:pt x="140" y="94"/>
                </a:cubicBezTo>
                <a:cubicBezTo>
                  <a:pt x="140" y="94"/>
                  <a:pt x="140" y="93"/>
                  <a:pt x="140" y="93"/>
                </a:cubicBezTo>
                <a:cubicBezTo>
                  <a:pt x="140" y="93"/>
                  <a:pt x="139" y="92"/>
                  <a:pt x="139" y="92"/>
                </a:cubicBezTo>
                <a:cubicBezTo>
                  <a:pt x="139" y="92"/>
                  <a:pt x="137" y="91"/>
                  <a:pt x="135" y="90"/>
                </a:cubicBezTo>
                <a:cubicBezTo>
                  <a:pt x="135" y="90"/>
                  <a:pt x="135" y="89"/>
                  <a:pt x="136" y="88"/>
                </a:cubicBezTo>
                <a:cubicBezTo>
                  <a:pt x="138" y="88"/>
                  <a:pt x="140" y="88"/>
                  <a:pt x="140" y="88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2" y="88"/>
                  <a:pt x="142" y="87"/>
                  <a:pt x="142" y="87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0" y="85"/>
                  <a:pt x="138" y="84"/>
                  <a:pt x="137" y="84"/>
                </a:cubicBezTo>
                <a:cubicBezTo>
                  <a:pt x="137" y="83"/>
                  <a:pt x="137" y="82"/>
                  <a:pt x="137" y="81"/>
                </a:cubicBezTo>
                <a:cubicBezTo>
                  <a:pt x="139" y="81"/>
                  <a:pt x="141" y="81"/>
                  <a:pt x="141" y="81"/>
                </a:cubicBezTo>
                <a:cubicBezTo>
                  <a:pt x="142" y="81"/>
                  <a:pt x="142" y="81"/>
                  <a:pt x="142" y="80"/>
                </a:cubicBezTo>
                <a:cubicBezTo>
                  <a:pt x="143" y="80"/>
                  <a:pt x="143" y="80"/>
                  <a:pt x="143" y="79"/>
                </a:cubicBezTo>
                <a:cubicBezTo>
                  <a:pt x="143" y="79"/>
                  <a:pt x="143" y="79"/>
                  <a:pt x="143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8"/>
                  <a:pt x="139" y="77"/>
                  <a:pt x="137" y="77"/>
                </a:cubicBezTo>
                <a:cubicBezTo>
                  <a:pt x="138" y="76"/>
                  <a:pt x="138" y="75"/>
                  <a:pt x="138" y="74"/>
                </a:cubicBezTo>
                <a:cubicBezTo>
                  <a:pt x="139" y="74"/>
                  <a:pt x="142" y="74"/>
                  <a:pt x="142" y="73"/>
                </a:cubicBezTo>
                <a:close/>
                <a:moveTo>
                  <a:pt x="72" y="129"/>
                </a:moveTo>
                <a:cubicBezTo>
                  <a:pt x="40" y="129"/>
                  <a:pt x="14" y="104"/>
                  <a:pt x="14" y="72"/>
                </a:cubicBezTo>
                <a:cubicBezTo>
                  <a:pt x="14" y="40"/>
                  <a:pt x="40" y="15"/>
                  <a:pt x="72" y="15"/>
                </a:cubicBezTo>
                <a:cubicBezTo>
                  <a:pt x="103" y="15"/>
                  <a:pt x="129" y="40"/>
                  <a:pt x="129" y="72"/>
                </a:cubicBezTo>
                <a:cubicBezTo>
                  <a:pt x="129" y="104"/>
                  <a:pt x="103" y="129"/>
                  <a:pt x="72" y="1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Freeform 21"/>
          <p:cNvSpPr/>
          <p:nvPr/>
        </p:nvSpPr>
        <p:spPr bwMode="auto">
          <a:xfrm>
            <a:off x="2381885" y="2833688"/>
            <a:ext cx="615950" cy="614363"/>
          </a:xfrm>
          <a:custGeom>
            <a:avLst/>
            <a:gdLst>
              <a:gd name="T0" fmla="*/ 128 w 174"/>
              <a:gd name="T1" fmla="*/ 162 h 174"/>
              <a:gd name="T2" fmla="*/ 136 w 174"/>
              <a:gd name="T3" fmla="*/ 155 h 174"/>
              <a:gd name="T4" fmla="*/ 141 w 174"/>
              <a:gd name="T5" fmla="*/ 152 h 174"/>
              <a:gd name="T6" fmla="*/ 149 w 174"/>
              <a:gd name="T7" fmla="*/ 146 h 174"/>
              <a:gd name="T8" fmla="*/ 145 w 174"/>
              <a:gd name="T9" fmla="*/ 135 h 174"/>
              <a:gd name="T10" fmla="*/ 160 w 174"/>
              <a:gd name="T11" fmla="*/ 133 h 174"/>
              <a:gd name="T12" fmla="*/ 155 w 174"/>
              <a:gd name="T13" fmla="*/ 119 h 174"/>
              <a:gd name="T14" fmla="*/ 167 w 174"/>
              <a:gd name="T15" fmla="*/ 118 h 174"/>
              <a:gd name="T16" fmla="*/ 168 w 174"/>
              <a:gd name="T17" fmla="*/ 108 h 174"/>
              <a:gd name="T18" fmla="*/ 170 w 174"/>
              <a:gd name="T19" fmla="*/ 102 h 174"/>
              <a:gd name="T20" fmla="*/ 173 w 174"/>
              <a:gd name="T21" fmla="*/ 93 h 174"/>
              <a:gd name="T22" fmla="*/ 162 w 174"/>
              <a:gd name="T23" fmla="*/ 86 h 174"/>
              <a:gd name="T24" fmla="*/ 173 w 174"/>
              <a:gd name="T25" fmla="*/ 75 h 174"/>
              <a:gd name="T26" fmla="*/ 160 w 174"/>
              <a:gd name="T27" fmla="*/ 68 h 174"/>
              <a:gd name="T28" fmla="*/ 168 w 174"/>
              <a:gd name="T29" fmla="*/ 59 h 174"/>
              <a:gd name="T30" fmla="*/ 163 w 174"/>
              <a:gd name="T31" fmla="*/ 51 h 174"/>
              <a:gd name="T32" fmla="*/ 160 w 174"/>
              <a:gd name="T33" fmla="*/ 45 h 174"/>
              <a:gd name="T34" fmla="*/ 156 w 174"/>
              <a:gd name="T35" fmla="*/ 36 h 174"/>
              <a:gd name="T36" fmla="*/ 144 w 174"/>
              <a:gd name="T37" fmla="*/ 38 h 174"/>
              <a:gd name="T38" fmla="*/ 145 w 174"/>
              <a:gd name="T39" fmla="*/ 23 h 174"/>
              <a:gd name="T40" fmla="*/ 131 w 174"/>
              <a:gd name="T41" fmla="*/ 25 h 174"/>
              <a:gd name="T42" fmla="*/ 131 w 174"/>
              <a:gd name="T43" fmla="*/ 13 h 174"/>
              <a:gd name="T44" fmla="*/ 122 w 174"/>
              <a:gd name="T45" fmla="*/ 10 h 174"/>
              <a:gd name="T46" fmla="*/ 116 w 174"/>
              <a:gd name="T47" fmla="*/ 8 h 174"/>
              <a:gd name="T48" fmla="*/ 107 w 174"/>
              <a:gd name="T49" fmla="*/ 3 h 174"/>
              <a:gd name="T50" fmla="*/ 99 w 174"/>
              <a:gd name="T51" fmla="*/ 12 h 174"/>
              <a:gd name="T52" fmla="*/ 91 w 174"/>
              <a:gd name="T53" fmla="*/ 0 h 174"/>
              <a:gd name="T54" fmla="*/ 81 w 174"/>
              <a:gd name="T55" fmla="*/ 12 h 174"/>
              <a:gd name="T56" fmla="*/ 74 w 174"/>
              <a:gd name="T57" fmla="*/ 2 h 174"/>
              <a:gd name="T58" fmla="*/ 65 w 174"/>
              <a:gd name="T59" fmla="*/ 6 h 174"/>
              <a:gd name="T60" fmla="*/ 59 w 174"/>
              <a:gd name="T61" fmla="*/ 7 h 174"/>
              <a:gd name="T62" fmla="*/ 49 w 174"/>
              <a:gd name="T63" fmla="*/ 10 h 174"/>
              <a:gd name="T64" fmla="*/ 49 w 174"/>
              <a:gd name="T65" fmla="*/ 22 h 174"/>
              <a:gd name="T66" fmla="*/ 34 w 174"/>
              <a:gd name="T67" fmla="*/ 18 h 174"/>
              <a:gd name="T68" fmla="*/ 34 w 174"/>
              <a:gd name="T69" fmla="*/ 33 h 174"/>
              <a:gd name="T70" fmla="*/ 22 w 174"/>
              <a:gd name="T71" fmla="*/ 30 h 174"/>
              <a:gd name="T72" fmla="*/ 18 w 174"/>
              <a:gd name="T73" fmla="*/ 39 h 174"/>
              <a:gd name="T74" fmla="*/ 14 w 174"/>
              <a:gd name="T75" fmla="*/ 44 h 174"/>
              <a:gd name="T76" fmla="*/ 8 w 174"/>
              <a:gd name="T77" fmla="*/ 52 h 174"/>
              <a:gd name="T78" fmla="*/ 16 w 174"/>
              <a:gd name="T79" fmla="*/ 62 h 174"/>
              <a:gd name="T80" fmla="*/ 2 w 174"/>
              <a:gd name="T81" fmla="*/ 68 h 174"/>
              <a:gd name="T82" fmla="*/ 12 w 174"/>
              <a:gd name="T83" fmla="*/ 80 h 174"/>
              <a:gd name="T84" fmla="*/ 1 w 174"/>
              <a:gd name="T85" fmla="*/ 85 h 174"/>
              <a:gd name="T86" fmla="*/ 3 w 174"/>
              <a:gd name="T87" fmla="*/ 95 h 174"/>
              <a:gd name="T88" fmla="*/ 4 w 174"/>
              <a:gd name="T89" fmla="*/ 101 h 174"/>
              <a:gd name="T90" fmla="*/ 4 w 174"/>
              <a:gd name="T91" fmla="*/ 111 h 174"/>
              <a:gd name="T92" fmla="*/ 16 w 174"/>
              <a:gd name="T93" fmla="*/ 113 h 174"/>
              <a:gd name="T94" fmla="*/ 10 w 174"/>
              <a:gd name="T95" fmla="*/ 127 h 174"/>
              <a:gd name="T96" fmla="*/ 25 w 174"/>
              <a:gd name="T97" fmla="*/ 130 h 174"/>
              <a:gd name="T98" fmla="*/ 20 w 174"/>
              <a:gd name="T99" fmla="*/ 141 h 174"/>
              <a:gd name="T100" fmla="*/ 28 w 174"/>
              <a:gd name="T101" fmla="*/ 147 h 174"/>
              <a:gd name="T102" fmla="*/ 32 w 174"/>
              <a:gd name="T103" fmla="*/ 151 h 174"/>
              <a:gd name="T104" fmla="*/ 39 w 174"/>
              <a:gd name="T105" fmla="*/ 158 h 174"/>
              <a:gd name="T106" fmla="*/ 50 w 174"/>
              <a:gd name="T107" fmla="*/ 152 h 174"/>
              <a:gd name="T108" fmla="*/ 54 w 174"/>
              <a:gd name="T109" fmla="*/ 167 h 174"/>
              <a:gd name="T110" fmla="*/ 67 w 174"/>
              <a:gd name="T111" fmla="*/ 160 h 174"/>
              <a:gd name="T112" fmla="*/ 70 w 174"/>
              <a:gd name="T113" fmla="*/ 171 h 174"/>
              <a:gd name="T114" fmla="*/ 80 w 174"/>
              <a:gd name="T115" fmla="*/ 171 h 174"/>
              <a:gd name="T116" fmla="*/ 86 w 174"/>
              <a:gd name="T117" fmla="*/ 171 h 174"/>
              <a:gd name="T118" fmla="*/ 96 w 174"/>
              <a:gd name="T119" fmla="*/ 172 h 174"/>
              <a:gd name="T120" fmla="*/ 101 w 174"/>
              <a:gd name="T121" fmla="*/ 161 h 174"/>
              <a:gd name="T122" fmla="*/ 113 w 174"/>
              <a:gd name="T123" fmla="*/ 170 h 174"/>
              <a:gd name="T124" fmla="*/ 118 w 174"/>
              <a:gd name="T125" fmla="*/ 15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174">
                <a:moveTo>
                  <a:pt x="123" y="163"/>
                </a:moveTo>
                <a:cubicBezTo>
                  <a:pt x="124" y="164"/>
                  <a:pt x="124" y="164"/>
                  <a:pt x="125" y="164"/>
                </a:cubicBezTo>
                <a:cubicBezTo>
                  <a:pt x="126" y="164"/>
                  <a:pt x="126" y="164"/>
                  <a:pt x="127" y="164"/>
                </a:cubicBezTo>
                <a:cubicBezTo>
                  <a:pt x="128" y="163"/>
                  <a:pt x="128" y="163"/>
                  <a:pt x="128" y="162"/>
                </a:cubicBezTo>
                <a:cubicBezTo>
                  <a:pt x="129" y="161"/>
                  <a:pt x="129" y="161"/>
                  <a:pt x="128" y="160"/>
                </a:cubicBezTo>
                <a:cubicBezTo>
                  <a:pt x="128" y="159"/>
                  <a:pt x="127" y="155"/>
                  <a:pt x="125" y="152"/>
                </a:cubicBezTo>
                <a:cubicBezTo>
                  <a:pt x="127" y="151"/>
                  <a:pt x="128" y="150"/>
                  <a:pt x="130" y="149"/>
                </a:cubicBezTo>
                <a:cubicBezTo>
                  <a:pt x="132" y="152"/>
                  <a:pt x="135" y="155"/>
                  <a:pt x="136" y="155"/>
                </a:cubicBezTo>
                <a:cubicBezTo>
                  <a:pt x="136" y="156"/>
                  <a:pt x="137" y="156"/>
                  <a:pt x="138" y="156"/>
                </a:cubicBezTo>
                <a:cubicBezTo>
                  <a:pt x="138" y="156"/>
                  <a:pt x="139" y="156"/>
                  <a:pt x="140" y="156"/>
                </a:cubicBezTo>
                <a:cubicBezTo>
                  <a:pt x="140" y="155"/>
                  <a:pt x="141" y="154"/>
                  <a:pt x="141" y="154"/>
                </a:cubicBezTo>
                <a:cubicBezTo>
                  <a:pt x="141" y="153"/>
                  <a:pt x="141" y="152"/>
                  <a:pt x="141" y="152"/>
                </a:cubicBezTo>
                <a:cubicBezTo>
                  <a:pt x="140" y="151"/>
                  <a:pt x="138" y="147"/>
                  <a:pt x="136" y="144"/>
                </a:cubicBezTo>
                <a:cubicBezTo>
                  <a:pt x="137" y="143"/>
                  <a:pt x="139" y="142"/>
                  <a:pt x="140" y="141"/>
                </a:cubicBezTo>
                <a:cubicBezTo>
                  <a:pt x="143" y="143"/>
                  <a:pt x="146" y="145"/>
                  <a:pt x="147" y="146"/>
                </a:cubicBezTo>
                <a:cubicBezTo>
                  <a:pt x="148" y="146"/>
                  <a:pt x="148" y="146"/>
                  <a:pt x="149" y="146"/>
                </a:cubicBezTo>
                <a:cubicBezTo>
                  <a:pt x="150" y="146"/>
                  <a:pt x="150" y="146"/>
                  <a:pt x="151" y="145"/>
                </a:cubicBezTo>
                <a:cubicBezTo>
                  <a:pt x="151" y="145"/>
                  <a:pt x="152" y="144"/>
                  <a:pt x="152" y="143"/>
                </a:cubicBezTo>
                <a:cubicBezTo>
                  <a:pt x="152" y="143"/>
                  <a:pt x="152" y="142"/>
                  <a:pt x="151" y="141"/>
                </a:cubicBezTo>
                <a:cubicBezTo>
                  <a:pt x="150" y="141"/>
                  <a:pt x="148" y="138"/>
                  <a:pt x="145" y="135"/>
                </a:cubicBezTo>
                <a:cubicBezTo>
                  <a:pt x="146" y="133"/>
                  <a:pt x="147" y="132"/>
                  <a:pt x="148" y="130"/>
                </a:cubicBezTo>
                <a:cubicBezTo>
                  <a:pt x="152" y="132"/>
                  <a:pt x="156" y="134"/>
                  <a:pt x="156" y="134"/>
                </a:cubicBezTo>
                <a:cubicBezTo>
                  <a:pt x="157" y="135"/>
                  <a:pt x="158" y="135"/>
                  <a:pt x="158" y="135"/>
                </a:cubicBezTo>
                <a:cubicBezTo>
                  <a:pt x="159" y="134"/>
                  <a:pt x="160" y="134"/>
                  <a:pt x="160" y="133"/>
                </a:cubicBezTo>
                <a:cubicBezTo>
                  <a:pt x="160" y="133"/>
                  <a:pt x="161" y="132"/>
                  <a:pt x="161" y="131"/>
                </a:cubicBezTo>
                <a:cubicBezTo>
                  <a:pt x="160" y="131"/>
                  <a:pt x="160" y="130"/>
                  <a:pt x="160" y="129"/>
                </a:cubicBezTo>
                <a:cubicBezTo>
                  <a:pt x="159" y="129"/>
                  <a:pt x="156" y="126"/>
                  <a:pt x="153" y="124"/>
                </a:cubicBezTo>
                <a:cubicBezTo>
                  <a:pt x="153" y="122"/>
                  <a:pt x="154" y="121"/>
                  <a:pt x="155" y="119"/>
                </a:cubicBezTo>
                <a:cubicBezTo>
                  <a:pt x="159" y="120"/>
                  <a:pt x="163" y="121"/>
                  <a:pt x="164" y="122"/>
                </a:cubicBezTo>
                <a:cubicBezTo>
                  <a:pt x="164" y="122"/>
                  <a:pt x="165" y="122"/>
                  <a:pt x="166" y="122"/>
                </a:cubicBezTo>
                <a:cubicBezTo>
                  <a:pt x="166" y="121"/>
                  <a:pt x="167" y="121"/>
                  <a:pt x="167" y="120"/>
                </a:cubicBezTo>
                <a:cubicBezTo>
                  <a:pt x="167" y="119"/>
                  <a:pt x="167" y="118"/>
                  <a:pt x="167" y="118"/>
                </a:cubicBezTo>
                <a:cubicBezTo>
                  <a:pt x="167" y="117"/>
                  <a:pt x="166" y="117"/>
                  <a:pt x="166" y="116"/>
                </a:cubicBezTo>
                <a:cubicBezTo>
                  <a:pt x="165" y="116"/>
                  <a:pt x="161" y="114"/>
                  <a:pt x="158" y="112"/>
                </a:cubicBezTo>
                <a:cubicBezTo>
                  <a:pt x="159" y="110"/>
                  <a:pt x="159" y="109"/>
                  <a:pt x="160" y="107"/>
                </a:cubicBezTo>
                <a:cubicBezTo>
                  <a:pt x="163" y="107"/>
                  <a:pt x="168" y="108"/>
                  <a:pt x="168" y="108"/>
                </a:cubicBezTo>
                <a:cubicBezTo>
                  <a:pt x="169" y="108"/>
                  <a:pt x="170" y="108"/>
                  <a:pt x="170" y="107"/>
                </a:cubicBezTo>
                <a:cubicBezTo>
                  <a:pt x="171" y="107"/>
                  <a:pt x="171" y="106"/>
                  <a:pt x="172" y="106"/>
                </a:cubicBezTo>
                <a:cubicBezTo>
                  <a:pt x="172" y="105"/>
                  <a:pt x="172" y="104"/>
                  <a:pt x="171" y="103"/>
                </a:cubicBezTo>
                <a:cubicBezTo>
                  <a:pt x="171" y="103"/>
                  <a:pt x="170" y="102"/>
                  <a:pt x="170" y="102"/>
                </a:cubicBezTo>
                <a:cubicBezTo>
                  <a:pt x="169" y="102"/>
                  <a:pt x="165" y="101"/>
                  <a:pt x="161" y="99"/>
                </a:cubicBezTo>
                <a:cubicBezTo>
                  <a:pt x="162" y="98"/>
                  <a:pt x="162" y="96"/>
                  <a:pt x="162" y="94"/>
                </a:cubicBezTo>
                <a:cubicBezTo>
                  <a:pt x="166" y="94"/>
                  <a:pt x="170" y="93"/>
                  <a:pt x="171" y="93"/>
                </a:cubicBezTo>
                <a:cubicBezTo>
                  <a:pt x="172" y="93"/>
                  <a:pt x="172" y="93"/>
                  <a:pt x="173" y="93"/>
                </a:cubicBezTo>
                <a:cubicBezTo>
                  <a:pt x="173" y="92"/>
                  <a:pt x="173" y="91"/>
                  <a:pt x="174" y="91"/>
                </a:cubicBezTo>
                <a:cubicBezTo>
                  <a:pt x="174" y="90"/>
                  <a:pt x="173" y="89"/>
                  <a:pt x="173" y="89"/>
                </a:cubicBezTo>
                <a:cubicBezTo>
                  <a:pt x="172" y="88"/>
                  <a:pt x="172" y="87"/>
                  <a:pt x="171" y="87"/>
                </a:cubicBezTo>
                <a:cubicBezTo>
                  <a:pt x="170" y="87"/>
                  <a:pt x="166" y="87"/>
                  <a:pt x="162" y="86"/>
                </a:cubicBezTo>
                <a:cubicBezTo>
                  <a:pt x="162" y="84"/>
                  <a:pt x="162" y="83"/>
                  <a:pt x="162" y="81"/>
                </a:cubicBezTo>
                <a:cubicBezTo>
                  <a:pt x="166" y="80"/>
                  <a:pt x="170" y="79"/>
                  <a:pt x="171" y="79"/>
                </a:cubicBezTo>
                <a:cubicBezTo>
                  <a:pt x="171" y="79"/>
                  <a:pt x="172" y="78"/>
                  <a:pt x="172" y="78"/>
                </a:cubicBezTo>
                <a:cubicBezTo>
                  <a:pt x="173" y="77"/>
                  <a:pt x="173" y="76"/>
                  <a:pt x="173" y="75"/>
                </a:cubicBezTo>
                <a:cubicBezTo>
                  <a:pt x="173" y="75"/>
                  <a:pt x="172" y="74"/>
                  <a:pt x="172" y="74"/>
                </a:cubicBezTo>
                <a:cubicBezTo>
                  <a:pt x="171" y="73"/>
                  <a:pt x="171" y="73"/>
                  <a:pt x="170" y="73"/>
                </a:cubicBezTo>
                <a:cubicBezTo>
                  <a:pt x="169" y="73"/>
                  <a:pt x="165" y="73"/>
                  <a:pt x="161" y="73"/>
                </a:cubicBezTo>
                <a:cubicBezTo>
                  <a:pt x="161" y="71"/>
                  <a:pt x="160" y="70"/>
                  <a:pt x="160" y="68"/>
                </a:cubicBezTo>
                <a:cubicBezTo>
                  <a:pt x="163" y="66"/>
                  <a:pt x="167" y="65"/>
                  <a:pt x="168" y="64"/>
                </a:cubicBezTo>
                <a:cubicBezTo>
                  <a:pt x="169" y="64"/>
                  <a:pt x="169" y="63"/>
                  <a:pt x="169" y="63"/>
                </a:cubicBezTo>
                <a:cubicBezTo>
                  <a:pt x="170" y="62"/>
                  <a:pt x="170" y="61"/>
                  <a:pt x="170" y="61"/>
                </a:cubicBezTo>
                <a:cubicBezTo>
                  <a:pt x="169" y="60"/>
                  <a:pt x="169" y="59"/>
                  <a:pt x="168" y="59"/>
                </a:cubicBezTo>
                <a:cubicBezTo>
                  <a:pt x="168" y="59"/>
                  <a:pt x="167" y="58"/>
                  <a:pt x="166" y="59"/>
                </a:cubicBezTo>
                <a:cubicBezTo>
                  <a:pt x="165" y="59"/>
                  <a:pt x="161" y="60"/>
                  <a:pt x="158" y="60"/>
                </a:cubicBezTo>
                <a:cubicBezTo>
                  <a:pt x="157" y="59"/>
                  <a:pt x="156" y="57"/>
                  <a:pt x="156" y="55"/>
                </a:cubicBezTo>
                <a:cubicBezTo>
                  <a:pt x="159" y="53"/>
                  <a:pt x="162" y="51"/>
                  <a:pt x="163" y="51"/>
                </a:cubicBezTo>
                <a:cubicBezTo>
                  <a:pt x="164" y="50"/>
                  <a:pt x="164" y="49"/>
                  <a:pt x="164" y="49"/>
                </a:cubicBezTo>
                <a:cubicBezTo>
                  <a:pt x="164" y="48"/>
                  <a:pt x="164" y="47"/>
                  <a:pt x="164" y="47"/>
                </a:cubicBezTo>
                <a:cubicBezTo>
                  <a:pt x="163" y="46"/>
                  <a:pt x="163" y="46"/>
                  <a:pt x="162" y="45"/>
                </a:cubicBezTo>
                <a:cubicBezTo>
                  <a:pt x="162" y="45"/>
                  <a:pt x="161" y="45"/>
                  <a:pt x="160" y="45"/>
                </a:cubicBezTo>
                <a:cubicBezTo>
                  <a:pt x="159" y="46"/>
                  <a:pt x="155" y="47"/>
                  <a:pt x="152" y="49"/>
                </a:cubicBezTo>
                <a:cubicBezTo>
                  <a:pt x="151" y="47"/>
                  <a:pt x="150" y="45"/>
                  <a:pt x="149" y="44"/>
                </a:cubicBezTo>
                <a:cubicBezTo>
                  <a:pt x="152" y="41"/>
                  <a:pt x="155" y="38"/>
                  <a:pt x="155" y="38"/>
                </a:cubicBezTo>
                <a:cubicBezTo>
                  <a:pt x="156" y="37"/>
                  <a:pt x="156" y="37"/>
                  <a:pt x="156" y="36"/>
                </a:cubicBezTo>
                <a:cubicBezTo>
                  <a:pt x="156" y="35"/>
                  <a:pt x="156" y="35"/>
                  <a:pt x="156" y="34"/>
                </a:cubicBezTo>
                <a:cubicBezTo>
                  <a:pt x="155" y="33"/>
                  <a:pt x="155" y="33"/>
                  <a:pt x="154" y="33"/>
                </a:cubicBezTo>
                <a:cubicBezTo>
                  <a:pt x="153" y="33"/>
                  <a:pt x="152" y="33"/>
                  <a:pt x="152" y="33"/>
                </a:cubicBezTo>
                <a:cubicBezTo>
                  <a:pt x="151" y="34"/>
                  <a:pt x="148" y="36"/>
                  <a:pt x="144" y="38"/>
                </a:cubicBezTo>
                <a:cubicBezTo>
                  <a:pt x="143" y="36"/>
                  <a:pt x="142" y="35"/>
                  <a:pt x="141" y="34"/>
                </a:cubicBezTo>
                <a:cubicBezTo>
                  <a:pt x="143" y="31"/>
                  <a:pt x="145" y="27"/>
                  <a:pt x="146" y="27"/>
                </a:cubicBezTo>
                <a:cubicBezTo>
                  <a:pt x="146" y="26"/>
                  <a:pt x="146" y="25"/>
                  <a:pt x="146" y="25"/>
                </a:cubicBezTo>
                <a:cubicBezTo>
                  <a:pt x="146" y="24"/>
                  <a:pt x="146" y="23"/>
                  <a:pt x="145" y="23"/>
                </a:cubicBezTo>
                <a:cubicBezTo>
                  <a:pt x="145" y="22"/>
                  <a:pt x="144" y="22"/>
                  <a:pt x="144" y="22"/>
                </a:cubicBezTo>
                <a:cubicBezTo>
                  <a:pt x="143" y="22"/>
                  <a:pt x="142" y="22"/>
                  <a:pt x="142" y="23"/>
                </a:cubicBezTo>
                <a:cubicBezTo>
                  <a:pt x="141" y="23"/>
                  <a:pt x="138" y="26"/>
                  <a:pt x="135" y="29"/>
                </a:cubicBezTo>
                <a:cubicBezTo>
                  <a:pt x="134" y="27"/>
                  <a:pt x="132" y="26"/>
                  <a:pt x="131" y="25"/>
                </a:cubicBezTo>
                <a:cubicBezTo>
                  <a:pt x="132" y="22"/>
                  <a:pt x="134" y="18"/>
                  <a:pt x="135" y="17"/>
                </a:cubicBezTo>
                <a:cubicBezTo>
                  <a:pt x="135" y="17"/>
                  <a:pt x="135" y="16"/>
                  <a:pt x="135" y="15"/>
                </a:cubicBezTo>
                <a:cubicBezTo>
                  <a:pt x="135" y="15"/>
                  <a:pt x="134" y="14"/>
                  <a:pt x="133" y="14"/>
                </a:cubicBezTo>
                <a:cubicBezTo>
                  <a:pt x="133" y="13"/>
                  <a:pt x="132" y="13"/>
                  <a:pt x="131" y="13"/>
                </a:cubicBezTo>
                <a:cubicBezTo>
                  <a:pt x="131" y="13"/>
                  <a:pt x="130" y="14"/>
                  <a:pt x="130" y="14"/>
                </a:cubicBezTo>
                <a:cubicBezTo>
                  <a:pt x="129" y="15"/>
                  <a:pt x="126" y="18"/>
                  <a:pt x="124" y="21"/>
                </a:cubicBezTo>
                <a:cubicBezTo>
                  <a:pt x="123" y="20"/>
                  <a:pt x="121" y="19"/>
                  <a:pt x="119" y="19"/>
                </a:cubicBezTo>
                <a:cubicBezTo>
                  <a:pt x="120" y="15"/>
                  <a:pt x="122" y="11"/>
                  <a:pt x="122" y="10"/>
                </a:cubicBezTo>
                <a:cubicBezTo>
                  <a:pt x="122" y="9"/>
                  <a:pt x="122" y="9"/>
                  <a:pt x="122" y="8"/>
                </a:cubicBezTo>
                <a:cubicBezTo>
                  <a:pt x="121" y="7"/>
                  <a:pt x="121" y="7"/>
                  <a:pt x="120" y="7"/>
                </a:cubicBezTo>
                <a:cubicBezTo>
                  <a:pt x="119" y="6"/>
                  <a:pt x="119" y="6"/>
                  <a:pt x="118" y="7"/>
                </a:cubicBezTo>
                <a:cubicBezTo>
                  <a:pt x="117" y="7"/>
                  <a:pt x="117" y="7"/>
                  <a:pt x="116" y="8"/>
                </a:cubicBezTo>
                <a:cubicBezTo>
                  <a:pt x="116" y="9"/>
                  <a:pt x="114" y="12"/>
                  <a:pt x="112" y="16"/>
                </a:cubicBezTo>
                <a:cubicBezTo>
                  <a:pt x="110" y="15"/>
                  <a:pt x="109" y="15"/>
                  <a:pt x="107" y="14"/>
                </a:cubicBezTo>
                <a:cubicBezTo>
                  <a:pt x="107" y="10"/>
                  <a:pt x="108" y="6"/>
                  <a:pt x="108" y="5"/>
                </a:cubicBezTo>
                <a:cubicBezTo>
                  <a:pt x="108" y="4"/>
                  <a:pt x="108" y="4"/>
                  <a:pt x="107" y="3"/>
                </a:cubicBezTo>
                <a:cubicBezTo>
                  <a:pt x="107" y="3"/>
                  <a:pt x="106" y="2"/>
                  <a:pt x="106" y="2"/>
                </a:cubicBezTo>
                <a:cubicBezTo>
                  <a:pt x="105" y="2"/>
                  <a:pt x="104" y="2"/>
                  <a:pt x="104" y="2"/>
                </a:cubicBezTo>
                <a:cubicBezTo>
                  <a:pt x="103" y="3"/>
                  <a:pt x="102" y="3"/>
                  <a:pt x="102" y="4"/>
                </a:cubicBezTo>
                <a:cubicBezTo>
                  <a:pt x="102" y="5"/>
                  <a:pt x="101" y="9"/>
                  <a:pt x="99" y="12"/>
                </a:cubicBezTo>
                <a:cubicBezTo>
                  <a:pt x="98" y="12"/>
                  <a:pt x="96" y="12"/>
                  <a:pt x="94" y="12"/>
                </a:cubicBezTo>
                <a:cubicBezTo>
                  <a:pt x="94" y="8"/>
                  <a:pt x="94" y="4"/>
                  <a:pt x="94" y="3"/>
                </a:cubicBezTo>
                <a:cubicBezTo>
                  <a:pt x="94" y="2"/>
                  <a:pt x="93" y="1"/>
                  <a:pt x="93" y="1"/>
                </a:cubicBezTo>
                <a:cubicBezTo>
                  <a:pt x="92" y="0"/>
                  <a:pt x="91" y="0"/>
                  <a:pt x="91" y="0"/>
                </a:cubicBezTo>
                <a:cubicBezTo>
                  <a:pt x="90" y="0"/>
                  <a:pt x="89" y="0"/>
                  <a:pt x="89" y="1"/>
                </a:cubicBezTo>
                <a:cubicBezTo>
                  <a:pt x="88" y="1"/>
                  <a:pt x="88" y="2"/>
                  <a:pt x="88" y="3"/>
                </a:cubicBezTo>
                <a:cubicBezTo>
                  <a:pt x="87" y="3"/>
                  <a:pt x="87" y="8"/>
                  <a:pt x="86" y="11"/>
                </a:cubicBezTo>
                <a:cubicBezTo>
                  <a:pt x="85" y="11"/>
                  <a:pt x="83" y="11"/>
                  <a:pt x="81" y="12"/>
                </a:cubicBezTo>
                <a:cubicBezTo>
                  <a:pt x="80" y="8"/>
                  <a:pt x="79" y="4"/>
                  <a:pt x="79" y="3"/>
                </a:cubicBezTo>
                <a:cubicBezTo>
                  <a:pt x="79" y="2"/>
                  <a:pt x="78" y="2"/>
                  <a:pt x="78" y="1"/>
                </a:cubicBezTo>
                <a:cubicBezTo>
                  <a:pt x="77" y="1"/>
                  <a:pt x="76" y="1"/>
                  <a:pt x="76" y="1"/>
                </a:cubicBezTo>
                <a:cubicBezTo>
                  <a:pt x="75" y="1"/>
                  <a:pt x="74" y="1"/>
                  <a:pt x="74" y="2"/>
                </a:cubicBezTo>
                <a:cubicBezTo>
                  <a:pt x="73" y="2"/>
                  <a:pt x="73" y="3"/>
                  <a:pt x="73" y="4"/>
                </a:cubicBezTo>
                <a:cubicBezTo>
                  <a:pt x="73" y="5"/>
                  <a:pt x="73" y="9"/>
                  <a:pt x="73" y="12"/>
                </a:cubicBezTo>
                <a:cubicBezTo>
                  <a:pt x="71" y="13"/>
                  <a:pt x="70" y="13"/>
                  <a:pt x="68" y="14"/>
                </a:cubicBezTo>
                <a:cubicBezTo>
                  <a:pt x="66" y="10"/>
                  <a:pt x="65" y="6"/>
                  <a:pt x="65" y="6"/>
                </a:cubicBezTo>
                <a:cubicBezTo>
                  <a:pt x="64" y="5"/>
                  <a:pt x="64" y="4"/>
                  <a:pt x="63" y="4"/>
                </a:cubicBezTo>
                <a:cubicBezTo>
                  <a:pt x="62" y="4"/>
                  <a:pt x="62" y="4"/>
                  <a:pt x="61" y="4"/>
                </a:cubicBezTo>
                <a:cubicBezTo>
                  <a:pt x="60" y="4"/>
                  <a:pt x="60" y="5"/>
                  <a:pt x="59" y="5"/>
                </a:cubicBezTo>
                <a:cubicBezTo>
                  <a:pt x="59" y="6"/>
                  <a:pt x="59" y="7"/>
                  <a:pt x="59" y="7"/>
                </a:cubicBezTo>
                <a:cubicBezTo>
                  <a:pt x="59" y="8"/>
                  <a:pt x="60" y="12"/>
                  <a:pt x="61" y="16"/>
                </a:cubicBezTo>
                <a:cubicBezTo>
                  <a:pt x="59" y="17"/>
                  <a:pt x="57" y="17"/>
                  <a:pt x="56" y="18"/>
                </a:cubicBezTo>
                <a:cubicBezTo>
                  <a:pt x="54" y="15"/>
                  <a:pt x="51" y="11"/>
                  <a:pt x="51" y="11"/>
                </a:cubicBezTo>
                <a:cubicBezTo>
                  <a:pt x="50" y="10"/>
                  <a:pt x="50" y="10"/>
                  <a:pt x="49" y="10"/>
                </a:cubicBezTo>
                <a:cubicBezTo>
                  <a:pt x="48" y="9"/>
                  <a:pt x="48" y="9"/>
                  <a:pt x="47" y="10"/>
                </a:cubicBezTo>
                <a:cubicBezTo>
                  <a:pt x="46" y="10"/>
                  <a:pt x="46" y="11"/>
                  <a:pt x="46" y="11"/>
                </a:cubicBezTo>
                <a:cubicBezTo>
                  <a:pt x="45" y="12"/>
                  <a:pt x="45" y="13"/>
                  <a:pt x="46" y="14"/>
                </a:cubicBezTo>
                <a:cubicBezTo>
                  <a:pt x="46" y="14"/>
                  <a:pt x="47" y="18"/>
                  <a:pt x="49" y="22"/>
                </a:cubicBezTo>
                <a:cubicBezTo>
                  <a:pt x="47" y="23"/>
                  <a:pt x="46" y="24"/>
                  <a:pt x="44" y="25"/>
                </a:cubicBezTo>
                <a:cubicBezTo>
                  <a:pt x="42" y="22"/>
                  <a:pt x="39" y="19"/>
                  <a:pt x="38" y="18"/>
                </a:cubicBezTo>
                <a:cubicBezTo>
                  <a:pt x="38" y="18"/>
                  <a:pt x="37" y="17"/>
                  <a:pt x="36" y="17"/>
                </a:cubicBezTo>
                <a:cubicBezTo>
                  <a:pt x="35" y="17"/>
                  <a:pt x="35" y="18"/>
                  <a:pt x="34" y="18"/>
                </a:cubicBezTo>
                <a:cubicBezTo>
                  <a:pt x="34" y="18"/>
                  <a:pt x="33" y="19"/>
                  <a:pt x="33" y="20"/>
                </a:cubicBezTo>
                <a:cubicBezTo>
                  <a:pt x="33" y="20"/>
                  <a:pt x="33" y="21"/>
                  <a:pt x="33" y="22"/>
                </a:cubicBezTo>
                <a:cubicBezTo>
                  <a:pt x="34" y="23"/>
                  <a:pt x="36" y="26"/>
                  <a:pt x="38" y="29"/>
                </a:cubicBezTo>
                <a:cubicBezTo>
                  <a:pt x="37" y="31"/>
                  <a:pt x="35" y="32"/>
                  <a:pt x="34" y="33"/>
                </a:cubicBezTo>
                <a:cubicBezTo>
                  <a:pt x="31" y="31"/>
                  <a:pt x="28" y="28"/>
                  <a:pt x="27" y="28"/>
                </a:cubicBezTo>
                <a:cubicBezTo>
                  <a:pt x="26" y="27"/>
                  <a:pt x="26" y="27"/>
                  <a:pt x="25" y="27"/>
                </a:cubicBezTo>
                <a:cubicBezTo>
                  <a:pt x="24" y="27"/>
                  <a:pt x="24" y="28"/>
                  <a:pt x="23" y="28"/>
                </a:cubicBezTo>
                <a:cubicBezTo>
                  <a:pt x="23" y="29"/>
                  <a:pt x="22" y="29"/>
                  <a:pt x="22" y="30"/>
                </a:cubicBezTo>
                <a:cubicBezTo>
                  <a:pt x="22" y="31"/>
                  <a:pt x="22" y="32"/>
                  <a:pt x="23" y="32"/>
                </a:cubicBezTo>
                <a:cubicBezTo>
                  <a:pt x="24" y="33"/>
                  <a:pt x="26" y="36"/>
                  <a:pt x="29" y="39"/>
                </a:cubicBezTo>
                <a:cubicBezTo>
                  <a:pt x="28" y="40"/>
                  <a:pt x="27" y="42"/>
                  <a:pt x="26" y="43"/>
                </a:cubicBezTo>
                <a:cubicBezTo>
                  <a:pt x="22" y="41"/>
                  <a:pt x="18" y="39"/>
                  <a:pt x="18" y="39"/>
                </a:cubicBezTo>
                <a:cubicBezTo>
                  <a:pt x="17" y="39"/>
                  <a:pt x="16" y="39"/>
                  <a:pt x="16" y="39"/>
                </a:cubicBezTo>
                <a:cubicBezTo>
                  <a:pt x="15" y="39"/>
                  <a:pt x="14" y="40"/>
                  <a:pt x="14" y="40"/>
                </a:cubicBezTo>
                <a:cubicBezTo>
                  <a:pt x="14" y="41"/>
                  <a:pt x="13" y="42"/>
                  <a:pt x="13" y="42"/>
                </a:cubicBezTo>
                <a:cubicBezTo>
                  <a:pt x="14" y="43"/>
                  <a:pt x="14" y="44"/>
                  <a:pt x="14" y="44"/>
                </a:cubicBezTo>
                <a:cubicBezTo>
                  <a:pt x="15" y="45"/>
                  <a:pt x="18" y="47"/>
                  <a:pt x="21" y="50"/>
                </a:cubicBezTo>
                <a:cubicBezTo>
                  <a:pt x="21" y="51"/>
                  <a:pt x="20" y="53"/>
                  <a:pt x="19" y="54"/>
                </a:cubicBezTo>
                <a:cubicBezTo>
                  <a:pt x="15" y="53"/>
                  <a:pt x="11" y="52"/>
                  <a:pt x="10" y="52"/>
                </a:cubicBezTo>
                <a:cubicBezTo>
                  <a:pt x="10" y="52"/>
                  <a:pt x="9" y="52"/>
                  <a:pt x="8" y="52"/>
                </a:cubicBezTo>
                <a:cubicBezTo>
                  <a:pt x="8" y="52"/>
                  <a:pt x="7" y="53"/>
                  <a:pt x="7" y="54"/>
                </a:cubicBezTo>
                <a:cubicBezTo>
                  <a:pt x="7" y="54"/>
                  <a:pt x="7" y="55"/>
                  <a:pt x="7" y="56"/>
                </a:cubicBezTo>
                <a:cubicBezTo>
                  <a:pt x="7" y="56"/>
                  <a:pt x="7" y="57"/>
                  <a:pt x="8" y="57"/>
                </a:cubicBezTo>
                <a:cubicBezTo>
                  <a:pt x="9" y="58"/>
                  <a:pt x="13" y="60"/>
                  <a:pt x="16" y="62"/>
                </a:cubicBezTo>
                <a:cubicBezTo>
                  <a:pt x="15" y="63"/>
                  <a:pt x="15" y="65"/>
                  <a:pt x="14" y="67"/>
                </a:cubicBezTo>
                <a:cubicBezTo>
                  <a:pt x="11" y="66"/>
                  <a:pt x="6" y="66"/>
                  <a:pt x="6" y="66"/>
                </a:cubicBezTo>
                <a:cubicBezTo>
                  <a:pt x="5" y="66"/>
                  <a:pt x="4" y="66"/>
                  <a:pt x="4" y="66"/>
                </a:cubicBezTo>
                <a:cubicBezTo>
                  <a:pt x="3" y="67"/>
                  <a:pt x="3" y="67"/>
                  <a:pt x="2" y="68"/>
                </a:cubicBezTo>
                <a:cubicBezTo>
                  <a:pt x="2" y="69"/>
                  <a:pt x="2" y="70"/>
                  <a:pt x="3" y="70"/>
                </a:cubicBezTo>
                <a:cubicBezTo>
                  <a:pt x="3" y="71"/>
                  <a:pt x="4" y="71"/>
                  <a:pt x="4" y="71"/>
                </a:cubicBezTo>
                <a:cubicBezTo>
                  <a:pt x="5" y="72"/>
                  <a:pt x="9" y="73"/>
                  <a:pt x="13" y="74"/>
                </a:cubicBezTo>
                <a:cubicBezTo>
                  <a:pt x="12" y="76"/>
                  <a:pt x="12" y="78"/>
                  <a:pt x="12" y="80"/>
                </a:cubicBezTo>
                <a:cubicBezTo>
                  <a:pt x="8" y="80"/>
                  <a:pt x="4" y="80"/>
                  <a:pt x="3" y="80"/>
                </a:cubicBezTo>
                <a:cubicBezTo>
                  <a:pt x="2" y="80"/>
                  <a:pt x="2" y="81"/>
                  <a:pt x="1" y="81"/>
                </a:cubicBezTo>
                <a:cubicBezTo>
                  <a:pt x="1" y="82"/>
                  <a:pt x="0" y="82"/>
                  <a:pt x="0" y="83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2" y="86"/>
                  <a:pt x="3" y="86"/>
                </a:cubicBezTo>
                <a:cubicBezTo>
                  <a:pt x="4" y="86"/>
                  <a:pt x="8" y="87"/>
                  <a:pt x="12" y="87"/>
                </a:cubicBezTo>
                <a:cubicBezTo>
                  <a:pt x="12" y="89"/>
                  <a:pt x="12" y="91"/>
                  <a:pt x="12" y="93"/>
                </a:cubicBezTo>
                <a:cubicBezTo>
                  <a:pt x="8" y="94"/>
                  <a:pt x="4" y="95"/>
                  <a:pt x="3" y="95"/>
                </a:cubicBezTo>
                <a:cubicBezTo>
                  <a:pt x="3" y="95"/>
                  <a:pt x="2" y="95"/>
                  <a:pt x="2" y="96"/>
                </a:cubicBezTo>
                <a:cubicBezTo>
                  <a:pt x="1" y="97"/>
                  <a:pt x="1" y="97"/>
                  <a:pt x="1" y="98"/>
                </a:cubicBezTo>
                <a:cubicBezTo>
                  <a:pt x="1" y="99"/>
                  <a:pt x="2" y="99"/>
                  <a:pt x="2" y="100"/>
                </a:cubicBezTo>
                <a:cubicBezTo>
                  <a:pt x="3" y="101"/>
                  <a:pt x="3" y="101"/>
                  <a:pt x="4" y="101"/>
                </a:cubicBezTo>
                <a:cubicBezTo>
                  <a:pt x="5" y="101"/>
                  <a:pt x="9" y="101"/>
                  <a:pt x="13" y="100"/>
                </a:cubicBezTo>
                <a:cubicBezTo>
                  <a:pt x="13" y="102"/>
                  <a:pt x="14" y="104"/>
                  <a:pt x="14" y="106"/>
                </a:cubicBezTo>
                <a:cubicBezTo>
                  <a:pt x="11" y="107"/>
                  <a:pt x="7" y="109"/>
                  <a:pt x="6" y="109"/>
                </a:cubicBezTo>
                <a:cubicBezTo>
                  <a:pt x="5" y="110"/>
                  <a:pt x="5" y="110"/>
                  <a:pt x="4" y="111"/>
                </a:cubicBezTo>
                <a:cubicBezTo>
                  <a:pt x="4" y="111"/>
                  <a:pt x="4" y="112"/>
                  <a:pt x="4" y="113"/>
                </a:cubicBezTo>
                <a:cubicBezTo>
                  <a:pt x="5" y="114"/>
                  <a:pt x="5" y="114"/>
                  <a:pt x="6" y="115"/>
                </a:cubicBezTo>
                <a:cubicBezTo>
                  <a:pt x="6" y="115"/>
                  <a:pt x="7" y="115"/>
                  <a:pt x="8" y="115"/>
                </a:cubicBezTo>
                <a:cubicBezTo>
                  <a:pt x="9" y="115"/>
                  <a:pt x="13" y="114"/>
                  <a:pt x="16" y="113"/>
                </a:cubicBezTo>
                <a:cubicBezTo>
                  <a:pt x="17" y="115"/>
                  <a:pt x="18" y="117"/>
                  <a:pt x="18" y="118"/>
                </a:cubicBezTo>
                <a:cubicBezTo>
                  <a:pt x="15" y="120"/>
                  <a:pt x="12" y="123"/>
                  <a:pt x="11" y="123"/>
                </a:cubicBezTo>
                <a:cubicBezTo>
                  <a:pt x="10" y="123"/>
                  <a:pt x="10" y="124"/>
                  <a:pt x="10" y="125"/>
                </a:cubicBezTo>
                <a:cubicBezTo>
                  <a:pt x="10" y="125"/>
                  <a:pt x="10" y="126"/>
                  <a:pt x="10" y="127"/>
                </a:cubicBezTo>
                <a:cubicBezTo>
                  <a:pt x="10" y="127"/>
                  <a:pt x="11" y="128"/>
                  <a:pt x="12" y="128"/>
                </a:cubicBezTo>
                <a:cubicBezTo>
                  <a:pt x="12" y="129"/>
                  <a:pt x="13" y="129"/>
                  <a:pt x="14" y="128"/>
                </a:cubicBezTo>
                <a:cubicBezTo>
                  <a:pt x="15" y="128"/>
                  <a:pt x="19" y="126"/>
                  <a:pt x="22" y="125"/>
                </a:cubicBezTo>
                <a:cubicBezTo>
                  <a:pt x="23" y="127"/>
                  <a:pt x="24" y="128"/>
                  <a:pt x="25" y="130"/>
                </a:cubicBezTo>
                <a:cubicBezTo>
                  <a:pt x="22" y="132"/>
                  <a:pt x="19" y="135"/>
                  <a:pt x="19" y="136"/>
                </a:cubicBezTo>
                <a:cubicBezTo>
                  <a:pt x="18" y="136"/>
                  <a:pt x="18" y="137"/>
                  <a:pt x="18" y="138"/>
                </a:cubicBezTo>
                <a:cubicBezTo>
                  <a:pt x="18" y="138"/>
                  <a:pt x="18" y="139"/>
                  <a:pt x="18" y="140"/>
                </a:cubicBezTo>
                <a:cubicBezTo>
                  <a:pt x="19" y="140"/>
                  <a:pt x="19" y="141"/>
                  <a:pt x="20" y="141"/>
                </a:cubicBezTo>
                <a:cubicBezTo>
                  <a:pt x="21" y="141"/>
                  <a:pt x="22" y="141"/>
                  <a:pt x="22" y="140"/>
                </a:cubicBezTo>
                <a:cubicBezTo>
                  <a:pt x="23" y="140"/>
                  <a:pt x="26" y="138"/>
                  <a:pt x="30" y="136"/>
                </a:cubicBezTo>
                <a:cubicBezTo>
                  <a:pt x="31" y="137"/>
                  <a:pt x="32" y="138"/>
                  <a:pt x="33" y="140"/>
                </a:cubicBezTo>
                <a:cubicBezTo>
                  <a:pt x="31" y="143"/>
                  <a:pt x="29" y="146"/>
                  <a:pt x="28" y="147"/>
                </a:cubicBezTo>
                <a:cubicBezTo>
                  <a:pt x="28" y="147"/>
                  <a:pt x="27" y="148"/>
                  <a:pt x="27" y="149"/>
                </a:cubicBezTo>
                <a:cubicBezTo>
                  <a:pt x="28" y="150"/>
                  <a:pt x="28" y="150"/>
                  <a:pt x="29" y="151"/>
                </a:cubicBezTo>
                <a:cubicBezTo>
                  <a:pt x="29" y="151"/>
                  <a:pt x="30" y="152"/>
                  <a:pt x="30" y="152"/>
                </a:cubicBezTo>
                <a:cubicBezTo>
                  <a:pt x="31" y="152"/>
                  <a:pt x="32" y="151"/>
                  <a:pt x="32" y="151"/>
                </a:cubicBezTo>
                <a:cubicBezTo>
                  <a:pt x="33" y="150"/>
                  <a:pt x="36" y="148"/>
                  <a:pt x="39" y="145"/>
                </a:cubicBezTo>
                <a:cubicBezTo>
                  <a:pt x="40" y="146"/>
                  <a:pt x="42" y="147"/>
                  <a:pt x="43" y="148"/>
                </a:cubicBezTo>
                <a:cubicBezTo>
                  <a:pt x="42" y="152"/>
                  <a:pt x="40" y="155"/>
                  <a:pt x="39" y="156"/>
                </a:cubicBezTo>
                <a:cubicBezTo>
                  <a:pt x="39" y="157"/>
                  <a:pt x="39" y="158"/>
                  <a:pt x="39" y="158"/>
                </a:cubicBezTo>
                <a:cubicBezTo>
                  <a:pt x="39" y="159"/>
                  <a:pt x="40" y="160"/>
                  <a:pt x="41" y="160"/>
                </a:cubicBezTo>
                <a:cubicBezTo>
                  <a:pt x="41" y="160"/>
                  <a:pt x="42" y="161"/>
                  <a:pt x="43" y="160"/>
                </a:cubicBezTo>
                <a:cubicBezTo>
                  <a:pt x="43" y="160"/>
                  <a:pt x="44" y="160"/>
                  <a:pt x="44" y="159"/>
                </a:cubicBezTo>
                <a:cubicBezTo>
                  <a:pt x="45" y="159"/>
                  <a:pt x="47" y="155"/>
                  <a:pt x="50" y="152"/>
                </a:cubicBezTo>
                <a:cubicBezTo>
                  <a:pt x="51" y="153"/>
                  <a:pt x="53" y="154"/>
                  <a:pt x="55" y="155"/>
                </a:cubicBezTo>
                <a:cubicBezTo>
                  <a:pt x="54" y="159"/>
                  <a:pt x="52" y="163"/>
                  <a:pt x="52" y="163"/>
                </a:cubicBezTo>
                <a:cubicBezTo>
                  <a:pt x="52" y="164"/>
                  <a:pt x="52" y="165"/>
                  <a:pt x="52" y="166"/>
                </a:cubicBezTo>
                <a:cubicBezTo>
                  <a:pt x="53" y="166"/>
                  <a:pt x="53" y="167"/>
                  <a:pt x="54" y="167"/>
                </a:cubicBezTo>
                <a:cubicBezTo>
                  <a:pt x="55" y="167"/>
                  <a:pt x="55" y="167"/>
                  <a:pt x="56" y="167"/>
                </a:cubicBezTo>
                <a:cubicBezTo>
                  <a:pt x="57" y="167"/>
                  <a:pt x="57" y="166"/>
                  <a:pt x="58" y="166"/>
                </a:cubicBezTo>
                <a:cubicBezTo>
                  <a:pt x="58" y="165"/>
                  <a:pt x="60" y="161"/>
                  <a:pt x="62" y="158"/>
                </a:cubicBezTo>
                <a:cubicBezTo>
                  <a:pt x="63" y="158"/>
                  <a:pt x="65" y="159"/>
                  <a:pt x="67" y="160"/>
                </a:cubicBezTo>
                <a:cubicBezTo>
                  <a:pt x="67" y="163"/>
                  <a:pt x="66" y="168"/>
                  <a:pt x="66" y="168"/>
                </a:cubicBezTo>
                <a:cubicBezTo>
                  <a:pt x="66" y="169"/>
                  <a:pt x="66" y="170"/>
                  <a:pt x="66" y="170"/>
                </a:cubicBezTo>
                <a:cubicBezTo>
                  <a:pt x="67" y="171"/>
                  <a:pt x="67" y="171"/>
                  <a:pt x="68" y="172"/>
                </a:cubicBezTo>
                <a:cubicBezTo>
                  <a:pt x="69" y="172"/>
                  <a:pt x="70" y="172"/>
                  <a:pt x="70" y="171"/>
                </a:cubicBezTo>
                <a:cubicBezTo>
                  <a:pt x="71" y="171"/>
                  <a:pt x="71" y="170"/>
                  <a:pt x="72" y="170"/>
                </a:cubicBezTo>
                <a:cubicBezTo>
                  <a:pt x="72" y="169"/>
                  <a:pt x="73" y="165"/>
                  <a:pt x="74" y="161"/>
                </a:cubicBezTo>
                <a:cubicBezTo>
                  <a:pt x="76" y="161"/>
                  <a:pt x="78" y="162"/>
                  <a:pt x="80" y="162"/>
                </a:cubicBezTo>
                <a:cubicBezTo>
                  <a:pt x="80" y="166"/>
                  <a:pt x="80" y="170"/>
                  <a:pt x="80" y="171"/>
                </a:cubicBezTo>
                <a:cubicBezTo>
                  <a:pt x="80" y="172"/>
                  <a:pt x="81" y="172"/>
                  <a:pt x="81" y="173"/>
                </a:cubicBezTo>
                <a:cubicBezTo>
                  <a:pt x="82" y="173"/>
                  <a:pt x="82" y="173"/>
                  <a:pt x="83" y="173"/>
                </a:cubicBezTo>
                <a:cubicBezTo>
                  <a:pt x="84" y="174"/>
                  <a:pt x="85" y="173"/>
                  <a:pt x="85" y="173"/>
                </a:cubicBezTo>
                <a:cubicBezTo>
                  <a:pt x="86" y="172"/>
                  <a:pt x="86" y="172"/>
                  <a:pt x="86" y="171"/>
                </a:cubicBezTo>
                <a:cubicBezTo>
                  <a:pt x="86" y="170"/>
                  <a:pt x="87" y="166"/>
                  <a:pt x="87" y="162"/>
                </a:cubicBezTo>
                <a:cubicBezTo>
                  <a:pt x="89" y="162"/>
                  <a:pt x="91" y="162"/>
                  <a:pt x="93" y="162"/>
                </a:cubicBezTo>
                <a:cubicBezTo>
                  <a:pt x="94" y="166"/>
                  <a:pt x="95" y="170"/>
                  <a:pt x="95" y="171"/>
                </a:cubicBezTo>
                <a:cubicBezTo>
                  <a:pt x="95" y="171"/>
                  <a:pt x="96" y="172"/>
                  <a:pt x="96" y="172"/>
                </a:cubicBezTo>
                <a:cubicBezTo>
                  <a:pt x="97" y="173"/>
                  <a:pt x="98" y="173"/>
                  <a:pt x="98" y="173"/>
                </a:cubicBezTo>
                <a:cubicBezTo>
                  <a:pt x="99" y="173"/>
                  <a:pt x="100" y="172"/>
                  <a:pt x="100" y="172"/>
                </a:cubicBezTo>
                <a:cubicBezTo>
                  <a:pt x="101" y="171"/>
                  <a:pt x="101" y="171"/>
                  <a:pt x="101" y="170"/>
                </a:cubicBezTo>
                <a:cubicBezTo>
                  <a:pt x="101" y="169"/>
                  <a:pt x="101" y="165"/>
                  <a:pt x="101" y="161"/>
                </a:cubicBezTo>
                <a:cubicBezTo>
                  <a:pt x="102" y="161"/>
                  <a:pt x="104" y="160"/>
                  <a:pt x="106" y="160"/>
                </a:cubicBezTo>
                <a:cubicBezTo>
                  <a:pt x="107" y="163"/>
                  <a:pt x="109" y="167"/>
                  <a:pt x="109" y="168"/>
                </a:cubicBezTo>
                <a:cubicBezTo>
                  <a:pt x="110" y="169"/>
                  <a:pt x="110" y="169"/>
                  <a:pt x="111" y="169"/>
                </a:cubicBezTo>
                <a:cubicBezTo>
                  <a:pt x="112" y="170"/>
                  <a:pt x="112" y="170"/>
                  <a:pt x="113" y="170"/>
                </a:cubicBezTo>
                <a:cubicBezTo>
                  <a:pt x="114" y="169"/>
                  <a:pt x="114" y="169"/>
                  <a:pt x="115" y="168"/>
                </a:cubicBezTo>
                <a:cubicBezTo>
                  <a:pt x="115" y="168"/>
                  <a:pt x="115" y="167"/>
                  <a:pt x="115" y="166"/>
                </a:cubicBezTo>
                <a:cubicBezTo>
                  <a:pt x="115" y="165"/>
                  <a:pt x="114" y="161"/>
                  <a:pt x="113" y="157"/>
                </a:cubicBezTo>
                <a:cubicBezTo>
                  <a:pt x="115" y="157"/>
                  <a:pt x="117" y="156"/>
                  <a:pt x="118" y="155"/>
                </a:cubicBezTo>
                <a:cubicBezTo>
                  <a:pt x="120" y="159"/>
                  <a:pt x="123" y="162"/>
                  <a:pt x="123" y="1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22"/>
          <p:cNvSpPr>
            <a:spLocks noEditPoints="1"/>
          </p:cNvSpPr>
          <p:nvPr/>
        </p:nvSpPr>
        <p:spPr bwMode="auto">
          <a:xfrm>
            <a:off x="2694623" y="2327275"/>
            <a:ext cx="558800" cy="558800"/>
          </a:xfrm>
          <a:custGeom>
            <a:avLst/>
            <a:gdLst>
              <a:gd name="T0" fmla="*/ 152 w 158"/>
              <a:gd name="T1" fmla="*/ 73 h 158"/>
              <a:gd name="T2" fmla="*/ 151 w 158"/>
              <a:gd name="T3" fmla="*/ 66 h 158"/>
              <a:gd name="T4" fmla="*/ 149 w 158"/>
              <a:gd name="T5" fmla="*/ 58 h 158"/>
              <a:gd name="T6" fmla="*/ 146 w 158"/>
              <a:gd name="T7" fmla="*/ 51 h 158"/>
              <a:gd name="T8" fmla="*/ 143 w 158"/>
              <a:gd name="T9" fmla="*/ 44 h 158"/>
              <a:gd name="T10" fmla="*/ 139 w 158"/>
              <a:gd name="T11" fmla="*/ 38 h 158"/>
              <a:gd name="T12" fmla="*/ 135 w 158"/>
              <a:gd name="T13" fmla="*/ 32 h 158"/>
              <a:gd name="T14" fmla="*/ 129 w 158"/>
              <a:gd name="T15" fmla="*/ 26 h 158"/>
              <a:gd name="T16" fmla="*/ 124 w 158"/>
              <a:gd name="T17" fmla="*/ 21 h 158"/>
              <a:gd name="T18" fmla="*/ 117 w 158"/>
              <a:gd name="T19" fmla="*/ 17 h 158"/>
              <a:gd name="T20" fmla="*/ 111 w 158"/>
              <a:gd name="T21" fmla="*/ 13 h 158"/>
              <a:gd name="T22" fmla="*/ 104 w 158"/>
              <a:gd name="T23" fmla="*/ 10 h 158"/>
              <a:gd name="T24" fmla="*/ 96 w 158"/>
              <a:gd name="T25" fmla="*/ 8 h 158"/>
              <a:gd name="T26" fmla="*/ 89 w 158"/>
              <a:gd name="T27" fmla="*/ 7 h 158"/>
              <a:gd name="T28" fmla="*/ 81 w 158"/>
              <a:gd name="T29" fmla="*/ 6 h 158"/>
              <a:gd name="T30" fmla="*/ 74 w 158"/>
              <a:gd name="T31" fmla="*/ 6 h 158"/>
              <a:gd name="T32" fmla="*/ 66 w 158"/>
              <a:gd name="T33" fmla="*/ 7 h 158"/>
              <a:gd name="T34" fmla="*/ 59 w 158"/>
              <a:gd name="T35" fmla="*/ 9 h 158"/>
              <a:gd name="T36" fmla="*/ 52 w 158"/>
              <a:gd name="T37" fmla="*/ 11 h 158"/>
              <a:gd name="T38" fmla="*/ 45 w 158"/>
              <a:gd name="T39" fmla="*/ 15 h 158"/>
              <a:gd name="T40" fmla="*/ 38 w 158"/>
              <a:gd name="T41" fmla="*/ 19 h 158"/>
              <a:gd name="T42" fmla="*/ 32 w 158"/>
              <a:gd name="T43" fmla="*/ 23 h 158"/>
              <a:gd name="T44" fmla="*/ 27 w 158"/>
              <a:gd name="T45" fmla="*/ 28 h 158"/>
              <a:gd name="T46" fmla="*/ 22 w 158"/>
              <a:gd name="T47" fmla="*/ 34 h 158"/>
              <a:gd name="T48" fmla="*/ 17 w 158"/>
              <a:gd name="T49" fmla="*/ 40 h 158"/>
              <a:gd name="T50" fmla="*/ 14 w 158"/>
              <a:gd name="T51" fmla="*/ 47 h 158"/>
              <a:gd name="T52" fmla="*/ 11 w 158"/>
              <a:gd name="T53" fmla="*/ 54 h 158"/>
              <a:gd name="T54" fmla="*/ 9 w 158"/>
              <a:gd name="T55" fmla="*/ 61 h 158"/>
              <a:gd name="T56" fmla="*/ 7 w 158"/>
              <a:gd name="T57" fmla="*/ 69 h 158"/>
              <a:gd name="T58" fmla="*/ 7 w 158"/>
              <a:gd name="T59" fmla="*/ 76 h 158"/>
              <a:gd name="T60" fmla="*/ 7 w 158"/>
              <a:gd name="T61" fmla="*/ 84 h 158"/>
              <a:gd name="T62" fmla="*/ 8 w 158"/>
              <a:gd name="T63" fmla="*/ 92 h 158"/>
              <a:gd name="T64" fmla="*/ 10 w 158"/>
              <a:gd name="T65" fmla="*/ 99 h 158"/>
              <a:gd name="T66" fmla="*/ 12 w 158"/>
              <a:gd name="T67" fmla="*/ 106 h 158"/>
              <a:gd name="T68" fmla="*/ 15 w 158"/>
              <a:gd name="T69" fmla="*/ 113 h 158"/>
              <a:gd name="T70" fmla="*/ 19 w 158"/>
              <a:gd name="T71" fmla="*/ 120 h 158"/>
              <a:gd name="T72" fmla="*/ 24 w 158"/>
              <a:gd name="T73" fmla="*/ 126 h 158"/>
              <a:gd name="T74" fmla="*/ 29 w 158"/>
              <a:gd name="T75" fmla="*/ 131 h 158"/>
              <a:gd name="T76" fmla="*/ 35 w 158"/>
              <a:gd name="T77" fmla="*/ 136 h 158"/>
              <a:gd name="T78" fmla="*/ 41 w 158"/>
              <a:gd name="T79" fmla="*/ 140 h 158"/>
              <a:gd name="T80" fmla="*/ 48 w 158"/>
              <a:gd name="T81" fmla="*/ 144 h 158"/>
              <a:gd name="T82" fmla="*/ 55 w 158"/>
              <a:gd name="T83" fmla="*/ 147 h 158"/>
              <a:gd name="T84" fmla="*/ 62 w 158"/>
              <a:gd name="T85" fmla="*/ 149 h 158"/>
              <a:gd name="T86" fmla="*/ 69 w 158"/>
              <a:gd name="T87" fmla="*/ 151 h 158"/>
              <a:gd name="T88" fmla="*/ 77 w 158"/>
              <a:gd name="T89" fmla="*/ 151 h 158"/>
              <a:gd name="T90" fmla="*/ 85 w 158"/>
              <a:gd name="T91" fmla="*/ 151 h 158"/>
              <a:gd name="T92" fmla="*/ 92 w 158"/>
              <a:gd name="T93" fmla="*/ 150 h 158"/>
              <a:gd name="T94" fmla="*/ 100 w 158"/>
              <a:gd name="T95" fmla="*/ 148 h 158"/>
              <a:gd name="T96" fmla="*/ 107 w 158"/>
              <a:gd name="T97" fmla="*/ 146 h 158"/>
              <a:gd name="T98" fmla="*/ 114 w 158"/>
              <a:gd name="T99" fmla="*/ 143 h 158"/>
              <a:gd name="T100" fmla="*/ 120 w 158"/>
              <a:gd name="T101" fmla="*/ 139 h 158"/>
              <a:gd name="T102" fmla="*/ 126 w 158"/>
              <a:gd name="T103" fmla="*/ 134 h 158"/>
              <a:gd name="T104" fmla="*/ 132 w 158"/>
              <a:gd name="T105" fmla="*/ 129 h 158"/>
              <a:gd name="T106" fmla="*/ 137 w 158"/>
              <a:gd name="T107" fmla="*/ 123 h 158"/>
              <a:gd name="T108" fmla="*/ 141 w 158"/>
              <a:gd name="T109" fmla="*/ 117 h 158"/>
              <a:gd name="T110" fmla="*/ 145 w 158"/>
              <a:gd name="T111" fmla="*/ 110 h 158"/>
              <a:gd name="T112" fmla="*/ 148 w 158"/>
              <a:gd name="T113" fmla="*/ 103 h 158"/>
              <a:gd name="T114" fmla="*/ 150 w 158"/>
              <a:gd name="T115" fmla="*/ 96 h 158"/>
              <a:gd name="T116" fmla="*/ 151 w 158"/>
              <a:gd name="T117" fmla="*/ 88 h 158"/>
              <a:gd name="T118" fmla="*/ 152 w 158"/>
              <a:gd name="T119" fmla="*/ 8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8" h="158">
                <a:moveTo>
                  <a:pt x="157" y="80"/>
                </a:moveTo>
                <a:cubicBezTo>
                  <a:pt x="157" y="80"/>
                  <a:pt x="157" y="80"/>
                  <a:pt x="158" y="80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158" y="78"/>
                  <a:pt x="158" y="78"/>
                  <a:pt x="158" y="77"/>
                </a:cubicBezTo>
                <a:cubicBezTo>
                  <a:pt x="157" y="77"/>
                  <a:pt x="157" y="77"/>
                  <a:pt x="157" y="77"/>
                </a:cubicBezTo>
                <a:cubicBezTo>
                  <a:pt x="156" y="77"/>
                  <a:pt x="154" y="77"/>
                  <a:pt x="152" y="76"/>
                </a:cubicBezTo>
                <a:cubicBezTo>
                  <a:pt x="152" y="75"/>
                  <a:pt x="152" y="74"/>
                  <a:pt x="152" y="73"/>
                </a:cubicBezTo>
                <a:cubicBezTo>
                  <a:pt x="154" y="73"/>
                  <a:pt x="156" y="72"/>
                  <a:pt x="156" y="72"/>
                </a:cubicBezTo>
                <a:cubicBezTo>
                  <a:pt x="157" y="72"/>
                  <a:pt x="157" y="72"/>
                  <a:pt x="157" y="71"/>
                </a:cubicBezTo>
                <a:cubicBezTo>
                  <a:pt x="158" y="71"/>
                  <a:pt x="158" y="71"/>
                  <a:pt x="158" y="70"/>
                </a:cubicBezTo>
                <a:cubicBezTo>
                  <a:pt x="158" y="70"/>
                  <a:pt x="157" y="70"/>
                  <a:pt x="157" y="69"/>
                </a:cubicBezTo>
                <a:cubicBezTo>
                  <a:pt x="157" y="69"/>
                  <a:pt x="156" y="69"/>
                  <a:pt x="156" y="69"/>
                </a:cubicBezTo>
                <a:cubicBezTo>
                  <a:pt x="156" y="69"/>
                  <a:pt x="153" y="69"/>
                  <a:pt x="151" y="69"/>
                </a:cubicBezTo>
                <a:cubicBezTo>
                  <a:pt x="151" y="68"/>
                  <a:pt x="151" y="67"/>
                  <a:pt x="151" y="66"/>
                </a:cubicBezTo>
                <a:cubicBezTo>
                  <a:pt x="153" y="65"/>
                  <a:pt x="155" y="64"/>
                  <a:pt x="155" y="64"/>
                </a:cubicBezTo>
                <a:cubicBezTo>
                  <a:pt x="156" y="64"/>
                  <a:pt x="156" y="64"/>
                  <a:pt x="156" y="63"/>
                </a:cubicBezTo>
                <a:cubicBezTo>
                  <a:pt x="156" y="63"/>
                  <a:pt x="156" y="63"/>
                  <a:pt x="156" y="62"/>
                </a:cubicBezTo>
                <a:cubicBezTo>
                  <a:pt x="156" y="62"/>
                  <a:pt x="156" y="61"/>
                  <a:pt x="156" y="61"/>
                </a:cubicBezTo>
                <a:cubicBezTo>
                  <a:pt x="155" y="61"/>
                  <a:pt x="155" y="61"/>
                  <a:pt x="155" y="61"/>
                </a:cubicBezTo>
                <a:cubicBezTo>
                  <a:pt x="154" y="61"/>
                  <a:pt x="152" y="61"/>
                  <a:pt x="150" y="61"/>
                </a:cubicBezTo>
                <a:cubicBezTo>
                  <a:pt x="149" y="60"/>
                  <a:pt x="149" y="59"/>
                  <a:pt x="149" y="58"/>
                </a:cubicBezTo>
                <a:cubicBezTo>
                  <a:pt x="151" y="57"/>
                  <a:pt x="153" y="56"/>
                  <a:pt x="153" y="56"/>
                </a:cubicBezTo>
                <a:cubicBezTo>
                  <a:pt x="154" y="56"/>
                  <a:pt x="154" y="56"/>
                  <a:pt x="154" y="55"/>
                </a:cubicBezTo>
                <a:cubicBezTo>
                  <a:pt x="154" y="55"/>
                  <a:pt x="154" y="55"/>
                  <a:pt x="154" y="54"/>
                </a:cubicBezTo>
                <a:cubicBezTo>
                  <a:pt x="154" y="54"/>
                  <a:pt x="154" y="53"/>
                  <a:pt x="153" y="53"/>
                </a:cubicBezTo>
                <a:cubicBezTo>
                  <a:pt x="153" y="53"/>
                  <a:pt x="153" y="53"/>
                  <a:pt x="152" y="53"/>
                </a:cubicBezTo>
                <a:cubicBezTo>
                  <a:pt x="152" y="53"/>
                  <a:pt x="150" y="54"/>
                  <a:pt x="148" y="54"/>
                </a:cubicBezTo>
                <a:cubicBezTo>
                  <a:pt x="147" y="53"/>
                  <a:pt x="147" y="52"/>
                  <a:pt x="146" y="51"/>
                </a:cubicBezTo>
                <a:cubicBezTo>
                  <a:pt x="148" y="50"/>
                  <a:pt x="150" y="49"/>
                  <a:pt x="151" y="49"/>
                </a:cubicBezTo>
                <a:cubicBezTo>
                  <a:pt x="151" y="48"/>
                  <a:pt x="151" y="48"/>
                  <a:pt x="151" y="48"/>
                </a:cubicBezTo>
                <a:cubicBezTo>
                  <a:pt x="152" y="47"/>
                  <a:pt x="151" y="47"/>
                  <a:pt x="151" y="46"/>
                </a:cubicBezTo>
                <a:cubicBezTo>
                  <a:pt x="151" y="46"/>
                  <a:pt x="151" y="46"/>
                  <a:pt x="150" y="46"/>
                </a:cubicBezTo>
                <a:cubicBezTo>
                  <a:pt x="150" y="45"/>
                  <a:pt x="150" y="45"/>
                  <a:pt x="149" y="46"/>
                </a:cubicBezTo>
                <a:cubicBezTo>
                  <a:pt x="149" y="46"/>
                  <a:pt x="147" y="46"/>
                  <a:pt x="145" y="47"/>
                </a:cubicBezTo>
                <a:cubicBezTo>
                  <a:pt x="144" y="46"/>
                  <a:pt x="144" y="45"/>
                  <a:pt x="143" y="44"/>
                </a:cubicBezTo>
                <a:cubicBezTo>
                  <a:pt x="145" y="43"/>
                  <a:pt x="147" y="42"/>
                  <a:pt x="147" y="41"/>
                </a:cubicBezTo>
                <a:cubicBezTo>
                  <a:pt x="147" y="41"/>
                  <a:pt x="148" y="41"/>
                  <a:pt x="148" y="40"/>
                </a:cubicBezTo>
                <a:cubicBezTo>
                  <a:pt x="148" y="40"/>
                  <a:pt x="148" y="39"/>
                  <a:pt x="148" y="39"/>
                </a:cubicBezTo>
                <a:cubicBezTo>
                  <a:pt x="147" y="39"/>
                  <a:pt x="147" y="38"/>
                  <a:pt x="147" y="38"/>
                </a:cubicBezTo>
                <a:cubicBezTo>
                  <a:pt x="146" y="38"/>
                  <a:pt x="146" y="38"/>
                  <a:pt x="145" y="38"/>
                </a:cubicBezTo>
                <a:cubicBezTo>
                  <a:pt x="145" y="39"/>
                  <a:pt x="143" y="39"/>
                  <a:pt x="141" y="40"/>
                </a:cubicBezTo>
                <a:cubicBezTo>
                  <a:pt x="140" y="39"/>
                  <a:pt x="140" y="39"/>
                  <a:pt x="139" y="38"/>
                </a:cubicBezTo>
                <a:cubicBezTo>
                  <a:pt x="141" y="36"/>
                  <a:pt x="142" y="35"/>
                  <a:pt x="143" y="34"/>
                </a:cubicBezTo>
                <a:cubicBezTo>
                  <a:pt x="143" y="34"/>
                  <a:pt x="143" y="34"/>
                  <a:pt x="143" y="33"/>
                </a:cubicBezTo>
                <a:cubicBezTo>
                  <a:pt x="143" y="33"/>
                  <a:pt x="143" y="32"/>
                  <a:pt x="143" y="32"/>
                </a:cubicBezTo>
                <a:cubicBezTo>
                  <a:pt x="143" y="32"/>
                  <a:pt x="142" y="32"/>
                  <a:pt x="142" y="31"/>
                </a:cubicBezTo>
                <a:cubicBezTo>
                  <a:pt x="142" y="31"/>
                  <a:pt x="141" y="31"/>
                  <a:pt x="141" y="32"/>
                </a:cubicBezTo>
                <a:cubicBezTo>
                  <a:pt x="140" y="32"/>
                  <a:pt x="138" y="33"/>
                  <a:pt x="137" y="34"/>
                </a:cubicBezTo>
                <a:cubicBezTo>
                  <a:pt x="136" y="33"/>
                  <a:pt x="135" y="32"/>
                  <a:pt x="135" y="32"/>
                </a:cubicBezTo>
                <a:cubicBezTo>
                  <a:pt x="136" y="30"/>
                  <a:pt x="138" y="28"/>
                  <a:pt x="138" y="28"/>
                </a:cubicBezTo>
                <a:cubicBezTo>
                  <a:pt x="138" y="28"/>
                  <a:pt x="138" y="27"/>
                  <a:pt x="138" y="27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8" y="25"/>
                  <a:pt x="137" y="25"/>
                  <a:pt x="137" y="25"/>
                </a:cubicBezTo>
                <a:cubicBezTo>
                  <a:pt x="136" y="25"/>
                  <a:pt x="136" y="25"/>
                  <a:pt x="136" y="25"/>
                </a:cubicBezTo>
                <a:cubicBezTo>
                  <a:pt x="135" y="26"/>
                  <a:pt x="133" y="27"/>
                  <a:pt x="132" y="28"/>
                </a:cubicBezTo>
                <a:cubicBezTo>
                  <a:pt x="131" y="28"/>
                  <a:pt x="130" y="27"/>
                  <a:pt x="129" y="26"/>
                </a:cubicBezTo>
                <a:cubicBezTo>
                  <a:pt x="131" y="24"/>
                  <a:pt x="132" y="22"/>
                  <a:pt x="132" y="22"/>
                </a:cubicBezTo>
                <a:cubicBezTo>
                  <a:pt x="133" y="22"/>
                  <a:pt x="133" y="21"/>
                  <a:pt x="133" y="21"/>
                </a:cubicBezTo>
                <a:cubicBezTo>
                  <a:pt x="133" y="20"/>
                  <a:pt x="132" y="20"/>
                  <a:pt x="132" y="20"/>
                </a:cubicBezTo>
                <a:cubicBezTo>
                  <a:pt x="132" y="20"/>
                  <a:pt x="131" y="19"/>
                  <a:pt x="131" y="19"/>
                </a:cubicBezTo>
                <a:cubicBezTo>
                  <a:pt x="130" y="19"/>
                  <a:pt x="130" y="19"/>
                  <a:pt x="130" y="20"/>
                </a:cubicBezTo>
                <a:cubicBezTo>
                  <a:pt x="129" y="20"/>
                  <a:pt x="128" y="22"/>
                  <a:pt x="126" y="23"/>
                </a:cubicBezTo>
                <a:cubicBezTo>
                  <a:pt x="125" y="22"/>
                  <a:pt x="124" y="22"/>
                  <a:pt x="124" y="21"/>
                </a:cubicBezTo>
                <a:cubicBezTo>
                  <a:pt x="125" y="19"/>
                  <a:pt x="126" y="17"/>
                  <a:pt x="126" y="17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5" y="14"/>
                  <a:pt x="125" y="14"/>
                  <a:pt x="124" y="14"/>
                </a:cubicBezTo>
                <a:cubicBezTo>
                  <a:pt x="124" y="14"/>
                  <a:pt x="124" y="15"/>
                  <a:pt x="123" y="15"/>
                </a:cubicBezTo>
                <a:cubicBezTo>
                  <a:pt x="123" y="15"/>
                  <a:pt x="121" y="17"/>
                  <a:pt x="120" y="19"/>
                </a:cubicBezTo>
                <a:cubicBezTo>
                  <a:pt x="119" y="18"/>
                  <a:pt x="118" y="17"/>
                  <a:pt x="117" y="17"/>
                </a:cubicBezTo>
                <a:cubicBezTo>
                  <a:pt x="118" y="15"/>
                  <a:pt x="119" y="13"/>
                  <a:pt x="119" y="12"/>
                </a:cubicBezTo>
                <a:cubicBezTo>
                  <a:pt x="120" y="12"/>
                  <a:pt x="120" y="11"/>
                  <a:pt x="119" y="11"/>
                </a:cubicBezTo>
                <a:cubicBezTo>
                  <a:pt x="119" y="11"/>
                  <a:pt x="119" y="10"/>
                  <a:pt x="119" y="10"/>
                </a:cubicBezTo>
                <a:cubicBezTo>
                  <a:pt x="118" y="10"/>
                  <a:pt x="118" y="10"/>
                  <a:pt x="117" y="10"/>
                </a:cubicBezTo>
                <a:cubicBezTo>
                  <a:pt x="117" y="10"/>
                  <a:pt x="117" y="10"/>
                  <a:pt x="116" y="11"/>
                </a:cubicBezTo>
                <a:cubicBezTo>
                  <a:pt x="116" y="11"/>
                  <a:pt x="115" y="13"/>
                  <a:pt x="114" y="15"/>
                </a:cubicBezTo>
                <a:cubicBezTo>
                  <a:pt x="113" y="14"/>
                  <a:pt x="112" y="14"/>
                  <a:pt x="111" y="13"/>
                </a:cubicBezTo>
                <a:cubicBezTo>
                  <a:pt x="111" y="11"/>
                  <a:pt x="112" y="9"/>
                  <a:pt x="112" y="8"/>
                </a:cubicBezTo>
                <a:cubicBezTo>
                  <a:pt x="112" y="8"/>
                  <a:pt x="112" y="8"/>
                  <a:pt x="112" y="7"/>
                </a:cubicBezTo>
                <a:cubicBezTo>
                  <a:pt x="112" y="7"/>
                  <a:pt x="112" y="7"/>
                  <a:pt x="111" y="6"/>
                </a:cubicBezTo>
                <a:cubicBezTo>
                  <a:pt x="111" y="6"/>
                  <a:pt x="110" y="6"/>
                  <a:pt x="110" y="6"/>
                </a:cubicBezTo>
                <a:cubicBezTo>
                  <a:pt x="110" y="6"/>
                  <a:pt x="109" y="7"/>
                  <a:pt x="109" y="7"/>
                </a:cubicBezTo>
                <a:cubicBezTo>
                  <a:pt x="109" y="7"/>
                  <a:pt x="108" y="9"/>
                  <a:pt x="107" y="11"/>
                </a:cubicBezTo>
                <a:cubicBezTo>
                  <a:pt x="106" y="11"/>
                  <a:pt x="105" y="10"/>
                  <a:pt x="104" y="10"/>
                </a:cubicBezTo>
                <a:cubicBezTo>
                  <a:pt x="104" y="8"/>
                  <a:pt x="105" y="6"/>
                  <a:pt x="105" y="5"/>
                </a:cubicBezTo>
                <a:cubicBezTo>
                  <a:pt x="105" y="5"/>
                  <a:pt x="105" y="4"/>
                  <a:pt x="105" y="4"/>
                </a:cubicBezTo>
                <a:cubicBezTo>
                  <a:pt x="104" y="4"/>
                  <a:pt x="104" y="4"/>
                  <a:pt x="104" y="3"/>
                </a:cubicBezTo>
                <a:cubicBezTo>
                  <a:pt x="103" y="3"/>
                  <a:pt x="103" y="3"/>
                  <a:pt x="102" y="3"/>
                </a:cubicBezTo>
                <a:cubicBezTo>
                  <a:pt x="102" y="4"/>
                  <a:pt x="102" y="4"/>
                  <a:pt x="101" y="4"/>
                </a:cubicBezTo>
                <a:cubicBezTo>
                  <a:pt x="101" y="5"/>
                  <a:pt x="100" y="7"/>
                  <a:pt x="100" y="9"/>
                </a:cubicBezTo>
                <a:cubicBezTo>
                  <a:pt x="98" y="8"/>
                  <a:pt x="97" y="8"/>
                  <a:pt x="96" y="8"/>
                </a:cubicBezTo>
                <a:cubicBezTo>
                  <a:pt x="97" y="6"/>
                  <a:pt x="97" y="4"/>
                  <a:pt x="97" y="3"/>
                </a:cubicBezTo>
                <a:cubicBezTo>
                  <a:pt x="97" y="3"/>
                  <a:pt x="97" y="2"/>
                  <a:pt x="97" y="2"/>
                </a:cubicBezTo>
                <a:cubicBezTo>
                  <a:pt x="96" y="2"/>
                  <a:pt x="96" y="1"/>
                  <a:pt x="96" y="1"/>
                </a:cubicBezTo>
                <a:cubicBezTo>
                  <a:pt x="95" y="1"/>
                  <a:pt x="95" y="1"/>
                  <a:pt x="94" y="1"/>
                </a:cubicBezTo>
                <a:cubicBezTo>
                  <a:pt x="94" y="2"/>
                  <a:pt x="94" y="2"/>
                  <a:pt x="94" y="2"/>
                </a:cubicBezTo>
                <a:cubicBezTo>
                  <a:pt x="93" y="3"/>
                  <a:pt x="93" y="5"/>
                  <a:pt x="92" y="7"/>
                </a:cubicBezTo>
                <a:cubicBezTo>
                  <a:pt x="91" y="7"/>
                  <a:pt x="90" y="7"/>
                  <a:pt x="89" y="7"/>
                </a:cubicBezTo>
                <a:cubicBezTo>
                  <a:pt x="89" y="4"/>
                  <a:pt x="89" y="2"/>
                  <a:pt x="89" y="2"/>
                </a:cubicBezTo>
                <a:cubicBezTo>
                  <a:pt x="89" y="1"/>
                  <a:pt x="89" y="1"/>
                  <a:pt x="89" y="0"/>
                </a:cubicBezTo>
                <a:cubicBezTo>
                  <a:pt x="88" y="0"/>
                  <a:pt x="88" y="0"/>
                  <a:pt x="87" y="0"/>
                </a:cubicBezTo>
                <a:cubicBezTo>
                  <a:pt x="87" y="0"/>
                  <a:pt x="87" y="0"/>
                  <a:pt x="86" y="0"/>
                </a:cubicBezTo>
                <a:cubicBezTo>
                  <a:pt x="86" y="0"/>
                  <a:pt x="86" y="1"/>
                  <a:pt x="86" y="1"/>
                </a:cubicBezTo>
                <a:cubicBezTo>
                  <a:pt x="85" y="2"/>
                  <a:pt x="85" y="4"/>
                  <a:pt x="85" y="6"/>
                </a:cubicBezTo>
                <a:cubicBezTo>
                  <a:pt x="84" y="6"/>
                  <a:pt x="82" y="6"/>
                  <a:pt x="81" y="6"/>
                </a:cubicBezTo>
                <a:cubicBezTo>
                  <a:pt x="81" y="4"/>
                  <a:pt x="81" y="2"/>
                  <a:pt x="81" y="1"/>
                </a:cubicBezTo>
                <a:cubicBezTo>
                  <a:pt x="81" y="1"/>
                  <a:pt x="81" y="0"/>
                  <a:pt x="80" y="0"/>
                </a:cubicBezTo>
                <a:cubicBezTo>
                  <a:pt x="80" y="0"/>
                  <a:pt x="80" y="0"/>
                  <a:pt x="79" y="0"/>
                </a:cubicBezTo>
                <a:cubicBezTo>
                  <a:pt x="79" y="0"/>
                  <a:pt x="78" y="0"/>
                  <a:pt x="78" y="0"/>
                </a:cubicBezTo>
                <a:cubicBezTo>
                  <a:pt x="78" y="0"/>
                  <a:pt x="78" y="1"/>
                  <a:pt x="77" y="1"/>
                </a:cubicBezTo>
                <a:cubicBezTo>
                  <a:pt x="77" y="2"/>
                  <a:pt x="77" y="4"/>
                  <a:pt x="77" y="6"/>
                </a:cubicBezTo>
                <a:cubicBezTo>
                  <a:pt x="76" y="6"/>
                  <a:pt x="75" y="6"/>
                  <a:pt x="74" y="6"/>
                </a:cubicBezTo>
                <a:cubicBezTo>
                  <a:pt x="73" y="4"/>
                  <a:pt x="73" y="2"/>
                  <a:pt x="73" y="1"/>
                </a:cubicBezTo>
                <a:cubicBezTo>
                  <a:pt x="73" y="1"/>
                  <a:pt x="72" y="0"/>
                  <a:pt x="72" y="0"/>
                </a:cubicBezTo>
                <a:cubicBezTo>
                  <a:pt x="72" y="0"/>
                  <a:pt x="71" y="0"/>
                  <a:pt x="71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1"/>
                  <a:pt x="69" y="1"/>
                  <a:pt x="69" y="2"/>
                </a:cubicBezTo>
                <a:cubicBezTo>
                  <a:pt x="69" y="2"/>
                  <a:pt x="69" y="4"/>
                  <a:pt x="69" y="7"/>
                </a:cubicBezTo>
                <a:cubicBezTo>
                  <a:pt x="68" y="7"/>
                  <a:pt x="67" y="7"/>
                  <a:pt x="66" y="7"/>
                </a:cubicBezTo>
                <a:cubicBezTo>
                  <a:pt x="66" y="5"/>
                  <a:pt x="65" y="3"/>
                  <a:pt x="65" y="2"/>
                </a:cubicBezTo>
                <a:cubicBezTo>
                  <a:pt x="65" y="2"/>
                  <a:pt x="64" y="2"/>
                  <a:pt x="64" y="1"/>
                </a:cubicBezTo>
                <a:cubicBezTo>
                  <a:pt x="64" y="1"/>
                  <a:pt x="63" y="1"/>
                  <a:pt x="63" y="1"/>
                </a:cubicBezTo>
                <a:cubicBezTo>
                  <a:pt x="62" y="1"/>
                  <a:pt x="62" y="2"/>
                  <a:pt x="62" y="2"/>
                </a:cubicBezTo>
                <a:cubicBezTo>
                  <a:pt x="62" y="2"/>
                  <a:pt x="61" y="3"/>
                  <a:pt x="61" y="3"/>
                </a:cubicBezTo>
                <a:cubicBezTo>
                  <a:pt x="61" y="4"/>
                  <a:pt x="62" y="6"/>
                  <a:pt x="62" y="8"/>
                </a:cubicBezTo>
                <a:cubicBezTo>
                  <a:pt x="61" y="8"/>
                  <a:pt x="60" y="8"/>
                  <a:pt x="59" y="9"/>
                </a:cubicBezTo>
                <a:cubicBezTo>
                  <a:pt x="58" y="7"/>
                  <a:pt x="57" y="5"/>
                  <a:pt x="57" y="4"/>
                </a:cubicBezTo>
                <a:cubicBezTo>
                  <a:pt x="57" y="4"/>
                  <a:pt x="56" y="4"/>
                  <a:pt x="56" y="3"/>
                </a:cubicBezTo>
                <a:cubicBezTo>
                  <a:pt x="56" y="3"/>
                  <a:pt x="55" y="3"/>
                  <a:pt x="55" y="3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5"/>
                  <a:pt x="54" y="5"/>
                </a:cubicBezTo>
                <a:cubicBezTo>
                  <a:pt x="54" y="6"/>
                  <a:pt x="54" y="8"/>
                  <a:pt x="55" y="10"/>
                </a:cubicBezTo>
                <a:cubicBezTo>
                  <a:pt x="54" y="10"/>
                  <a:pt x="53" y="11"/>
                  <a:pt x="52" y="11"/>
                </a:cubicBezTo>
                <a:cubicBezTo>
                  <a:pt x="51" y="9"/>
                  <a:pt x="49" y="7"/>
                  <a:pt x="49" y="7"/>
                </a:cubicBezTo>
                <a:cubicBezTo>
                  <a:pt x="49" y="7"/>
                  <a:pt x="49" y="6"/>
                  <a:pt x="48" y="6"/>
                </a:cubicBezTo>
                <a:cubicBezTo>
                  <a:pt x="48" y="6"/>
                  <a:pt x="47" y="6"/>
                  <a:pt x="47" y="6"/>
                </a:cubicBezTo>
                <a:cubicBezTo>
                  <a:pt x="47" y="7"/>
                  <a:pt x="46" y="7"/>
                  <a:pt x="46" y="7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9"/>
                  <a:pt x="47" y="11"/>
                  <a:pt x="48" y="13"/>
                </a:cubicBezTo>
                <a:cubicBezTo>
                  <a:pt x="47" y="14"/>
                  <a:pt x="46" y="14"/>
                  <a:pt x="45" y="15"/>
                </a:cubicBezTo>
                <a:cubicBezTo>
                  <a:pt x="44" y="13"/>
                  <a:pt x="42" y="11"/>
                  <a:pt x="42" y="11"/>
                </a:cubicBezTo>
                <a:cubicBezTo>
                  <a:pt x="42" y="10"/>
                  <a:pt x="41" y="10"/>
                  <a:pt x="41" y="10"/>
                </a:cubicBezTo>
                <a:cubicBezTo>
                  <a:pt x="41" y="10"/>
                  <a:pt x="40" y="10"/>
                  <a:pt x="40" y="10"/>
                </a:cubicBezTo>
                <a:cubicBezTo>
                  <a:pt x="39" y="10"/>
                  <a:pt x="39" y="11"/>
                  <a:pt x="39" y="11"/>
                </a:cubicBezTo>
                <a:cubicBezTo>
                  <a:pt x="39" y="11"/>
                  <a:pt x="39" y="12"/>
                  <a:pt x="39" y="12"/>
                </a:cubicBezTo>
                <a:cubicBezTo>
                  <a:pt x="39" y="13"/>
                  <a:pt x="40" y="15"/>
                  <a:pt x="41" y="17"/>
                </a:cubicBezTo>
                <a:cubicBezTo>
                  <a:pt x="40" y="17"/>
                  <a:pt x="39" y="18"/>
                  <a:pt x="38" y="19"/>
                </a:cubicBezTo>
                <a:cubicBezTo>
                  <a:pt x="37" y="17"/>
                  <a:pt x="35" y="15"/>
                  <a:pt x="35" y="15"/>
                </a:cubicBezTo>
                <a:cubicBezTo>
                  <a:pt x="35" y="15"/>
                  <a:pt x="34" y="14"/>
                  <a:pt x="34" y="14"/>
                </a:cubicBezTo>
                <a:cubicBezTo>
                  <a:pt x="34" y="14"/>
                  <a:pt x="33" y="14"/>
                  <a:pt x="33" y="15"/>
                </a:cubicBezTo>
                <a:cubicBezTo>
                  <a:pt x="32" y="15"/>
                  <a:pt x="32" y="15"/>
                  <a:pt x="32" y="16"/>
                </a:cubicBezTo>
                <a:cubicBezTo>
                  <a:pt x="32" y="16"/>
                  <a:pt x="32" y="16"/>
                  <a:pt x="32" y="17"/>
                </a:cubicBezTo>
                <a:cubicBezTo>
                  <a:pt x="33" y="17"/>
                  <a:pt x="34" y="19"/>
                  <a:pt x="35" y="21"/>
                </a:cubicBezTo>
                <a:cubicBezTo>
                  <a:pt x="34" y="22"/>
                  <a:pt x="33" y="22"/>
                  <a:pt x="32" y="23"/>
                </a:cubicBezTo>
                <a:cubicBezTo>
                  <a:pt x="31" y="22"/>
                  <a:pt x="29" y="20"/>
                  <a:pt x="29" y="20"/>
                </a:cubicBezTo>
                <a:cubicBezTo>
                  <a:pt x="28" y="19"/>
                  <a:pt x="28" y="19"/>
                  <a:pt x="27" y="19"/>
                </a:cubicBezTo>
                <a:cubicBezTo>
                  <a:pt x="27" y="19"/>
                  <a:pt x="27" y="20"/>
                  <a:pt x="26" y="20"/>
                </a:cubicBezTo>
                <a:cubicBezTo>
                  <a:pt x="26" y="20"/>
                  <a:pt x="26" y="20"/>
                  <a:pt x="26" y="21"/>
                </a:cubicBezTo>
                <a:cubicBezTo>
                  <a:pt x="26" y="21"/>
                  <a:pt x="26" y="22"/>
                  <a:pt x="26" y="22"/>
                </a:cubicBezTo>
                <a:cubicBezTo>
                  <a:pt x="26" y="22"/>
                  <a:pt x="28" y="24"/>
                  <a:pt x="29" y="26"/>
                </a:cubicBezTo>
                <a:cubicBezTo>
                  <a:pt x="28" y="27"/>
                  <a:pt x="27" y="28"/>
                  <a:pt x="27" y="28"/>
                </a:cubicBezTo>
                <a:cubicBezTo>
                  <a:pt x="25" y="27"/>
                  <a:pt x="23" y="26"/>
                  <a:pt x="23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1" y="25"/>
                  <a:pt x="21" y="25"/>
                  <a:pt x="21" y="26"/>
                </a:cubicBezTo>
                <a:cubicBezTo>
                  <a:pt x="20" y="26"/>
                  <a:pt x="20" y="26"/>
                  <a:pt x="20" y="27"/>
                </a:cubicBezTo>
                <a:cubicBezTo>
                  <a:pt x="20" y="27"/>
                  <a:pt x="20" y="28"/>
                  <a:pt x="21" y="28"/>
                </a:cubicBezTo>
                <a:cubicBezTo>
                  <a:pt x="21" y="28"/>
                  <a:pt x="22" y="30"/>
                  <a:pt x="24" y="32"/>
                </a:cubicBezTo>
                <a:cubicBezTo>
                  <a:pt x="23" y="32"/>
                  <a:pt x="22" y="33"/>
                  <a:pt x="22" y="34"/>
                </a:cubicBezTo>
                <a:cubicBezTo>
                  <a:pt x="20" y="33"/>
                  <a:pt x="18" y="32"/>
                  <a:pt x="18" y="32"/>
                </a:cubicBezTo>
                <a:cubicBezTo>
                  <a:pt x="17" y="31"/>
                  <a:pt x="17" y="31"/>
                  <a:pt x="16" y="31"/>
                </a:cubicBezTo>
                <a:cubicBezTo>
                  <a:pt x="16" y="32"/>
                  <a:pt x="16" y="32"/>
                  <a:pt x="15" y="32"/>
                </a:cubicBezTo>
                <a:cubicBezTo>
                  <a:pt x="15" y="32"/>
                  <a:pt x="15" y="33"/>
                  <a:pt x="15" y="33"/>
                </a:cubicBezTo>
                <a:cubicBezTo>
                  <a:pt x="15" y="34"/>
                  <a:pt x="15" y="34"/>
                  <a:pt x="16" y="34"/>
                </a:cubicBezTo>
                <a:cubicBezTo>
                  <a:pt x="16" y="35"/>
                  <a:pt x="18" y="36"/>
                  <a:pt x="19" y="38"/>
                </a:cubicBezTo>
                <a:cubicBezTo>
                  <a:pt x="19" y="39"/>
                  <a:pt x="18" y="39"/>
                  <a:pt x="17" y="40"/>
                </a:cubicBezTo>
                <a:cubicBezTo>
                  <a:pt x="15" y="39"/>
                  <a:pt x="13" y="39"/>
                  <a:pt x="13" y="38"/>
                </a:cubicBezTo>
                <a:cubicBezTo>
                  <a:pt x="13" y="38"/>
                  <a:pt x="12" y="38"/>
                  <a:pt x="12" y="38"/>
                </a:cubicBezTo>
                <a:cubicBezTo>
                  <a:pt x="11" y="38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2"/>
                  <a:pt x="14" y="43"/>
                  <a:pt x="15" y="44"/>
                </a:cubicBezTo>
                <a:cubicBezTo>
                  <a:pt x="15" y="45"/>
                  <a:pt x="14" y="46"/>
                  <a:pt x="14" y="47"/>
                </a:cubicBezTo>
                <a:cubicBezTo>
                  <a:pt x="12" y="46"/>
                  <a:pt x="10" y="46"/>
                  <a:pt x="9" y="46"/>
                </a:cubicBezTo>
                <a:cubicBezTo>
                  <a:pt x="9" y="45"/>
                  <a:pt x="8" y="45"/>
                  <a:pt x="8" y="46"/>
                </a:cubicBezTo>
                <a:cubicBezTo>
                  <a:pt x="8" y="46"/>
                  <a:pt x="7" y="46"/>
                  <a:pt x="7" y="46"/>
                </a:cubicBezTo>
                <a:cubicBezTo>
                  <a:pt x="7" y="47"/>
                  <a:pt x="7" y="47"/>
                  <a:pt x="7" y="48"/>
                </a:cubicBezTo>
                <a:cubicBezTo>
                  <a:pt x="7" y="48"/>
                  <a:pt x="7" y="48"/>
                  <a:pt x="8" y="49"/>
                </a:cubicBezTo>
                <a:cubicBezTo>
                  <a:pt x="8" y="49"/>
                  <a:pt x="10" y="50"/>
                  <a:pt x="12" y="51"/>
                </a:cubicBezTo>
                <a:cubicBezTo>
                  <a:pt x="12" y="52"/>
                  <a:pt x="11" y="53"/>
                  <a:pt x="11" y="54"/>
                </a:cubicBezTo>
                <a:cubicBezTo>
                  <a:pt x="9" y="54"/>
                  <a:pt x="7" y="53"/>
                  <a:pt x="6" y="53"/>
                </a:cubicBezTo>
                <a:cubicBezTo>
                  <a:pt x="6" y="53"/>
                  <a:pt x="5" y="53"/>
                  <a:pt x="5" y="53"/>
                </a:cubicBezTo>
                <a:cubicBezTo>
                  <a:pt x="5" y="53"/>
                  <a:pt x="4" y="54"/>
                  <a:pt x="4" y="54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6"/>
                  <a:pt x="5" y="56"/>
                  <a:pt x="5" y="56"/>
                </a:cubicBezTo>
                <a:cubicBezTo>
                  <a:pt x="5" y="56"/>
                  <a:pt x="8" y="57"/>
                  <a:pt x="10" y="58"/>
                </a:cubicBezTo>
                <a:cubicBezTo>
                  <a:pt x="9" y="59"/>
                  <a:pt x="9" y="60"/>
                  <a:pt x="9" y="61"/>
                </a:cubicBezTo>
                <a:cubicBezTo>
                  <a:pt x="7" y="61"/>
                  <a:pt x="4" y="61"/>
                  <a:pt x="4" y="61"/>
                </a:cubicBezTo>
                <a:cubicBezTo>
                  <a:pt x="3" y="61"/>
                  <a:pt x="3" y="61"/>
                  <a:pt x="3" y="61"/>
                </a:cubicBezTo>
                <a:cubicBezTo>
                  <a:pt x="2" y="61"/>
                  <a:pt x="2" y="62"/>
                  <a:pt x="2" y="62"/>
                </a:cubicBezTo>
                <a:cubicBezTo>
                  <a:pt x="2" y="63"/>
                  <a:pt x="2" y="63"/>
                  <a:pt x="2" y="63"/>
                </a:cubicBezTo>
                <a:cubicBezTo>
                  <a:pt x="2" y="64"/>
                  <a:pt x="3" y="64"/>
                  <a:pt x="3" y="64"/>
                </a:cubicBezTo>
                <a:cubicBezTo>
                  <a:pt x="4" y="64"/>
                  <a:pt x="6" y="65"/>
                  <a:pt x="8" y="66"/>
                </a:cubicBezTo>
                <a:cubicBezTo>
                  <a:pt x="8" y="67"/>
                  <a:pt x="7" y="68"/>
                  <a:pt x="7" y="69"/>
                </a:cubicBezTo>
                <a:cubicBezTo>
                  <a:pt x="5" y="69"/>
                  <a:pt x="3" y="69"/>
                  <a:pt x="2" y="69"/>
                </a:cubicBezTo>
                <a:cubicBezTo>
                  <a:pt x="2" y="69"/>
                  <a:pt x="2" y="69"/>
                  <a:pt x="1" y="69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1" y="72"/>
                  <a:pt x="2" y="72"/>
                  <a:pt x="2" y="72"/>
                </a:cubicBezTo>
                <a:cubicBezTo>
                  <a:pt x="2" y="72"/>
                  <a:pt x="5" y="73"/>
                  <a:pt x="7" y="73"/>
                </a:cubicBezTo>
                <a:cubicBezTo>
                  <a:pt x="7" y="74"/>
                  <a:pt x="7" y="75"/>
                  <a:pt x="7" y="76"/>
                </a:cubicBezTo>
                <a:cubicBezTo>
                  <a:pt x="5" y="77"/>
                  <a:pt x="2" y="77"/>
                  <a:pt x="2" y="77"/>
                </a:cubicBezTo>
                <a:cubicBezTo>
                  <a:pt x="1" y="77"/>
                  <a:pt x="1" y="77"/>
                  <a:pt x="1" y="77"/>
                </a:cubicBezTo>
                <a:cubicBezTo>
                  <a:pt x="0" y="78"/>
                  <a:pt x="0" y="78"/>
                  <a:pt x="0" y="79"/>
                </a:cubicBezTo>
                <a:cubicBezTo>
                  <a:pt x="0" y="79"/>
                  <a:pt x="0" y="79"/>
                  <a:pt x="1" y="80"/>
                </a:cubicBezTo>
                <a:cubicBezTo>
                  <a:pt x="1" y="80"/>
                  <a:pt x="1" y="80"/>
                  <a:pt x="2" y="80"/>
                </a:cubicBezTo>
                <a:cubicBezTo>
                  <a:pt x="2" y="80"/>
                  <a:pt x="5" y="81"/>
                  <a:pt x="7" y="81"/>
                </a:cubicBezTo>
                <a:cubicBezTo>
                  <a:pt x="7" y="82"/>
                  <a:pt x="7" y="83"/>
                  <a:pt x="7" y="84"/>
                </a:cubicBezTo>
                <a:cubicBezTo>
                  <a:pt x="5" y="84"/>
                  <a:pt x="2" y="85"/>
                  <a:pt x="2" y="85"/>
                </a:cubicBezTo>
                <a:cubicBezTo>
                  <a:pt x="2" y="85"/>
                  <a:pt x="1" y="85"/>
                  <a:pt x="1" y="86"/>
                </a:cubicBezTo>
                <a:cubicBezTo>
                  <a:pt x="1" y="86"/>
                  <a:pt x="1" y="86"/>
                  <a:pt x="1" y="87"/>
                </a:cubicBezTo>
                <a:cubicBezTo>
                  <a:pt x="1" y="87"/>
                  <a:pt x="1" y="88"/>
                  <a:pt x="1" y="88"/>
                </a:cubicBezTo>
                <a:cubicBezTo>
                  <a:pt x="2" y="88"/>
                  <a:pt x="2" y="88"/>
                  <a:pt x="2" y="88"/>
                </a:cubicBezTo>
                <a:cubicBezTo>
                  <a:pt x="3" y="88"/>
                  <a:pt x="5" y="88"/>
                  <a:pt x="7" y="88"/>
                </a:cubicBezTo>
                <a:cubicBezTo>
                  <a:pt x="7" y="89"/>
                  <a:pt x="8" y="90"/>
                  <a:pt x="8" y="92"/>
                </a:cubicBezTo>
                <a:cubicBezTo>
                  <a:pt x="6" y="92"/>
                  <a:pt x="4" y="93"/>
                  <a:pt x="3" y="93"/>
                </a:cubicBezTo>
                <a:cubicBezTo>
                  <a:pt x="3" y="93"/>
                  <a:pt x="2" y="93"/>
                  <a:pt x="2" y="94"/>
                </a:cubicBezTo>
                <a:cubicBezTo>
                  <a:pt x="2" y="94"/>
                  <a:pt x="2" y="95"/>
                  <a:pt x="2" y="95"/>
                </a:cubicBezTo>
                <a:cubicBezTo>
                  <a:pt x="2" y="95"/>
                  <a:pt x="2" y="96"/>
                  <a:pt x="3" y="96"/>
                </a:cubicBezTo>
                <a:cubicBezTo>
                  <a:pt x="3" y="96"/>
                  <a:pt x="3" y="96"/>
                  <a:pt x="4" y="96"/>
                </a:cubicBezTo>
                <a:cubicBezTo>
                  <a:pt x="4" y="96"/>
                  <a:pt x="7" y="96"/>
                  <a:pt x="9" y="96"/>
                </a:cubicBezTo>
                <a:cubicBezTo>
                  <a:pt x="9" y="97"/>
                  <a:pt x="9" y="98"/>
                  <a:pt x="10" y="99"/>
                </a:cubicBezTo>
                <a:cubicBezTo>
                  <a:pt x="8" y="100"/>
                  <a:pt x="5" y="101"/>
                  <a:pt x="5" y="101"/>
                </a:cubicBezTo>
                <a:cubicBezTo>
                  <a:pt x="5" y="101"/>
                  <a:pt x="4" y="101"/>
                  <a:pt x="4" y="102"/>
                </a:cubicBezTo>
                <a:cubicBezTo>
                  <a:pt x="4" y="102"/>
                  <a:pt x="4" y="103"/>
                  <a:pt x="4" y="103"/>
                </a:cubicBezTo>
                <a:cubicBezTo>
                  <a:pt x="4" y="103"/>
                  <a:pt x="5" y="104"/>
                  <a:pt x="5" y="104"/>
                </a:cubicBezTo>
                <a:cubicBezTo>
                  <a:pt x="5" y="104"/>
                  <a:pt x="6" y="104"/>
                  <a:pt x="6" y="104"/>
                </a:cubicBezTo>
                <a:cubicBezTo>
                  <a:pt x="7" y="104"/>
                  <a:pt x="9" y="104"/>
                  <a:pt x="11" y="103"/>
                </a:cubicBezTo>
                <a:cubicBezTo>
                  <a:pt x="11" y="104"/>
                  <a:pt x="12" y="105"/>
                  <a:pt x="12" y="106"/>
                </a:cubicBezTo>
                <a:cubicBezTo>
                  <a:pt x="10" y="107"/>
                  <a:pt x="8" y="108"/>
                  <a:pt x="8" y="109"/>
                </a:cubicBezTo>
                <a:cubicBezTo>
                  <a:pt x="7" y="109"/>
                  <a:pt x="7" y="109"/>
                  <a:pt x="7" y="110"/>
                </a:cubicBezTo>
                <a:cubicBezTo>
                  <a:pt x="7" y="110"/>
                  <a:pt x="7" y="110"/>
                  <a:pt x="7" y="111"/>
                </a:cubicBezTo>
                <a:cubicBezTo>
                  <a:pt x="7" y="111"/>
                  <a:pt x="8" y="111"/>
                  <a:pt x="8" y="112"/>
                </a:cubicBezTo>
                <a:cubicBezTo>
                  <a:pt x="8" y="112"/>
                  <a:pt x="9" y="112"/>
                  <a:pt x="9" y="112"/>
                </a:cubicBezTo>
                <a:cubicBezTo>
                  <a:pt x="10" y="111"/>
                  <a:pt x="12" y="111"/>
                  <a:pt x="14" y="110"/>
                </a:cubicBezTo>
                <a:cubicBezTo>
                  <a:pt x="14" y="111"/>
                  <a:pt x="15" y="112"/>
                  <a:pt x="15" y="113"/>
                </a:cubicBezTo>
                <a:cubicBezTo>
                  <a:pt x="14" y="114"/>
                  <a:pt x="12" y="116"/>
                  <a:pt x="11" y="116"/>
                </a:cubicBezTo>
                <a:cubicBezTo>
                  <a:pt x="11" y="116"/>
                  <a:pt x="11" y="117"/>
                  <a:pt x="11" y="117"/>
                </a:cubicBezTo>
                <a:cubicBezTo>
                  <a:pt x="11" y="117"/>
                  <a:pt x="11" y="118"/>
                  <a:pt x="11" y="118"/>
                </a:cubicBezTo>
                <a:cubicBezTo>
                  <a:pt x="11" y="118"/>
                  <a:pt x="11" y="119"/>
                  <a:pt x="12" y="119"/>
                </a:cubicBezTo>
                <a:cubicBezTo>
                  <a:pt x="12" y="119"/>
                  <a:pt x="13" y="119"/>
                  <a:pt x="13" y="119"/>
                </a:cubicBezTo>
                <a:cubicBezTo>
                  <a:pt x="13" y="119"/>
                  <a:pt x="15" y="118"/>
                  <a:pt x="17" y="117"/>
                </a:cubicBezTo>
                <a:cubicBezTo>
                  <a:pt x="18" y="118"/>
                  <a:pt x="19" y="119"/>
                  <a:pt x="19" y="120"/>
                </a:cubicBezTo>
                <a:cubicBezTo>
                  <a:pt x="18" y="121"/>
                  <a:pt x="16" y="122"/>
                  <a:pt x="16" y="123"/>
                </a:cubicBezTo>
                <a:cubicBezTo>
                  <a:pt x="15" y="123"/>
                  <a:pt x="15" y="123"/>
                  <a:pt x="15" y="124"/>
                </a:cubicBezTo>
                <a:cubicBezTo>
                  <a:pt x="15" y="124"/>
                  <a:pt x="15" y="125"/>
                  <a:pt x="15" y="125"/>
                </a:cubicBezTo>
                <a:cubicBezTo>
                  <a:pt x="16" y="125"/>
                  <a:pt x="16" y="126"/>
                  <a:pt x="16" y="126"/>
                </a:cubicBezTo>
                <a:cubicBezTo>
                  <a:pt x="17" y="126"/>
                  <a:pt x="17" y="126"/>
                  <a:pt x="18" y="126"/>
                </a:cubicBezTo>
                <a:cubicBezTo>
                  <a:pt x="18" y="125"/>
                  <a:pt x="20" y="124"/>
                  <a:pt x="22" y="123"/>
                </a:cubicBezTo>
                <a:cubicBezTo>
                  <a:pt x="22" y="124"/>
                  <a:pt x="23" y="125"/>
                  <a:pt x="24" y="126"/>
                </a:cubicBezTo>
                <a:cubicBezTo>
                  <a:pt x="22" y="127"/>
                  <a:pt x="21" y="129"/>
                  <a:pt x="21" y="129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0" y="131"/>
                  <a:pt x="20" y="131"/>
                  <a:pt x="21" y="131"/>
                </a:cubicBezTo>
                <a:cubicBezTo>
                  <a:pt x="21" y="132"/>
                  <a:pt x="21" y="132"/>
                  <a:pt x="22" y="132"/>
                </a:cubicBezTo>
                <a:cubicBezTo>
                  <a:pt x="22" y="132"/>
                  <a:pt x="22" y="132"/>
                  <a:pt x="23" y="132"/>
                </a:cubicBezTo>
                <a:cubicBezTo>
                  <a:pt x="23" y="131"/>
                  <a:pt x="25" y="130"/>
                  <a:pt x="27" y="129"/>
                </a:cubicBezTo>
                <a:cubicBezTo>
                  <a:pt x="27" y="130"/>
                  <a:pt x="28" y="130"/>
                  <a:pt x="29" y="131"/>
                </a:cubicBezTo>
                <a:cubicBezTo>
                  <a:pt x="28" y="133"/>
                  <a:pt x="26" y="135"/>
                  <a:pt x="26" y="135"/>
                </a:cubicBezTo>
                <a:cubicBezTo>
                  <a:pt x="26" y="135"/>
                  <a:pt x="26" y="136"/>
                  <a:pt x="26" y="136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28" y="138"/>
                  <a:pt x="28" y="138"/>
                  <a:pt x="29" y="137"/>
                </a:cubicBezTo>
                <a:cubicBezTo>
                  <a:pt x="29" y="137"/>
                  <a:pt x="31" y="135"/>
                  <a:pt x="32" y="134"/>
                </a:cubicBezTo>
                <a:cubicBezTo>
                  <a:pt x="33" y="135"/>
                  <a:pt x="34" y="135"/>
                  <a:pt x="35" y="136"/>
                </a:cubicBezTo>
                <a:cubicBezTo>
                  <a:pt x="34" y="138"/>
                  <a:pt x="33" y="140"/>
                  <a:pt x="32" y="140"/>
                </a:cubicBezTo>
                <a:cubicBezTo>
                  <a:pt x="32" y="141"/>
                  <a:pt x="32" y="141"/>
                  <a:pt x="32" y="142"/>
                </a:cubicBezTo>
                <a:cubicBezTo>
                  <a:pt x="32" y="142"/>
                  <a:pt x="32" y="142"/>
                  <a:pt x="33" y="143"/>
                </a:cubicBezTo>
                <a:cubicBezTo>
                  <a:pt x="33" y="143"/>
                  <a:pt x="34" y="143"/>
                  <a:pt x="34" y="143"/>
                </a:cubicBezTo>
                <a:cubicBezTo>
                  <a:pt x="34" y="143"/>
                  <a:pt x="35" y="143"/>
                  <a:pt x="35" y="142"/>
                </a:cubicBezTo>
                <a:cubicBezTo>
                  <a:pt x="35" y="142"/>
                  <a:pt x="37" y="140"/>
                  <a:pt x="38" y="139"/>
                </a:cubicBezTo>
                <a:cubicBezTo>
                  <a:pt x="39" y="139"/>
                  <a:pt x="40" y="140"/>
                  <a:pt x="41" y="140"/>
                </a:cubicBezTo>
                <a:cubicBezTo>
                  <a:pt x="40" y="142"/>
                  <a:pt x="39" y="145"/>
                  <a:pt x="39" y="145"/>
                </a:cubicBezTo>
                <a:cubicBezTo>
                  <a:pt x="39" y="145"/>
                  <a:pt x="39" y="146"/>
                  <a:pt x="39" y="146"/>
                </a:cubicBezTo>
                <a:cubicBezTo>
                  <a:pt x="39" y="146"/>
                  <a:pt x="39" y="147"/>
                  <a:pt x="40" y="147"/>
                </a:cubicBezTo>
                <a:cubicBezTo>
                  <a:pt x="40" y="147"/>
                  <a:pt x="41" y="147"/>
                  <a:pt x="41" y="147"/>
                </a:cubicBezTo>
                <a:cubicBezTo>
                  <a:pt x="41" y="147"/>
                  <a:pt x="42" y="147"/>
                  <a:pt x="42" y="147"/>
                </a:cubicBezTo>
                <a:cubicBezTo>
                  <a:pt x="42" y="146"/>
                  <a:pt x="44" y="144"/>
                  <a:pt x="45" y="143"/>
                </a:cubicBezTo>
                <a:cubicBezTo>
                  <a:pt x="46" y="143"/>
                  <a:pt x="47" y="144"/>
                  <a:pt x="48" y="144"/>
                </a:cubicBezTo>
                <a:cubicBezTo>
                  <a:pt x="47" y="146"/>
                  <a:pt x="46" y="148"/>
                  <a:pt x="46" y="149"/>
                </a:cubicBezTo>
                <a:cubicBezTo>
                  <a:pt x="46" y="149"/>
                  <a:pt x="46" y="150"/>
                  <a:pt x="46" y="150"/>
                </a:cubicBezTo>
                <a:cubicBezTo>
                  <a:pt x="46" y="150"/>
                  <a:pt x="47" y="151"/>
                  <a:pt x="47" y="151"/>
                </a:cubicBezTo>
                <a:cubicBezTo>
                  <a:pt x="47" y="151"/>
                  <a:pt x="48" y="151"/>
                  <a:pt x="48" y="151"/>
                </a:cubicBezTo>
                <a:cubicBezTo>
                  <a:pt x="49" y="151"/>
                  <a:pt x="49" y="150"/>
                  <a:pt x="49" y="150"/>
                </a:cubicBezTo>
                <a:cubicBezTo>
                  <a:pt x="49" y="150"/>
                  <a:pt x="51" y="148"/>
                  <a:pt x="52" y="146"/>
                </a:cubicBezTo>
                <a:cubicBezTo>
                  <a:pt x="53" y="146"/>
                  <a:pt x="54" y="147"/>
                  <a:pt x="55" y="147"/>
                </a:cubicBezTo>
                <a:cubicBezTo>
                  <a:pt x="54" y="149"/>
                  <a:pt x="54" y="151"/>
                  <a:pt x="54" y="152"/>
                </a:cubicBezTo>
                <a:cubicBezTo>
                  <a:pt x="54" y="152"/>
                  <a:pt x="54" y="153"/>
                  <a:pt x="54" y="153"/>
                </a:cubicBezTo>
                <a:cubicBezTo>
                  <a:pt x="54" y="153"/>
                  <a:pt x="54" y="154"/>
                  <a:pt x="55" y="154"/>
                </a:cubicBezTo>
                <a:cubicBezTo>
                  <a:pt x="55" y="154"/>
                  <a:pt x="56" y="154"/>
                  <a:pt x="56" y="154"/>
                </a:cubicBezTo>
                <a:cubicBezTo>
                  <a:pt x="56" y="154"/>
                  <a:pt x="57" y="153"/>
                  <a:pt x="57" y="153"/>
                </a:cubicBezTo>
                <a:cubicBezTo>
                  <a:pt x="57" y="152"/>
                  <a:pt x="58" y="150"/>
                  <a:pt x="59" y="148"/>
                </a:cubicBezTo>
                <a:cubicBezTo>
                  <a:pt x="60" y="149"/>
                  <a:pt x="61" y="149"/>
                  <a:pt x="62" y="149"/>
                </a:cubicBezTo>
                <a:cubicBezTo>
                  <a:pt x="62" y="151"/>
                  <a:pt x="61" y="154"/>
                  <a:pt x="61" y="154"/>
                </a:cubicBezTo>
                <a:cubicBezTo>
                  <a:pt x="61" y="155"/>
                  <a:pt x="62" y="155"/>
                  <a:pt x="62" y="155"/>
                </a:cubicBezTo>
                <a:cubicBezTo>
                  <a:pt x="62" y="156"/>
                  <a:pt x="62" y="156"/>
                  <a:pt x="63" y="156"/>
                </a:cubicBezTo>
                <a:cubicBezTo>
                  <a:pt x="63" y="156"/>
                  <a:pt x="64" y="156"/>
                  <a:pt x="64" y="156"/>
                </a:cubicBezTo>
                <a:cubicBezTo>
                  <a:pt x="64" y="155"/>
                  <a:pt x="65" y="155"/>
                  <a:pt x="65" y="155"/>
                </a:cubicBezTo>
                <a:cubicBezTo>
                  <a:pt x="65" y="154"/>
                  <a:pt x="66" y="152"/>
                  <a:pt x="66" y="150"/>
                </a:cubicBezTo>
                <a:cubicBezTo>
                  <a:pt x="67" y="150"/>
                  <a:pt x="68" y="150"/>
                  <a:pt x="69" y="151"/>
                </a:cubicBezTo>
                <a:cubicBezTo>
                  <a:pt x="69" y="153"/>
                  <a:pt x="69" y="155"/>
                  <a:pt x="69" y="155"/>
                </a:cubicBezTo>
                <a:cubicBezTo>
                  <a:pt x="69" y="156"/>
                  <a:pt x="70" y="156"/>
                  <a:pt x="70" y="157"/>
                </a:cubicBezTo>
                <a:cubicBezTo>
                  <a:pt x="70" y="157"/>
                  <a:pt x="70" y="157"/>
                  <a:pt x="71" y="157"/>
                </a:cubicBezTo>
                <a:cubicBezTo>
                  <a:pt x="71" y="157"/>
                  <a:pt x="72" y="157"/>
                  <a:pt x="72" y="157"/>
                </a:cubicBezTo>
                <a:cubicBezTo>
                  <a:pt x="72" y="157"/>
                  <a:pt x="73" y="156"/>
                  <a:pt x="73" y="156"/>
                </a:cubicBezTo>
                <a:cubicBezTo>
                  <a:pt x="73" y="155"/>
                  <a:pt x="73" y="153"/>
                  <a:pt x="74" y="151"/>
                </a:cubicBezTo>
                <a:cubicBezTo>
                  <a:pt x="75" y="151"/>
                  <a:pt x="76" y="151"/>
                  <a:pt x="77" y="151"/>
                </a:cubicBezTo>
                <a:cubicBezTo>
                  <a:pt x="77" y="153"/>
                  <a:pt x="77" y="156"/>
                  <a:pt x="77" y="156"/>
                </a:cubicBezTo>
                <a:cubicBezTo>
                  <a:pt x="78" y="157"/>
                  <a:pt x="78" y="157"/>
                  <a:pt x="78" y="157"/>
                </a:cubicBezTo>
                <a:cubicBezTo>
                  <a:pt x="78" y="157"/>
                  <a:pt x="79" y="158"/>
                  <a:pt x="79" y="158"/>
                </a:cubicBezTo>
                <a:cubicBezTo>
                  <a:pt x="80" y="158"/>
                  <a:pt x="80" y="157"/>
                  <a:pt x="80" y="157"/>
                </a:cubicBezTo>
                <a:cubicBezTo>
                  <a:pt x="81" y="157"/>
                  <a:pt x="81" y="157"/>
                  <a:pt x="81" y="156"/>
                </a:cubicBezTo>
                <a:cubicBezTo>
                  <a:pt x="81" y="156"/>
                  <a:pt x="81" y="153"/>
                  <a:pt x="81" y="151"/>
                </a:cubicBezTo>
                <a:cubicBezTo>
                  <a:pt x="82" y="151"/>
                  <a:pt x="84" y="151"/>
                  <a:pt x="85" y="151"/>
                </a:cubicBezTo>
                <a:cubicBezTo>
                  <a:pt x="85" y="153"/>
                  <a:pt x="85" y="155"/>
                  <a:pt x="86" y="156"/>
                </a:cubicBezTo>
                <a:cubicBezTo>
                  <a:pt x="86" y="156"/>
                  <a:pt x="86" y="157"/>
                  <a:pt x="86" y="157"/>
                </a:cubicBezTo>
                <a:cubicBezTo>
                  <a:pt x="87" y="157"/>
                  <a:pt x="87" y="157"/>
                  <a:pt x="87" y="157"/>
                </a:cubicBezTo>
                <a:cubicBezTo>
                  <a:pt x="88" y="157"/>
                  <a:pt x="88" y="157"/>
                  <a:pt x="89" y="157"/>
                </a:cubicBezTo>
                <a:cubicBezTo>
                  <a:pt x="89" y="156"/>
                  <a:pt x="89" y="156"/>
                  <a:pt x="89" y="155"/>
                </a:cubicBezTo>
                <a:cubicBezTo>
                  <a:pt x="89" y="155"/>
                  <a:pt x="89" y="153"/>
                  <a:pt x="89" y="151"/>
                </a:cubicBezTo>
                <a:cubicBezTo>
                  <a:pt x="90" y="150"/>
                  <a:pt x="91" y="150"/>
                  <a:pt x="92" y="150"/>
                </a:cubicBezTo>
                <a:cubicBezTo>
                  <a:pt x="93" y="152"/>
                  <a:pt x="93" y="154"/>
                  <a:pt x="94" y="155"/>
                </a:cubicBezTo>
                <a:cubicBezTo>
                  <a:pt x="94" y="155"/>
                  <a:pt x="94" y="155"/>
                  <a:pt x="94" y="156"/>
                </a:cubicBezTo>
                <a:cubicBezTo>
                  <a:pt x="95" y="156"/>
                  <a:pt x="95" y="156"/>
                  <a:pt x="96" y="156"/>
                </a:cubicBezTo>
                <a:cubicBezTo>
                  <a:pt x="96" y="156"/>
                  <a:pt x="96" y="156"/>
                  <a:pt x="97" y="155"/>
                </a:cubicBezTo>
                <a:cubicBezTo>
                  <a:pt x="97" y="155"/>
                  <a:pt x="97" y="155"/>
                  <a:pt x="97" y="154"/>
                </a:cubicBezTo>
                <a:cubicBezTo>
                  <a:pt x="97" y="154"/>
                  <a:pt x="97" y="151"/>
                  <a:pt x="96" y="149"/>
                </a:cubicBezTo>
                <a:cubicBezTo>
                  <a:pt x="97" y="149"/>
                  <a:pt x="98" y="149"/>
                  <a:pt x="100" y="148"/>
                </a:cubicBezTo>
                <a:cubicBezTo>
                  <a:pt x="100" y="150"/>
                  <a:pt x="101" y="152"/>
                  <a:pt x="101" y="153"/>
                </a:cubicBezTo>
                <a:cubicBezTo>
                  <a:pt x="102" y="153"/>
                  <a:pt x="102" y="154"/>
                  <a:pt x="102" y="154"/>
                </a:cubicBezTo>
                <a:cubicBezTo>
                  <a:pt x="103" y="154"/>
                  <a:pt x="103" y="154"/>
                  <a:pt x="104" y="154"/>
                </a:cubicBezTo>
                <a:cubicBezTo>
                  <a:pt x="104" y="154"/>
                  <a:pt x="104" y="153"/>
                  <a:pt x="105" y="153"/>
                </a:cubicBezTo>
                <a:cubicBezTo>
                  <a:pt x="105" y="153"/>
                  <a:pt x="105" y="152"/>
                  <a:pt x="105" y="152"/>
                </a:cubicBezTo>
                <a:cubicBezTo>
                  <a:pt x="105" y="151"/>
                  <a:pt x="104" y="149"/>
                  <a:pt x="104" y="147"/>
                </a:cubicBezTo>
                <a:cubicBezTo>
                  <a:pt x="105" y="147"/>
                  <a:pt x="106" y="146"/>
                  <a:pt x="107" y="146"/>
                </a:cubicBezTo>
                <a:cubicBezTo>
                  <a:pt x="108" y="148"/>
                  <a:pt x="109" y="150"/>
                  <a:pt x="109" y="150"/>
                </a:cubicBezTo>
                <a:cubicBezTo>
                  <a:pt x="109" y="150"/>
                  <a:pt x="110" y="151"/>
                  <a:pt x="110" y="151"/>
                </a:cubicBezTo>
                <a:cubicBezTo>
                  <a:pt x="110" y="151"/>
                  <a:pt x="111" y="151"/>
                  <a:pt x="111" y="151"/>
                </a:cubicBezTo>
                <a:cubicBezTo>
                  <a:pt x="112" y="151"/>
                  <a:pt x="112" y="150"/>
                  <a:pt x="112" y="150"/>
                </a:cubicBezTo>
                <a:cubicBezTo>
                  <a:pt x="112" y="150"/>
                  <a:pt x="112" y="149"/>
                  <a:pt x="112" y="149"/>
                </a:cubicBezTo>
                <a:cubicBezTo>
                  <a:pt x="112" y="148"/>
                  <a:pt x="111" y="146"/>
                  <a:pt x="111" y="144"/>
                </a:cubicBezTo>
                <a:cubicBezTo>
                  <a:pt x="112" y="144"/>
                  <a:pt x="113" y="143"/>
                  <a:pt x="114" y="143"/>
                </a:cubicBezTo>
                <a:cubicBezTo>
                  <a:pt x="115" y="144"/>
                  <a:pt x="116" y="146"/>
                  <a:pt x="116" y="147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18" y="147"/>
                  <a:pt x="118" y="147"/>
                  <a:pt x="119" y="147"/>
                </a:cubicBezTo>
                <a:cubicBezTo>
                  <a:pt x="119" y="147"/>
                  <a:pt x="119" y="146"/>
                  <a:pt x="119" y="146"/>
                </a:cubicBezTo>
                <a:cubicBezTo>
                  <a:pt x="120" y="146"/>
                  <a:pt x="120" y="145"/>
                  <a:pt x="119" y="145"/>
                </a:cubicBezTo>
                <a:cubicBezTo>
                  <a:pt x="119" y="145"/>
                  <a:pt x="118" y="142"/>
                  <a:pt x="117" y="140"/>
                </a:cubicBezTo>
                <a:cubicBezTo>
                  <a:pt x="118" y="140"/>
                  <a:pt x="119" y="139"/>
                  <a:pt x="120" y="139"/>
                </a:cubicBezTo>
                <a:cubicBezTo>
                  <a:pt x="121" y="140"/>
                  <a:pt x="123" y="142"/>
                  <a:pt x="123" y="142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5" y="143"/>
                  <a:pt x="125" y="143"/>
                  <a:pt x="126" y="143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6" y="141"/>
                  <a:pt x="126" y="141"/>
                  <a:pt x="126" y="140"/>
                </a:cubicBezTo>
                <a:cubicBezTo>
                  <a:pt x="126" y="140"/>
                  <a:pt x="125" y="138"/>
                  <a:pt x="124" y="136"/>
                </a:cubicBezTo>
                <a:cubicBezTo>
                  <a:pt x="124" y="135"/>
                  <a:pt x="125" y="135"/>
                  <a:pt x="126" y="134"/>
                </a:cubicBezTo>
                <a:cubicBezTo>
                  <a:pt x="128" y="135"/>
                  <a:pt x="129" y="137"/>
                  <a:pt x="130" y="137"/>
                </a:cubicBezTo>
                <a:cubicBezTo>
                  <a:pt x="130" y="138"/>
                  <a:pt x="130" y="138"/>
                  <a:pt x="131" y="138"/>
                </a:cubicBezTo>
                <a:cubicBezTo>
                  <a:pt x="131" y="138"/>
                  <a:pt x="132" y="138"/>
                  <a:pt x="132" y="137"/>
                </a:cubicBezTo>
                <a:cubicBezTo>
                  <a:pt x="132" y="137"/>
                  <a:pt x="133" y="137"/>
                  <a:pt x="133" y="136"/>
                </a:cubicBezTo>
                <a:cubicBezTo>
                  <a:pt x="133" y="136"/>
                  <a:pt x="133" y="135"/>
                  <a:pt x="132" y="135"/>
                </a:cubicBezTo>
                <a:cubicBezTo>
                  <a:pt x="132" y="135"/>
                  <a:pt x="131" y="133"/>
                  <a:pt x="129" y="131"/>
                </a:cubicBezTo>
                <a:cubicBezTo>
                  <a:pt x="130" y="130"/>
                  <a:pt x="131" y="130"/>
                  <a:pt x="132" y="129"/>
                </a:cubicBezTo>
                <a:cubicBezTo>
                  <a:pt x="133" y="130"/>
                  <a:pt x="135" y="131"/>
                  <a:pt x="136" y="132"/>
                </a:cubicBezTo>
                <a:cubicBezTo>
                  <a:pt x="136" y="132"/>
                  <a:pt x="136" y="132"/>
                  <a:pt x="137" y="132"/>
                </a:cubicBezTo>
                <a:cubicBezTo>
                  <a:pt x="137" y="132"/>
                  <a:pt x="138" y="132"/>
                  <a:pt x="138" y="131"/>
                </a:cubicBezTo>
                <a:cubicBezTo>
                  <a:pt x="138" y="131"/>
                  <a:pt x="138" y="131"/>
                  <a:pt x="138" y="130"/>
                </a:cubicBezTo>
                <a:cubicBezTo>
                  <a:pt x="138" y="130"/>
                  <a:pt x="138" y="130"/>
                  <a:pt x="138" y="129"/>
                </a:cubicBezTo>
                <a:cubicBezTo>
                  <a:pt x="138" y="129"/>
                  <a:pt x="136" y="127"/>
                  <a:pt x="135" y="126"/>
                </a:cubicBezTo>
                <a:cubicBezTo>
                  <a:pt x="135" y="125"/>
                  <a:pt x="136" y="124"/>
                  <a:pt x="137" y="123"/>
                </a:cubicBezTo>
                <a:cubicBezTo>
                  <a:pt x="138" y="124"/>
                  <a:pt x="140" y="125"/>
                  <a:pt x="141" y="126"/>
                </a:cubicBezTo>
                <a:cubicBezTo>
                  <a:pt x="141" y="126"/>
                  <a:pt x="142" y="126"/>
                  <a:pt x="142" y="126"/>
                </a:cubicBezTo>
                <a:cubicBezTo>
                  <a:pt x="142" y="126"/>
                  <a:pt x="143" y="125"/>
                  <a:pt x="143" y="125"/>
                </a:cubicBezTo>
                <a:cubicBezTo>
                  <a:pt x="143" y="125"/>
                  <a:pt x="143" y="124"/>
                  <a:pt x="143" y="124"/>
                </a:cubicBezTo>
                <a:cubicBezTo>
                  <a:pt x="143" y="123"/>
                  <a:pt x="143" y="123"/>
                  <a:pt x="143" y="123"/>
                </a:cubicBezTo>
                <a:cubicBezTo>
                  <a:pt x="142" y="122"/>
                  <a:pt x="141" y="121"/>
                  <a:pt x="139" y="120"/>
                </a:cubicBezTo>
                <a:cubicBezTo>
                  <a:pt x="140" y="119"/>
                  <a:pt x="140" y="118"/>
                  <a:pt x="141" y="117"/>
                </a:cubicBezTo>
                <a:cubicBezTo>
                  <a:pt x="143" y="118"/>
                  <a:pt x="145" y="119"/>
                  <a:pt x="145" y="119"/>
                </a:cubicBezTo>
                <a:cubicBezTo>
                  <a:pt x="146" y="119"/>
                  <a:pt x="146" y="119"/>
                  <a:pt x="147" y="119"/>
                </a:cubicBezTo>
                <a:cubicBezTo>
                  <a:pt x="147" y="119"/>
                  <a:pt x="147" y="118"/>
                  <a:pt x="148" y="118"/>
                </a:cubicBezTo>
                <a:cubicBezTo>
                  <a:pt x="148" y="118"/>
                  <a:pt x="148" y="117"/>
                  <a:pt x="148" y="117"/>
                </a:cubicBezTo>
                <a:cubicBezTo>
                  <a:pt x="148" y="117"/>
                  <a:pt x="147" y="116"/>
                  <a:pt x="147" y="116"/>
                </a:cubicBezTo>
                <a:cubicBezTo>
                  <a:pt x="147" y="116"/>
                  <a:pt x="145" y="114"/>
                  <a:pt x="143" y="113"/>
                </a:cubicBezTo>
                <a:cubicBezTo>
                  <a:pt x="144" y="112"/>
                  <a:pt x="144" y="111"/>
                  <a:pt x="145" y="110"/>
                </a:cubicBezTo>
                <a:cubicBezTo>
                  <a:pt x="147" y="111"/>
                  <a:pt x="149" y="111"/>
                  <a:pt x="149" y="112"/>
                </a:cubicBezTo>
                <a:cubicBezTo>
                  <a:pt x="150" y="112"/>
                  <a:pt x="150" y="112"/>
                  <a:pt x="150" y="112"/>
                </a:cubicBezTo>
                <a:cubicBezTo>
                  <a:pt x="151" y="111"/>
                  <a:pt x="151" y="111"/>
                  <a:pt x="151" y="111"/>
                </a:cubicBezTo>
                <a:cubicBezTo>
                  <a:pt x="151" y="110"/>
                  <a:pt x="152" y="110"/>
                  <a:pt x="151" y="110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0" y="108"/>
                  <a:pt x="148" y="107"/>
                  <a:pt x="146" y="106"/>
                </a:cubicBezTo>
                <a:cubicBezTo>
                  <a:pt x="147" y="105"/>
                  <a:pt x="147" y="104"/>
                  <a:pt x="148" y="103"/>
                </a:cubicBezTo>
                <a:cubicBezTo>
                  <a:pt x="150" y="104"/>
                  <a:pt x="152" y="104"/>
                  <a:pt x="152" y="104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4" y="104"/>
                  <a:pt x="154" y="103"/>
                  <a:pt x="154" y="103"/>
                </a:cubicBezTo>
                <a:cubicBezTo>
                  <a:pt x="154" y="103"/>
                  <a:pt x="154" y="102"/>
                  <a:pt x="154" y="102"/>
                </a:cubicBezTo>
                <a:cubicBezTo>
                  <a:pt x="154" y="101"/>
                  <a:pt x="154" y="101"/>
                  <a:pt x="153" y="101"/>
                </a:cubicBezTo>
                <a:cubicBezTo>
                  <a:pt x="153" y="101"/>
                  <a:pt x="151" y="100"/>
                  <a:pt x="149" y="99"/>
                </a:cubicBezTo>
                <a:cubicBezTo>
                  <a:pt x="149" y="98"/>
                  <a:pt x="149" y="97"/>
                  <a:pt x="150" y="96"/>
                </a:cubicBezTo>
                <a:cubicBezTo>
                  <a:pt x="152" y="96"/>
                  <a:pt x="154" y="96"/>
                  <a:pt x="155" y="96"/>
                </a:cubicBezTo>
                <a:cubicBezTo>
                  <a:pt x="155" y="96"/>
                  <a:pt x="155" y="96"/>
                  <a:pt x="156" y="96"/>
                </a:cubicBezTo>
                <a:cubicBezTo>
                  <a:pt x="156" y="96"/>
                  <a:pt x="156" y="95"/>
                  <a:pt x="156" y="95"/>
                </a:cubicBezTo>
                <a:cubicBezTo>
                  <a:pt x="156" y="95"/>
                  <a:pt x="156" y="94"/>
                  <a:pt x="156" y="94"/>
                </a:cubicBezTo>
                <a:cubicBezTo>
                  <a:pt x="156" y="93"/>
                  <a:pt x="156" y="93"/>
                  <a:pt x="155" y="93"/>
                </a:cubicBezTo>
                <a:cubicBezTo>
                  <a:pt x="155" y="93"/>
                  <a:pt x="153" y="92"/>
                  <a:pt x="151" y="92"/>
                </a:cubicBezTo>
                <a:cubicBezTo>
                  <a:pt x="151" y="90"/>
                  <a:pt x="151" y="89"/>
                  <a:pt x="151" y="88"/>
                </a:cubicBezTo>
                <a:cubicBezTo>
                  <a:pt x="153" y="88"/>
                  <a:pt x="156" y="88"/>
                  <a:pt x="156" y="88"/>
                </a:cubicBezTo>
                <a:cubicBezTo>
                  <a:pt x="156" y="88"/>
                  <a:pt x="157" y="88"/>
                  <a:pt x="157" y="88"/>
                </a:cubicBezTo>
                <a:cubicBezTo>
                  <a:pt x="157" y="88"/>
                  <a:pt x="158" y="87"/>
                  <a:pt x="158" y="87"/>
                </a:cubicBezTo>
                <a:cubicBezTo>
                  <a:pt x="158" y="86"/>
                  <a:pt x="158" y="86"/>
                  <a:pt x="157" y="86"/>
                </a:cubicBezTo>
                <a:cubicBezTo>
                  <a:pt x="157" y="85"/>
                  <a:pt x="157" y="85"/>
                  <a:pt x="156" y="85"/>
                </a:cubicBezTo>
                <a:cubicBezTo>
                  <a:pt x="156" y="85"/>
                  <a:pt x="154" y="84"/>
                  <a:pt x="152" y="84"/>
                </a:cubicBezTo>
                <a:cubicBezTo>
                  <a:pt x="152" y="83"/>
                  <a:pt x="152" y="82"/>
                  <a:pt x="152" y="81"/>
                </a:cubicBezTo>
                <a:cubicBezTo>
                  <a:pt x="154" y="81"/>
                  <a:pt x="156" y="80"/>
                  <a:pt x="157" y="80"/>
                </a:cubicBezTo>
                <a:close/>
                <a:moveTo>
                  <a:pt x="79" y="142"/>
                </a:moveTo>
                <a:cubicBezTo>
                  <a:pt x="44" y="142"/>
                  <a:pt x="16" y="113"/>
                  <a:pt x="16" y="79"/>
                </a:cubicBezTo>
                <a:cubicBezTo>
                  <a:pt x="16" y="44"/>
                  <a:pt x="44" y="16"/>
                  <a:pt x="79" y="16"/>
                </a:cubicBezTo>
                <a:cubicBezTo>
                  <a:pt x="114" y="16"/>
                  <a:pt x="142" y="44"/>
                  <a:pt x="142" y="79"/>
                </a:cubicBezTo>
                <a:cubicBezTo>
                  <a:pt x="142" y="113"/>
                  <a:pt x="114" y="142"/>
                  <a:pt x="79" y="1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23"/>
          <p:cNvSpPr>
            <a:spLocks noEditPoints="1"/>
          </p:cNvSpPr>
          <p:nvPr/>
        </p:nvSpPr>
        <p:spPr bwMode="auto">
          <a:xfrm>
            <a:off x="1175385" y="3992563"/>
            <a:ext cx="509588" cy="509588"/>
          </a:xfrm>
          <a:custGeom>
            <a:avLst/>
            <a:gdLst>
              <a:gd name="T0" fmla="*/ 138 w 144"/>
              <a:gd name="T1" fmla="*/ 67 h 144"/>
              <a:gd name="T2" fmla="*/ 137 w 144"/>
              <a:gd name="T3" fmla="*/ 60 h 144"/>
              <a:gd name="T4" fmla="*/ 135 w 144"/>
              <a:gd name="T5" fmla="*/ 53 h 144"/>
              <a:gd name="T6" fmla="*/ 133 w 144"/>
              <a:gd name="T7" fmla="*/ 47 h 144"/>
              <a:gd name="T8" fmla="*/ 130 w 144"/>
              <a:gd name="T9" fmla="*/ 40 h 144"/>
              <a:gd name="T10" fmla="*/ 126 w 144"/>
              <a:gd name="T11" fmla="*/ 34 h 144"/>
              <a:gd name="T12" fmla="*/ 122 w 144"/>
              <a:gd name="T13" fmla="*/ 29 h 144"/>
              <a:gd name="T14" fmla="*/ 117 w 144"/>
              <a:gd name="T15" fmla="*/ 24 h 144"/>
              <a:gd name="T16" fmla="*/ 112 w 144"/>
              <a:gd name="T17" fmla="*/ 19 h 144"/>
              <a:gd name="T18" fmla="*/ 106 w 144"/>
              <a:gd name="T19" fmla="*/ 15 h 144"/>
              <a:gd name="T20" fmla="*/ 100 w 144"/>
              <a:gd name="T21" fmla="*/ 12 h 144"/>
              <a:gd name="T22" fmla="*/ 94 w 144"/>
              <a:gd name="T23" fmla="*/ 9 h 144"/>
              <a:gd name="T24" fmla="*/ 87 w 144"/>
              <a:gd name="T25" fmla="*/ 7 h 144"/>
              <a:gd name="T26" fmla="*/ 81 w 144"/>
              <a:gd name="T27" fmla="*/ 6 h 144"/>
              <a:gd name="T28" fmla="*/ 74 w 144"/>
              <a:gd name="T29" fmla="*/ 6 h 144"/>
              <a:gd name="T30" fmla="*/ 67 w 144"/>
              <a:gd name="T31" fmla="*/ 6 h 144"/>
              <a:gd name="T32" fmla="*/ 60 w 144"/>
              <a:gd name="T33" fmla="*/ 7 h 144"/>
              <a:gd name="T34" fmla="*/ 53 w 144"/>
              <a:gd name="T35" fmla="*/ 8 h 144"/>
              <a:gd name="T36" fmla="*/ 47 w 144"/>
              <a:gd name="T37" fmla="*/ 11 h 144"/>
              <a:gd name="T38" fmla="*/ 40 w 144"/>
              <a:gd name="T39" fmla="*/ 13 h 144"/>
              <a:gd name="T40" fmla="*/ 35 w 144"/>
              <a:gd name="T41" fmla="*/ 17 h 144"/>
              <a:gd name="T42" fmla="*/ 29 w 144"/>
              <a:gd name="T43" fmla="*/ 21 h 144"/>
              <a:gd name="T44" fmla="*/ 24 w 144"/>
              <a:gd name="T45" fmla="*/ 26 h 144"/>
              <a:gd name="T46" fmla="*/ 19 w 144"/>
              <a:gd name="T47" fmla="*/ 31 h 144"/>
              <a:gd name="T48" fmla="*/ 16 w 144"/>
              <a:gd name="T49" fmla="*/ 37 h 144"/>
              <a:gd name="T50" fmla="*/ 12 w 144"/>
              <a:gd name="T51" fmla="*/ 43 h 144"/>
              <a:gd name="T52" fmla="*/ 10 w 144"/>
              <a:gd name="T53" fmla="*/ 49 h 144"/>
              <a:gd name="T54" fmla="*/ 8 w 144"/>
              <a:gd name="T55" fmla="*/ 56 h 144"/>
              <a:gd name="T56" fmla="*/ 6 w 144"/>
              <a:gd name="T57" fmla="*/ 63 h 144"/>
              <a:gd name="T58" fmla="*/ 6 w 144"/>
              <a:gd name="T59" fmla="*/ 70 h 144"/>
              <a:gd name="T60" fmla="*/ 6 w 144"/>
              <a:gd name="T61" fmla="*/ 77 h 144"/>
              <a:gd name="T62" fmla="*/ 7 w 144"/>
              <a:gd name="T63" fmla="*/ 84 h 144"/>
              <a:gd name="T64" fmla="*/ 8 w 144"/>
              <a:gd name="T65" fmla="*/ 90 h 144"/>
              <a:gd name="T66" fmla="*/ 11 w 144"/>
              <a:gd name="T67" fmla="*/ 97 h 144"/>
              <a:gd name="T68" fmla="*/ 14 w 144"/>
              <a:gd name="T69" fmla="*/ 103 h 144"/>
              <a:gd name="T70" fmla="*/ 17 w 144"/>
              <a:gd name="T71" fmla="*/ 109 h 144"/>
              <a:gd name="T72" fmla="*/ 21 w 144"/>
              <a:gd name="T73" fmla="*/ 115 h 144"/>
              <a:gd name="T74" fmla="*/ 26 w 144"/>
              <a:gd name="T75" fmla="*/ 120 h 144"/>
              <a:gd name="T76" fmla="*/ 31 w 144"/>
              <a:gd name="T77" fmla="*/ 124 h 144"/>
              <a:gd name="T78" fmla="*/ 37 w 144"/>
              <a:gd name="T79" fmla="*/ 128 h 144"/>
              <a:gd name="T80" fmla="*/ 43 w 144"/>
              <a:gd name="T81" fmla="*/ 131 h 144"/>
              <a:gd name="T82" fmla="*/ 49 w 144"/>
              <a:gd name="T83" fmla="*/ 134 h 144"/>
              <a:gd name="T84" fmla="*/ 56 w 144"/>
              <a:gd name="T85" fmla="*/ 136 h 144"/>
              <a:gd name="T86" fmla="*/ 63 w 144"/>
              <a:gd name="T87" fmla="*/ 137 h 144"/>
              <a:gd name="T88" fmla="*/ 70 w 144"/>
              <a:gd name="T89" fmla="*/ 138 h 144"/>
              <a:gd name="T90" fmla="*/ 77 w 144"/>
              <a:gd name="T91" fmla="*/ 138 h 144"/>
              <a:gd name="T92" fmla="*/ 83 w 144"/>
              <a:gd name="T93" fmla="*/ 137 h 144"/>
              <a:gd name="T94" fmla="*/ 90 w 144"/>
              <a:gd name="T95" fmla="*/ 135 h 144"/>
              <a:gd name="T96" fmla="*/ 97 w 144"/>
              <a:gd name="T97" fmla="*/ 133 h 144"/>
              <a:gd name="T98" fmla="*/ 103 w 144"/>
              <a:gd name="T99" fmla="*/ 130 h 144"/>
              <a:gd name="T100" fmla="*/ 109 w 144"/>
              <a:gd name="T101" fmla="*/ 126 h 144"/>
              <a:gd name="T102" fmla="*/ 114 w 144"/>
              <a:gd name="T103" fmla="*/ 122 h 144"/>
              <a:gd name="T104" fmla="*/ 120 w 144"/>
              <a:gd name="T105" fmla="*/ 117 h 144"/>
              <a:gd name="T106" fmla="*/ 124 w 144"/>
              <a:gd name="T107" fmla="*/ 112 h 144"/>
              <a:gd name="T108" fmla="*/ 128 w 144"/>
              <a:gd name="T109" fmla="*/ 107 h 144"/>
              <a:gd name="T110" fmla="*/ 131 w 144"/>
              <a:gd name="T111" fmla="*/ 100 h 144"/>
              <a:gd name="T112" fmla="*/ 134 w 144"/>
              <a:gd name="T113" fmla="*/ 94 h 144"/>
              <a:gd name="T114" fmla="*/ 136 w 144"/>
              <a:gd name="T115" fmla="*/ 87 h 144"/>
              <a:gd name="T116" fmla="*/ 137 w 144"/>
              <a:gd name="T117" fmla="*/ 81 h 144"/>
              <a:gd name="T118" fmla="*/ 138 w 144"/>
              <a:gd name="T119" fmla="*/ 7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4" h="144">
                <a:moveTo>
                  <a:pt x="142" y="73"/>
                </a:moveTo>
                <a:cubicBezTo>
                  <a:pt x="143" y="73"/>
                  <a:pt x="143" y="73"/>
                  <a:pt x="143" y="73"/>
                </a:cubicBezTo>
                <a:cubicBezTo>
                  <a:pt x="143" y="72"/>
                  <a:pt x="144" y="72"/>
                  <a:pt x="144" y="72"/>
                </a:cubicBezTo>
                <a:cubicBezTo>
                  <a:pt x="144" y="71"/>
                  <a:pt x="143" y="71"/>
                  <a:pt x="143" y="71"/>
                </a:cubicBezTo>
                <a:cubicBezTo>
                  <a:pt x="143" y="70"/>
                  <a:pt x="143" y="70"/>
                  <a:pt x="142" y="70"/>
                </a:cubicBezTo>
                <a:cubicBezTo>
                  <a:pt x="142" y="70"/>
                  <a:pt x="140" y="70"/>
                  <a:pt x="138" y="70"/>
                </a:cubicBezTo>
                <a:cubicBezTo>
                  <a:pt x="138" y="69"/>
                  <a:pt x="138" y="68"/>
                  <a:pt x="138" y="67"/>
                </a:cubicBezTo>
                <a:cubicBezTo>
                  <a:pt x="140" y="66"/>
                  <a:pt x="142" y="66"/>
                  <a:pt x="142" y="66"/>
                </a:cubicBezTo>
                <a:cubicBezTo>
                  <a:pt x="142" y="66"/>
                  <a:pt x="143" y="66"/>
                  <a:pt x="143" y="65"/>
                </a:cubicBezTo>
                <a:cubicBezTo>
                  <a:pt x="143" y="65"/>
                  <a:pt x="143" y="65"/>
                  <a:pt x="143" y="64"/>
                </a:cubicBezTo>
                <a:cubicBezTo>
                  <a:pt x="143" y="64"/>
                  <a:pt x="143" y="63"/>
                  <a:pt x="143" y="63"/>
                </a:cubicBezTo>
                <a:cubicBezTo>
                  <a:pt x="142" y="63"/>
                  <a:pt x="142" y="63"/>
                  <a:pt x="142" y="63"/>
                </a:cubicBezTo>
                <a:cubicBezTo>
                  <a:pt x="141" y="63"/>
                  <a:pt x="139" y="63"/>
                  <a:pt x="137" y="63"/>
                </a:cubicBezTo>
                <a:cubicBezTo>
                  <a:pt x="137" y="62"/>
                  <a:pt x="137" y="61"/>
                  <a:pt x="137" y="60"/>
                </a:cubicBezTo>
                <a:cubicBezTo>
                  <a:pt x="139" y="59"/>
                  <a:pt x="141" y="59"/>
                  <a:pt x="141" y="59"/>
                </a:cubicBezTo>
                <a:cubicBezTo>
                  <a:pt x="141" y="58"/>
                  <a:pt x="142" y="58"/>
                  <a:pt x="142" y="58"/>
                </a:cubicBezTo>
                <a:cubicBezTo>
                  <a:pt x="142" y="58"/>
                  <a:pt x="142" y="57"/>
                  <a:pt x="142" y="57"/>
                </a:cubicBezTo>
                <a:cubicBezTo>
                  <a:pt x="142" y="56"/>
                  <a:pt x="142" y="56"/>
                  <a:pt x="141" y="56"/>
                </a:cubicBezTo>
                <a:cubicBezTo>
                  <a:pt x="141" y="56"/>
                  <a:pt x="141" y="55"/>
                  <a:pt x="140" y="56"/>
                </a:cubicBezTo>
                <a:cubicBezTo>
                  <a:pt x="140" y="56"/>
                  <a:pt x="138" y="56"/>
                  <a:pt x="136" y="56"/>
                </a:cubicBezTo>
                <a:cubicBezTo>
                  <a:pt x="136" y="55"/>
                  <a:pt x="135" y="54"/>
                  <a:pt x="135" y="53"/>
                </a:cubicBezTo>
                <a:cubicBezTo>
                  <a:pt x="137" y="52"/>
                  <a:pt x="139" y="52"/>
                  <a:pt x="139" y="51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0" y="49"/>
                  <a:pt x="140" y="49"/>
                  <a:pt x="139" y="49"/>
                </a:cubicBezTo>
                <a:cubicBezTo>
                  <a:pt x="139" y="48"/>
                  <a:pt x="139" y="48"/>
                  <a:pt x="138" y="48"/>
                </a:cubicBezTo>
                <a:cubicBezTo>
                  <a:pt x="138" y="49"/>
                  <a:pt x="136" y="49"/>
                  <a:pt x="134" y="49"/>
                </a:cubicBezTo>
                <a:cubicBezTo>
                  <a:pt x="134" y="48"/>
                  <a:pt x="133" y="48"/>
                  <a:pt x="133" y="47"/>
                </a:cubicBezTo>
                <a:cubicBezTo>
                  <a:pt x="134" y="46"/>
                  <a:pt x="136" y="45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3"/>
                  <a:pt x="137" y="43"/>
                  <a:pt x="137" y="43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6" y="41"/>
                  <a:pt x="136" y="41"/>
                  <a:pt x="136" y="42"/>
                </a:cubicBezTo>
                <a:cubicBezTo>
                  <a:pt x="135" y="42"/>
                  <a:pt x="133" y="42"/>
                  <a:pt x="131" y="43"/>
                </a:cubicBezTo>
                <a:cubicBezTo>
                  <a:pt x="131" y="42"/>
                  <a:pt x="130" y="41"/>
                  <a:pt x="130" y="40"/>
                </a:cubicBezTo>
                <a:cubicBezTo>
                  <a:pt x="132" y="39"/>
                  <a:pt x="133" y="38"/>
                  <a:pt x="134" y="38"/>
                </a:cubicBezTo>
                <a:cubicBezTo>
                  <a:pt x="134" y="38"/>
                  <a:pt x="134" y="37"/>
                  <a:pt x="134" y="37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34" y="35"/>
                  <a:pt x="133" y="35"/>
                  <a:pt x="133" y="35"/>
                </a:cubicBezTo>
                <a:cubicBezTo>
                  <a:pt x="133" y="35"/>
                  <a:pt x="132" y="35"/>
                  <a:pt x="132" y="35"/>
                </a:cubicBezTo>
                <a:cubicBezTo>
                  <a:pt x="132" y="35"/>
                  <a:pt x="130" y="36"/>
                  <a:pt x="128" y="37"/>
                </a:cubicBezTo>
                <a:cubicBezTo>
                  <a:pt x="127" y="36"/>
                  <a:pt x="127" y="35"/>
                  <a:pt x="126" y="34"/>
                </a:cubicBezTo>
                <a:cubicBezTo>
                  <a:pt x="128" y="33"/>
                  <a:pt x="129" y="32"/>
                  <a:pt x="130" y="32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0" y="30"/>
                  <a:pt x="130" y="30"/>
                  <a:pt x="130" y="29"/>
                </a:cubicBezTo>
                <a:cubicBezTo>
                  <a:pt x="130" y="29"/>
                  <a:pt x="129" y="29"/>
                  <a:pt x="129" y="29"/>
                </a:cubicBezTo>
                <a:cubicBezTo>
                  <a:pt x="129" y="29"/>
                  <a:pt x="128" y="29"/>
                  <a:pt x="128" y="29"/>
                </a:cubicBezTo>
                <a:cubicBezTo>
                  <a:pt x="128" y="29"/>
                  <a:pt x="126" y="30"/>
                  <a:pt x="124" y="31"/>
                </a:cubicBezTo>
                <a:cubicBezTo>
                  <a:pt x="123" y="31"/>
                  <a:pt x="123" y="30"/>
                  <a:pt x="122" y="29"/>
                </a:cubicBezTo>
                <a:cubicBezTo>
                  <a:pt x="123" y="28"/>
                  <a:pt x="125" y="26"/>
                  <a:pt x="125" y="26"/>
                </a:cubicBezTo>
                <a:cubicBezTo>
                  <a:pt x="125" y="25"/>
                  <a:pt x="126" y="25"/>
                  <a:pt x="125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5" y="23"/>
                  <a:pt x="125" y="23"/>
                  <a:pt x="124" y="23"/>
                </a:cubicBezTo>
                <a:cubicBezTo>
                  <a:pt x="124" y="23"/>
                  <a:pt x="123" y="23"/>
                  <a:pt x="123" y="23"/>
                </a:cubicBezTo>
                <a:cubicBezTo>
                  <a:pt x="123" y="24"/>
                  <a:pt x="121" y="25"/>
                  <a:pt x="120" y="26"/>
                </a:cubicBezTo>
                <a:cubicBezTo>
                  <a:pt x="119" y="25"/>
                  <a:pt x="118" y="25"/>
                  <a:pt x="117" y="24"/>
                </a:cubicBezTo>
                <a:cubicBezTo>
                  <a:pt x="118" y="22"/>
                  <a:pt x="120" y="21"/>
                  <a:pt x="120" y="20"/>
                </a:cubicBezTo>
                <a:cubicBezTo>
                  <a:pt x="120" y="20"/>
                  <a:pt x="120" y="20"/>
                  <a:pt x="120" y="19"/>
                </a:cubicBezTo>
                <a:cubicBezTo>
                  <a:pt x="120" y="19"/>
                  <a:pt x="120" y="19"/>
                  <a:pt x="120" y="18"/>
                </a:cubicBezTo>
                <a:cubicBezTo>
                  <a:pt x="120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7" y="19"/>
                  <a:pt x="116" y="20"/>
                  <a:pt x="114" y="21"/>
                </a:cubicBezTo>
                <a:cubicBezTo>
                  <a:pt x="114" y="21"/>
                  <a:pt x="113" y="20"/>
                  <a:pt x="112" y="19"/>
                </a:cubicBezTo>
                <a:cubicBezTo>
                  <a:pt x="113" y="18"/>
                  <a:pt x="114" y="16"/>
                  <a:pt x="114" y="16"/>
                </a:cubicBezTo>
                <a:cubicBezTo>
                  <a:pt x="115" y="15"/>
                  <a:pt x="115" y="15"/>
                  <a:pt x="115" y="14"/>
                </a:cubicBezTo>
                <a:cubicBezTo>
                  <a:pt x="114" y="14"/>
                  <a:pt x="114" y="14"/>
                  <a:pt x="114" y="13"/>
                </a:cubicBezTo>
                <a:cubicBezTo>
                  <a:pt x="114" y="13"/>
                  <a:pt x="113" y="13"/>
                  <a:pt x="113" y="13"/>
                </a:cubicBezTo>
                <a:cubicBezTo>
                  <a:pt x="113" y="13"/>
                  <a:pt x="112" y="13"/>
                  <a:pt x="112" y="14"/>
                </a:cubicBezTo>
                <a:cubicBezTo>
                  <a:pt x="112" y="14"/>
                  <a:pt x="110" y="16"/>
                  <a:pt x="109" y="17"/>
                </a:cubicBezTo>
                <a:cubicBezTo>
                  <a:pt x="108" y="16"/>
                  <a:pt x="107" y="16"/>
                  <a:pt x="106" y="15"/>
                </a:cubicBezTo>
                <a:cubicBezTo>
                  <a:pt x="107" y="14"/>
                  <a:pt x="108" y="12"/>
                  <a:pt x="108" y="11"/>
                </a:cubicBezTo>
                <a:cubicBezTo>
                  <a:pt x="108" y="11"/>
                  <a:pt x="108" y="11"/>
                  <a:pt x="108" y="10"/>
                </a:cubicBezTo>
                <a:cubicBezTo>
                  <a:pt x="108" y="10"/>
                  <a:pt x="108" y="10"/>
                  <a:pt x="108" y="9"/>
                </a:cubicBezTo>
                <a:cubicBezTo>
                  <a:pt x="107" y="9"/>
                  <a:pt x="107" y="9"/>
                  <a:pt x="107" y="9"/>
                </a:cubicBezTo>
                <a:cubicBezTo>
                  <a:pt x="106" y="9"/>
                  <a:pt x="106" y="9"/>
                  <a:pt x="106" y="10"/>
                </a:cubicBezTo>
                <a:cubicBezTo>
                  <a:pt x="105" y="10"/>
                  <a:pt x="104" y="12"/>
                  <a:pt x="103" y="13"/>
                </a:cubicBezTo>
                <a:cubicBezTo>
                  <a:pt x="102" y="13"/>
                  <a:pt x="101" y="13"/>
                  <a:pt x="100" y="12"/>
                </a:cubicBezTo>
                <a:cubicBezTo>
                  <a:pt x="101" y="10"/>
                  <a:pt x="102" y="8"/>
                  <a:pt x="102" y="8"/>
                </a:cubicBezTo>
                <a:cubicBezTo>
                  <a:pt x="102" y="8"/>
                  <a:pt x="102" y="7"/>
                  <a:pt x="102" y="7"/>
                </a:cubicBezTo>
                <a:cubicBezTo>
                  <a:pt x="102" y="6"/>
                  <a:pt x="101" y="6"/>
                  <a:pt x="101" y="6"/>
                </a:cubicBezTo>
                <a:cubicBezTo>
                  <a:pt x="101" y="6"/>
                  <a:pt x="100" y="6"/>
                  <a:pt x="100" y="6"/>
                </a:cubicBezTo>
                <a:cubicBezTo>
                  <a:pt x="100" y="6"/>
                  <a:pt x="99" y="6"/>
                  <a:pt x="99" y="7"/>
                </a:cubicBezTo>
                <a:cubicBezTo>
                  <a:pt x="99" y="7"/>
                  <a:pt x="98" y="9"/>
                  <a:pt x="97" y="11"/>
                </a:cubicBezTo>
                <a:cubicBezTo>
                  <a:pt x="96" y="10"/>
                  <a:pt x="95" y="10"/>
                  <a:pt x="94" y="9"/>
                </a:cubicBezTo>
                <a:cubicBezTo>
                  <a:pt x="94" y="8"/>
                  <a:pt x="95" y="5"/>
                  <a:pt x="95" y="5"/>
                </a:cubicBezTo>
                <a:cubicBezTo>
                  <a:pt x="95" y="5"/>
                  <a:pt x="95" y="4"/>
                  <a:pt x="95" y="4"/>
                </a:cubicBezTo>
                <a:cubicBezTo>
                  <a:pt x="95" y="4"/>
                  <a:pt x="94" y="3"/>
                  <a:pt x="94" y="3"/>
                </a:cubicBezTo>
                <a:cubicBezTo>
                  <a:pt x="94" y="3"/>
                  <a:pt x="93" y="3"/>
                  <a:pt x="93" y="3"/>
                </a:cubicBezTo>
                <a:cubicBezTo>
                  <a:pt x="93" y="4"/>
                  <a:pt x="92" y="4"/>
                  <a:pt x="92" y="4"/>
                </a:cubicBezTo>
                <a:cubicBezTo>
                  <a:pt x="92" y="5"/>
                  <a:pt x="91" y="6"/>
                  <a:pt x="90" y="8"/>
                </a:cubicBezTo>
                <a:cubicBezTo>
                  <a:pt x="89" y="8"/>
                  <a:pt x="88" y="8"/>
                  <a:pt x="87" y="7"/>
                </a:cubicBezTo>
                <a:cubicBezTo>
                  <a:pt x="88" y="5"/>
                  <a:pt x="88" y="3"/>
                  <a:pt x="88" y="3"/>
                </a:cubicBezTo>
                <a:cubicBezTo>
                  <a:pt x="88" y="3"/>
                  <a:pt x="88" y="2"/>
                  <a:pt x="88" y="2"/>
                </a:cubicBezTo>
                <a:cubicBezTo>
                  <a:pt x="87" y="2"/>
                  <a:pt x="87" y="1"/>
                  <a:pt x="87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3"/>
                  <a:pt x="84" y="5"/>
                  <a:pt x="83" y="7"/>
                </a:cubicBezTo>
                <a:cubicBezTo>
                  <a:pt x="83" y="6"/>
                  <a:pt x="82" y="6"/>
                  <a:pt x="81" y="6"/>
                </a:cubicBezTo>
                <a:cubicBezTo>
                  <a:pt x="81" y="4"/>
                  <a:pt x="81" y="2"/>
                  <a:pt x="81" y="2"/>
                </a:cubicBezTo>
                <a:cubicBezTo>
                  <a:pt x="81" y="1"/>
                  <a:pt x="81" y="1"/>
                  <a:pt x="80" y="1"/>
                </a:cubicBezTo>
                <a:cubicBezTo>
                  <a:pt x="80" y="0"/>
                  <a:pt x="80" y="0"/>
                  <a:pt x="79" y="0"/>
                </a:cubicBezTo>
                <a:cubicBezTo>
                  <a:pt x="79" y="0"/>
                  <a:pt x="78" y="0"/>
                  <a:pt x="78" y="0"/>
                </a:cubicBezTo>
                <a:cubicBezTo>
                  <a:pt x="78" y="1"/>
                  <a:pt x="78" y="1"/>
                  <a:pt x="78" y="1"/>
                </a:cubicBezTo>
                <a:cubicBezTo>
                  <a:pt x="77" y="2"/>
                  <a:pt x="77" y="4"/>
                  <a:pt x="77" y="6"/>
                </a:cubicBezTo>
                <a:cubicBezTo>
                  <a:pt x="76" y="6"/>
                  <a:pt x="75" y="6"/>
                  <a:pt x="74" y="6"/>
                </a:cubicBezTo>
                <a:cubicBezTo>
                  <a:pt x="74" y="4"/>
                  <a:pt x="73" y="2"/>
                  <a:pt x="73" y="1"/>
                </a:cubicBezTo>
                <a:cubicBezTo>
                  <a:pt x="73" y="1"/>
                  <a:pt x="73" y="0"/>
                  <a:pt x="73" y="0"/>
                </a:cubicBezTo>
                <a:cubicBezTo>
                  <a:pt x="73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0" y="0"/>
                  <a:pt x="70" y="1"/>
                  <a:pt x="70" y="1"/>
                </a:cubicBezTo>
                <a:cubicBezTo>
                  <a:pt x="70" y="2"/>
                  <a:pt x="70" y="4"/>
                  <a:pt x="70" y="6"/>
                </a:cubicBezTo>
                <a:cubicBezTo>
                  <a:pt x="69" y="6"/>
                  <a:pt x="68" y="6"/>
                  <a:pt x="67" y="6"/>
                </a:cubicBezTo>
                <a:cubicBezTo>
                  <a:pt x="66" y="4"/>
                  <a:pt x="66" y="2"/>
                  <a:pt x="66" y="1"/>
                </a:cubicBezTo>
                <a:cubicBezTo>
                  <a:pt x="66" y="1"/>
                  <a:pt x="66" y="1"/>
                  <a:pt x="65" y="0"/>
                </a:cubicBezTo>
                <a:cubicBezTo>
                  <a:pt x="65" y="0"/>
                  <a:pt x="65" y="0"/>
                  <a:pt x="64" y="0"/>
                </a:cubicBezTo>
                <a:cubicBezTo>
                  <a:pt x="64" y="0"/>
                  <a:pt x="63" y="0"/>
                  <a:pt x="63" y="1"/>
                </a:cubicBezTo>
                <a:cubicBezTo>
                  <a:pt x="63" y="1"/>
                  <a:pt x="63" y="1"/>
                  <a:pt x="63" y="2"/>
                </a:cubicBezTo>
                <a:cubicBezTo>
                  <a:pt x="63" y="2"/>
                  <a:pt x="63" y="4"/>
                  <a:pt x="63" y="6"/>
                </a:cubicBezTo>
                <a:cubicBezTo>
                  <a:pt x="62" y="6"/>
                  <a:pt x="61" y="6"/>
                  <a:pt x="60" y="7"/>
                </a:cubicBezTo>
                <a:cubicBezTo>
                  <a:pt x="59" y="5"/>
                  <a:pt x="59" y="3"/>
                  <a:pt x="59" y="2"/>
                </a:cubicBezTo>
                <a:cubicBezTo>
                  <a:pt x="58" y="2"/>
                  <a:pt x="58" y="2"/>
                  <a:pt x="58" y="1"/>
                </a:cubicBezTo>
                <a:cubicBezTo>
                  <a:pt x="58" y="1"/>
                  <a:pt x="57" y="1"/>
                  <a:pt x="57" y="1"/>
                </a:cubicBezTo>
                <a:cubicBezTo>
                  <a:pt x="56" y="1"/>
                  <a:pt x="56" y="2"/>
                  <a:pt x="56" y="2"/>
                </a:cubicBezTo>
                <a:cubicBezTo>
                  <a:pt x="56" y="2"/>
                  <a:pt x="55" y="3"/>
                  <a:pt x="56" y="3"/>
                </a:cubicBezTo>
                <a:cubicBezTo>
                  <a:pt x="56" y="3"/>
                  <a:pt x="56" y="5"/>
                  <a:pt x="56" y="7"/>
                </a:cubicBezTo>
                <a:cubicBezTo>
                  <a:pt x="55" y="8"/>
                  <a:pt x="54" y="8"/>
                  <a:pt x="53" y="8"/>
                </a:cubicBezTo>
                <a:cubicBezTo>
                  <a:pt x="52" y="6"/>
                  <a:pt x="52" y="5"/>
                  <a:pt x="51" y="4"/>
                </a:cubicBezTo>
                <a:cubicBezTo>
                  <a:pt x="51" y="4"/>
                  <a:pt x="51" y="4"/>
                  <a:pt x="5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49" y="3"/>
                  <a:pt x="49" y="4"/>
                  <a:pt x="49" y="4"/>
                </a:cubicBezTo>
                <a:cubicBezTo>
                  <a:pt x="49" y="4"/>
                  <a:pt x="48" y="5"/>
                  <a:pt x="49" y="5"/>
                </a:cubicBezTo>
                <a:cubicBezTo>
                  <a:pt x="49" y="5"/>
                  <a:pt x="49" y="8"/>
                  <a:pt x="49" y="9"/>
                </a:cubicBezTo>
                <a:cubicBezTo>
                  <a:pt x="49" y="10"/>
                  <a:pt x="48" y="10"/>
                  <a:pt x="47" y="11"/>
                </a:cubicBezTo>
                <a:cubicBezTo>
                  <a:pt x="46" y="9"/>
                  <a:pt x="45" y="7"/>
                  <a:pt x="45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2" y="6"/>
                  <a:pt x="42" y="6"/>
                  <a:pt x="42" y="7"/>
                </a:cubicBezTo>
                <a:cubicBezTo>
                  <a:pt x="42" y="7"/>
                  <a:pt x="42" y="8"/>
                  <a:pt x="42" y="8"/>
                </a:cubicBezTo>
                <a:cubicBezTo>
                  <a:pt x="42" y="8"/>
                  <a:pt x="42" y="10"/>
                  <a:pt x="43" y="12"/>
                </a:cubicBezTo>
                <a:cubicBezTo>
                  <a:pt x="42" y="13"/>
                  <a:pt x="41" y="13"/>
                  <a:pt x="40" y="13"/>
                </a:cubicBezTo>
                <a:cubicBezTo>
                  <a:pt x="39" y="12"/>
                  <a:pt x="38" y="10"/>
                  <a:pt x="38" y="10"/>
                </a:cubicBezTo>
                <a:cubicBezTo>
                  <a:pt x="38" y="9"/>
                  <a:pt x="37" y="9"/>
                  <a:pt x="37" y="9"/>
                </a:cubicBezTo>
                <a:cubicBezTo>
                  <a:pt x="37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6" y="14"/>
                  <a:pt x="37" y="15"/>
                </a:cubicBezTo>
                <a:cubicBezTo>
                  <a:pt x="36" y="16"/>
                  <a:pt x="35" y="16"/>
                  <a:pt x="35" y="17"/>
                </a:cubicBezTo>
                <a:cubicBezTo>
                  <a:pt x="33" y="16"/>
                  <a:pt x="32" y="14"/>
                  <a:pt x="32" y="14"/>
                </a:cubicBezTo>
                <a:cubicBezTo>
                  <a:pt x="31" y="13"/>
                  <a:pt x="31" y="13"/>
                  <a:pt x="31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6"/>
                </a:cubicBezTo>
                <a:cubicBezTo>
                  <a:pt x="29" y="16"/>
                  <a:pt x="30" y="18"/>
                  <a:pt x="31" y="19"/>
                </a:cubicBezTo>
                <a:cubicBezTo>
                  <a:pt x="31" y="20"/>
                  <a:pt x="30" y="21"/>
                  <a:pt x="29" y="21"/>
                </a:cubicBezTo>
                <a:cubicBezTo>
                  <a:pt x="28" y="20"/>
                  <a:pt x="26" y="19"/>
                  <a:pt x="26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21"/>
                  <a:pt x="25" y="22"/>
                  <a:pt x="26" y="24"/>
                </a:cubicBezTo>
                <a:cubicBezTo>
                  <a:pt x="25" y="25"/>
                  <a:pt x="25" y="25"/>
                  <a:pt x="24" y="26"/>
                </a:cubicBezTo>
                <a:cubicBezTo>
                  <a:pt x="22" y="25"/>
                  <a:pt x="21" y="24"/>
                  <a:pt x="20" y="23"/>
                </a:cubicBezTo>
                <a:cubicBezTo>
                  <a:pt x="20" y="23"/>
                  <a:pt x="20" y="23"/>
                  <a:pt x="19" y="23"/>
                </a:cubicBezTo>
                <a:cubicBezTo>
                  <a:pt x="19" y="23"/>
                  <a:pt x="19" y="23"/>
                  <a:pt x="18" y="24"/>
                </a:cubicBezTo>
                <a:cubicBezTo>
                  <a:pt x="18" y="24"/>
                  <a:pt x="18" y="24"/>
                  <a:pt x="18" y="25"/>
                </a:cubicBezTo>
                <a:cubicBezTo>
                  <a:pt x="18" y="25"/>
                  <a:pt x="18" y="25"/>
                  <a:pt x="18" y="26"/>
                </a:cubicBezTo>
                <a:cubicBezTo>
                  <a:pt x="19" y="26"/>
                  <a:pt x="20" y="28"/>
                  <a:pt x="21" y="29"/>
                </a:cubicBezTo>
                <a:cubicBezTo>
                  <a:pt x="21" y="30"/>
                  <a:pt x="20" y="31"/>
                  <a:pt x="19" y="31"/>
                </a:cubicBezTo>
                <a:cubicBezTo>
                  <a:pt x="18" y="30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31"/>
                  <a:pt x="14" y="31"/>
                  <a:pt x="14" y="32"/>
                </a:cubicBezTo>
                <a:cubicBezTo>
                  <a:pt x="14" y="32"/>
                  <a:pt x="16" y="33"/>
                  <a:pt x="17" y="34"/>
                </a:cubicBezTo>
                <a:cubicBezTo>
                  <a:pt x="17" y="35"/>
                  <a:pt x="16" y="36"/>
                  <a:pt x="16" y="37"/>
                </a:cubicBezTo>
                <a:cubicBezTo>
                  <a:pt x="14" y="36"/>
                  <a:pt x="12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10" y="35"/>
                  <a:pt x="10" y="35"/>
                  <a:pt x="10" y="36"/>
                </a:cubicBezTo>
                <a:cubicBezTo>
                  <a:pt x="9" y="36"/>
                  <a:pt x="9" y="36"/>
                  <a:pt x="9" y="37"/>
                </a:cubicBezTo>
                <a:cubicBezTo>
                  <a:pt x="9" y="37"/>
                  <a:pt x="10" y="38"/>
                  <a:pt x="10" y="38"/>
                </a:cubicBezTo>
                <a:cubicBezTo>
                  <a:pt x="10" y="38"/>
                  <a:pt x="12" y="39"/>
                  <a:pt x="14" y="40"/>
                </a:cubicBezTo>
                <a:cubicBezTo>
                  <a:pt x="13" y="41"/>
                  <a:pt x="13" y="42"/>
                  <a:pt x="12" y="43"/>
                </a:cubicBezTo>
                <a:cubicBezTo>
                  <a:pt x="10" y="42"/>
                  <a:pt x="8" y="42"/>
                  <a:pt x="8" y="42"/>
                </a:cubicBezTo>
                <a:cubicBezTo>
                  <a:pt x="8" y="41"/>
                  <a:pt x="7" y="41"/>
                  <a:pt x="7" y="42"/>
                </a:cubicBezTo>
                <a:cubicBezTo>
                  <a:pt x="7" y="42"/>
                  <a:pt x="6" y="42"/>
                  <a:pt x="6" y="43"/>
                </a:cubicBezTo>
                <a:cubicBezTo>
                  <a:pt x="6" y="43"/>
                  <a:pt x="6" y="43"/>
                  <a:pt x="6" y="44"/>
                </a:cubicBezTo>
                <a:cubicBezTo>
                  <a:pt x="6" y="44"/>
                  <a:pt x="6" y="44"/>
                  <a:pt x="7" y="44"/>
                </a:cubicBezTo>
                <a:cubicBezTo>
                  <a:pt x="7" y="45"/>
                  <a:pt x="9" y="46"/>
                  <a:pt x="11" y="47"/>
                </a:cubicBezTo>
                <a:cubicBezTo>
                  <a:pt x="10" y="48"/>
                  <a:pt x="10" y="48"/>
                  <a:pt x="10" y="49"/>
                </a:cubicBezTo>
                <a:cubicBezTo>
                  <a:pt x="8" y="49"/>
                  <a:pt x="6" y="49"/>
                  <a:pt x="5" y="48"/>
                </a:cubicBezTo>
                <a:cubicBezTo>
                  <a:pt x="5" y="48"/>
                  <a:pt x="4" y="48"/>
                  <a:pt x="4" y="49"/>
                </a:cubicBezTo>
                <a:cubicBezTo>
                  <a:pt x="4" y="49"/>
                  <a:pt x="4" y="49"/>
                  <a:pt x="3" y="50"/>
                </a:cubicBezTo>
                <a:cubicBezTo>
                  <a:pt x="3" y="50"/>
                  <a:pt x="3" y="50"/>
                  <a:pt x="3" y="51"/>
                </a:cubicBezTo>
                <a:cubicBezTo>
                  <a:pt x="4" y="51"/>
                  <a:pt x="4" y="51"/>
                  <a:pt x="4" y="51"/>
                </a:cubicBezTo>
                <a:cubicBezTo>
                  <a:pt x="5" y="52"/>
                  <a:pt x="7" y="52"/>
                  <a:pt x="8" y="53"/>
                </a:cubicBezTo>
                <a:cubicBezTo>
                  <a:pt x="8" y="54"/>
                  <a:pt x="8" y="55"/>
                  <a:pt x="8" y="56"/>
                </a:cubicBezTo>
                <a:cubicBezTo>
                  <a:pt x="6" y="56"/>
                  <a:pt x="4" y="56"/>
                  <a:pt x="3" y="56"/>
                </a:cubicBezTo>
                <a:cubicBezTo>
                  <a:pt x="3" y="55"/>
                  <a:pt x="2" y="56"/>
                  <a:pt x="2" y="56"/>
                </a:cubicBezTo>
                <a:cubicBezTo>
                  <a:pt x="2" y="56"/>
                  <a:pt x="2" y="56"/>
                  <a:pt x="2" y="57"/>
                </a:cubicBezTo>
                <a:cubicBezTo>
                  <a:pt x="1" y="57"/>
                  <a:pt x="2" y="58"/>
                  <a:pt x="2" y="58"/>
                </a:cubicBezTo>
                <a:cubicBezTo>
                  <a:pt x="2" y="58"/>
                  <a:pt x="2" y="58"/>
                  <a:pt x="2" y="59"/>
                </a:cubicBezTo>
                <a:cubicBezTo>
                  <a:pt x="3" y="59"/>
                  <a:pt x="5" y="59"/>
                  <a:pt x="7" y="60"/>
                </a:cubicBezTo>
                <a:cubicBezTo>
                  <a:pt x="7" y="61"/>
                  <a:pt x="6" y="62"/>
                  <a:pt x="6" y="63"/>
                </a:cubicBezTo>
                <a:cubicBezTo>
                  <a:pt x="4" y="63"/>
                  <a:pt x="2" y="63"/>
                  <a:pt x="2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0" y="64"/>
                  <a:pt x="0" y="64"/>
                </a:cubicBezTo>
                <a:cubicBezTo>
                  <a:pt x="0" y="65"/>
                  <a:pt x="0" y="65"/>
                  <a:pt x="1" y="65"/>
                </a:cubicBezTo>
                <a:cubicBezTo>
                  <a:pt x="1" y="66"/>
                  <a:pt x="1" y="66"/>
                  <a:pt x="2" y="66"/>
                </a:cubicBezTo>
                <a:cubicBezTo>
                  <a:pt x="2" y="66"/>
                  <a:pt x="4" y="66"/>
                  <a:pt x="6" y="67"/>
                </a:cubicBezTo>
                <a:cubicBezTo>
                  <a:pt x="6" y="68"/>
                  <a:pt x="6" y="69"/>
                  <a:pt x="6" y="70"/>
                </a:cubicBezTo>
                <a:cubicBezTo>
                  <a:pt x="4" y="70"/>
                  <a:pt x="2" y="70"/>
                  <a:pt x="1" y="70"/>
                </a:cubicBezTo>
                <a:cubicBezTo>
                  <a:pt x="1" y="70"/>
                  <a:pt x="1" y="70"/>
                  <a:pt x="0" y="71"/>
                </a:cubicBezTo>
                <a:cubicBezTo>
                  <a:pt x="0" y="71"/>
                  <a:pt x="0" y="71"/>
                  <a:pt x="0" y="72"/>
                </a:cubicBezTo>
                <a:cubicBezTo>
                  <a:pt x="0" y="72"/>
                  <a:pt x="0" y="72"/>
                  <a:pt x="0" y="73"/>
                </a:cubicBezTo>
                <a:cubicBezTo>
                  <a:pt x="1" y="73"/>
                  <a:pt x="1" y="73"/>
                  <a:pt x="1" y="73"/>
                </a:cubicBezTo>
                <a:cubicBezTo>
                  <a:pt x="2" y="73"/>
                  <a:pt x="4" y="74"/>
                  <a:pt x="6" y="74"/>
                </a:cubicBezTo>
                <a:cubicBezTo>
                  <a:pt x="6" y="75"/>
                  <a:pt x="6" y="76"/>
                  <a:pt x="6" y="77"/>
                </a:cubicBezTo>
                <a:cubicBezTo>
                  <a:pt x="4" y="77"/>
                  <a:pt x="2" y="78"/>
                  <a:pt x="2" y="78"/>
                </a:cubicBezTo>
                <a:cubicBezTo>
                  <a:pt x="1" y="78"/>
                  <a:pt x="1" y="78"/>
                  <a:pt x="1" y="7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1" y="80"/>
                  <a:pt x="1" y="80"/>
                </a:cubicBezTo>
                <a:cubicBezTo>
                  <a:pt x="1" y="80"/>
                  <a:pt x="1" y="81"/>
                  <a:pt x="2" y="81"/>
                </a:cubicBezTo>
                <a:cubicBezTo>
                  <a:pt x="2" y="81"/>
                  <a:pt x="4" y="81"/>
                  <a:pt x="6" y="81"/>
                </a:cubicBezTo>
                <a:cubicBezTo>
                  <a:pt x="6" y="82"/>
                  <a:pt x="7" y="83"/>
                  <a:pt x="7" y="84"/>
                </a:cubicBezTo>
                <a:cubicBezTo>
                  <a:pt x="5" y="84"/>
                  <a:pt x="3" y="85"/>
                  <a:pt x="2" y="85"/>
                </a:cubicBezTo>
                <a:cubicBezTo>
                  <a:pt x="2" y="85"/>
                  <a:pt x="2" y="85"/>
                  <a:pt x="2" y="86"/>
                </a:cubicBezTo>
                <a:cubicBezTo>
                  <a:pt x="2" y="86"/>
                  <a:pt x="1" y="86"/>
                  <a:pt x="2" y="87"/>
                </a:cubicBezTo>
                <a:cubicBezTo>
                  <a:pt x="2" y="87"/>
                  <a:pt x="2" y="87"/>
                  <a:pt x="2" y="88"/>
                </a:cubicBezTo>
                <a:cubicBezTo>
                  <a:pt x="2" y="88"/>
                  <a:pt x="3" y="88"/>
                  <a:pt x="3" y="88"/>
                </a:cubicBezTo>
                <a:cubicBezTo>
                  <a:pt x="4" y="88"/>
                  <a:pt x="6" y="88"/>
                  <a:pt x="8" y="87"/>
                </a:cubicBezTo>
                <a:cubicBezTo>
                  <a:pt x="8" y="88"/>
                  <a:pt x="8" y="89"/>
                  <a:pt x="8" y="90"/>
                </a:cubicBezTo>
                <a:cubicBezTo>
                  <a:pt x="7" y="91"/>
                  <a:pt x="5" y="92"/>
                  <a:pt x="4" y="92"/>
                </a:cubicBezTo>
                <a:cubicBezTo>
                  <a:pt x="4" y="92"/>
                  <a:pt x="4" y="92"/>
                  <a:pt x="3" y="93"/>
                </a:cubicBezTo>
                <a:cubicBezTo>
                  <a:pt x="3" y="93"/>
                  <a:pt x="3" y="94"/>
                  <a:pt x="3" y="94"/>
                </a:cubicBezTo>
                <a:cubicBezTo>
                  <a:pt x="4" y="94"/>
                  <a:pt x="4" y="95"/>
                  <a:pt x="4" y="95"/>
                </a:cubicBezTo>
                <a:cubicBezTo>
                  <a:pt x="4" y="95"/>
                  <a:pt x="5" y="95"/>
                  <a:pt x="5" y="95"/>
                </a:cubicBezTo>
                <a:cubicBezTo>
                  <a:pt x="6" y="95"/>
                  <a:pt x="8" y="94"/>
                  <a:pt x="10" y="94"/>
                </a:cubicBezTo>
                <a:cubicBezTo>
                  <a:pt x="10" y="95"/>
                  <a:pt x="10" y="96"/>
                  <a:pt x="11" y="97"/>
                </a:cubicBezTo>
                <a:cubicBezTo>
                  <a:pt x="9" y="98"/>
                  <a:pt x="7" y="99"/>
                  <a:pt x="7" y="99"/>
                </a:cubicBezTo>
                <a:cubicBezTo>
                  <a:pt x="6" y="99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7" y="102"/>
                  <a:pt x="7" y="102"/>
                </a:cubicBezTo>
                <a:cubicBezTo>
                  <a:pt x="7" y="102"/>
                  <a:pt x="8" y="102"/>
                  <a:pt x="8" y="102"/>
                </a:cubicBezTo>
                <a:cubicBezTo>
                  <a:pt x="8" y="102"/>
                  <a:pt x="10" y="101"/>
                  <a:pt x="12" y="100"/>
                </a:cubicBezTo>
                <a:cubicBezTo>
                  <a:pt x="13" y="101"/>
                  <a:pt x="13" y="102"/>
                  <a:pt x="14" y="103"/>
                </a:cubicBezTo>
                <a:cubicBezTo>
                  <a:pt x="12" y="104"/>
                  <a:pt x="10" y="105"/>
                  <a:pt x="10" y="106"/>
                </a:cubicBezTo>
                <a:cubicBezTo>
                  <a:pt x="10" y="106"/>
                  <a:pt x="9" y="106"/>
                  <a:pt x="9" y="107"/>
                </a:cubicBezTo>
                <a:cubicBezTo>
                  <a:pt x="9" y="107"/>
                  <a:pt x="9" y="107"/>
                  <a:pt x="10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2" y="108"/>
                  <a:pt x="14" y="107"/>
                  <a:pt x="16" y="107"/>
                </a:cubicBezTo>
                <a:cubicBezTo>
                  <a:pt x="16" y="107"/>
                  <a:pt x="17" y="108"/>
                  <a:pt x="17" y="109"/>
                </a:cubicBezTo>
                <a:cubicBezTo>
                  <a:pt x="16" y="110"/>
                  <a:pt x="14" y="112"/>
                  <a:pt x="14" y="112"/>
                </a:cubicBezTo>
                <a:cubicBezTo>
                  <a:pt x="14" y="112"/>
                  <a:pt x="13" y="113"/>
                  <a:pt x="13" y="113"/>
                </a:cubicBezTo>
                <a:cubicBezTo>
                  <a:pt x="13" y="113"/>
                  <a:pt x="13" y="114"/>
                  <a:pt x="14" y="114"/>
                </a:cubicBezTo>
                <a:cubicBezTo>
                  <a:pt x="14" y="114"/>
                  <a:pt x="14" y="115"/>
                  <a:pt x="15" y="115"/>
                </a:cubicBezTo>
                <a:cubicBezTo>
                  <a:pt x="15" y="115"/>
                  <a:pt x="15" y="115"/>
                  <a:pt x="16" y="114"/>
                </a:cubicBezTo>
                <a:cubicBezTo>
                  <a:pt x="16" y="114"/>
                  <a:pt x="18" y="113"/>
                  <a:pt x="19" y="112"/>
                </a:cubicBezTo>
                <a:cubicBezTo>
                  <a:pt x="20" y="113"/>
                  <a:pt x="21" y="114"/>
                  <a:pt x="21" y="115"/>
                </a:cubicBezTo>
                <a:cubicBezTo>
                  <a:pt x="20" y="116"/>
                  <a:pt x="19" y="118"/>
                  <a:pt x="18" y="118"/>
                </a:cubicBezTo>
                <a:cubicBezTo>
                  <a:pt x="18" y="118"/>
                  <a:pt x="18" y="118"/>
                  <a:pt x="18" y="119"/>
                </a:cubicBezTo>
                <a:cubicBezTo>
                  <a:pt x="18" y="119"/>
                  <a:pt x="18" y="120"/>
                  <a:pt x="18" y="120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1" y="120"/>
                  <a:pt x="22" y="119"/>
                  <a:pt x="24" y="117"/>
                </a:cubicBezTo>
                <a:cubicBezTo>
                  <a:pt x="25" y="118"/>
                  <a:pt x="25" y="119"/>
                  <a:pt x="26" y="120"/>
                </a:cubicBezTo>
                <a:cubicBezTo>
                  <a:pt x="25" y="121"/>
                  <a:pt x="24" y="123"/>
                  <a:pt x="23" y="123"/>
                </a:cubicBezTo>
                <a:cubicBezTo>
                  <a:pt x="23" y="123"/>
                  <a:pt x="23" y="124"/>
                  <a:pt x="23" y="124"/>
                </a:cubicBezTo>
                <a:cubicBezTo>
                  <a:pt x="23" y="125"/>
                  <a:pt x="23" y="125"/>
                  <a:pt x="24" y="125"/>
                </a:cubicBezTo>
                <a:cubicBezTo>
                  <a:pt x="24" y="125"/>
                  <a:pt x="24" y="126"/>
                  <a:pt x="25" y="126"/>
                </a:cubicBezTo>
                <a:cubicBezTo>
                  <a:pt x="25" y="126"/>
                  <a:pt x="25" y="126"/>
                  <a:pt x="26" y="125"/>
                </a:cubicBezTo>
                <a:cubicBezTo>
                  <a:pt x="26" y="125"/>
                  <a:pt x="28" y="123"/>
                  <a:pt x="29" y="122"/>
                </a:cubicBezTo>
                <a:cubicBezTo>
                  <a:pt x="30" y="123"/>
                  <a:pt x="31" y="123"/>
                  <a:pt x="31" y="124"/>
                </a:cubicBezTo>
                <a:cubicBezTo>
                  <a:pt x="30" y="126"/>
                  <a:pt x="29" y="128"/>
                  <a:pt x="29" y="128"/>
                </a:cubicBezTo>
                <a:cubicBezTo>
                  <a:pt x="29" y="128"/>
                  <a:pt x="29" y="129"/>
                  <a:pt x="29" y="129"/>
                </a:cubicBezTo>
                <a:cubicBezTo>
                  <a:pt x="29" y="129"/>
                  <a:pt x="29" y="130"/>
                  <a:pt x="30" y="130"/>
                </a:cubicBezTo>
                <a:cubicBezTo>
                  <a:pt x="30" y="130"/>
                  <a:pt x="30" y="130"/>
                  <a:pt x="31" y="130"/>
                </a:cubicBezTo>
                <a:cubicBezTo>
                  <a:pt x="31" y="130"/>
                  <a:pt x="31" y="130"/>
                  <a:pt x="32" y="130"/>
                </a:cubicBezTo>
                <a:cubicBezTo>
                  <a:pt x="32" y="129"/>
                  <a:pt x="33" y="128"/>
                  <a:pt x="35" y="126"/>
                </a:cubicBezTo>
                <a:cubicBezTo>
                  <a:pt x="35" y="127"/>
                  <a:pt x="36" y="127"/>
                  <a:pt x="37" y="128"/>
                </a:cubicBezTo>
                <a:cubicBezTo>
                  <a:pt x="36" y="130"/>
                  <a:pt x="35" y="132"/>
                  <a:pt x="35" y="132"/>
                </a:cubicBezTo>
                <a:cubicBezTo>
                  <a:pt x="35" y="132"/>
                  <a:pt x="35" y="133"/>
                  <a:pt x="35" y="133"/>
                </a:cubicBezTo>
                <a:cubicBezTo>
                  <a:pt x="35" y="134"/>
                  <a:pt x="35" y="134"/>
                  <a:pt x="36" y="134"/>
                </a:cubicBezTo>
                <a:cubicBezTo>
                  <a:pt x="36" y="134"/>
                  <a:pt x="37" y="134"/>
                  <a:pt x="37" y="134"/>
                </a:cubicBezTo>
                <a:cubicBezTo>
                  <a:pt x="37" y="134"/>
                  <a:pt x="38" y="134"/>
                  <a:pt x="38" y="134"/>
                </a:cubicBezTo>
                <a:cubicBezTo>
                  <a:pt x="38" y="133"/>
                  <a:pt x="39" y="132"/>
                  <a:pt x="40" y="130"/>
                </a:cubicBezTo>
                <a:cubicBezTo>
                  <a:pt x="41" y="130"/>
                  <a:pt x="42" y="131"/>
                  <a:pt x="43" y="131"/>
                </a:cubicBezTo>
                <a:cubicBezTo>
                  <a:pt x="42" y="133"/>
                  <a:pt x="42" y="135"/>
                  <a:pt x="42" y="136"/>
                </a:cubicBezTo>
                <a:cubicBezTo>
                  <a:pt x="42" y="136"/>
                  <a:pt x="42" y="136"/>
                  <a:pt x="42" y="137"/>
                </a:cubicBezTo>
                <a:cubicBezTo>
                  <a:pt x="42" y="137"/>
                  <a:pt x="42" y="137"/>
                  <a:pt x="43" y="137"/>
                </a:cubicBezTo>
                <a:cubicBezTo>
                  <a:pt x="43" y="138"/>
                  <a:pt x="43" y="138"/>
                  <a:pt x="44" y="138"/>
                </a:cubicBezTo>
                <a:cubicBezTo>
                  <a:pt x="44" y="137"/>
                  <a:pt x="44" y="137"/>
                  <a:pt x="45" y="137"/>
                </a:cubicBezTo>
                <a:cubicBezTo>
                  <a:pt x="45" y="136"/>
                  <a:pt x="46" y="135"/>
                  <a:pt x="47" y="133"/>
                </a:cubicBezTo>
                <a:cubicBezTo>
                  <a:pt x="48" y="133"/>
                  <a:pt x="49" y="134"/>
                  <a:pt x="49" y="134"/>
                </a:cubicBezTo>
                <a:cubicBezTo>
                  <a:pt x="49" y="136"/>
                  <a:pt x="49" y="138"/>
                  <a:pt x="49" y="138"/>
                </a:cubicBezTo>
                <a:cubicBezTo>
                  <a:pt x="48" y="139"/>
                  <a:pt x="49" y="139"/>
                  <a:pt x="49" y="139"/>
                </a:cubicBezTo>
                <a:cubicBezTo>
                  <a:pt x="49" y="140"/>
                  <a:pt x="49" y="140"/>
                  <a:pt x="50" y="140"/>
                </a:cubicBezTo>
                <a:cubicBezTo>
                  <a:pt x="50" y="140"/>
                  <a:pt x="50" y="140"/>
                  <a:pt x="51" y="140"/>
                </a:cubicBezTo>
                <a:cubicBezTo>
                  <a:pt x="51" y="140"/>
                  <a:pt x="51" y="140"/>
                  <a:pt x="51" y="139"/>
                </a:cubicBezTo>
                <a:cubicBezTo>
                  <a:pt x="52" y="139"/>
                  <a:pt x="52" y="137"/>
                  <a:pt x="53" y="135"/>
                </a:cubicBezTo>
                <a:cubicBezTo>
                  <a:pt x="54" y="136"/>
                  <a:pt x="55" y="136"/>
                  <a:pt x="56" y="136"/>
                </a:cubicBezTo>
                <a:cubicBezTo>
                  <a:pt x="56" y="138"/>
                  <a:pt x="56" y="140"/>
                  <a:pt x="56" y="140"/>
                </a:cubicBezTo>
                <a:cubicBezTo>
                  <a:pt x="55" y="141"/>
                  <a:pt x="56" y="141"/>
                  <a:pt x="56" y="142"/>
                </a:cubicBezTo>
                <a:cubicBezTo>
                  <a:pt x="56" y="142"/>
                  <a:pt x="56" y="142"/>
                  <a:pt x="57" y="142"/>
                </a:cubicBezTo>
                <a:cubicBezTo>
                  <a:pt x="57" y="142"/>
                  <a:pt x="58" y="142"/>
                  <a:pt x="58" y="142"/>
                </a:cubicBezTo>
                <a:cubicBezTo>
                  <a:pt x="58" y="142"/>
                  <a:pt x="58" y="141"/>
                  <a:pt x="59" y="141"/>
                </a:cubicBezTo>
                <a:cubicBezTo>
                  <a:pt x="59" y="141"/>
                  <a:pt x="59" y="139"/>
                  <a:pt x="60" y="137"/>
                </a:cubicBezTo>
                <a:cubicBezTo>
                  <a:pt x="61" y="137"/>
                  <a:pt x="62" y="137"/>
                  <a:pt x="63" y="137"/>
                </a:cubicBezTo>
                <a:cubicBezTo>
                  <a:pt x="63" y="139"/>
                  <a:pt x="63" y="141"/>
                  <a:pt x="63" y="142"/>
                </a:cubicBezTo>
                <a:cubicBezTo>
                  <a:pt x="63" y="142"/>
                  <a:pt x="63" y="143"/>
                  <a:pt x="63" y="143"/>
                </a:cubicBezTo>
                <a:cubicBezTo>
                  <a:pt x="63" y="143"/>
                  <a:pt x="64" y="143"/>
                  <a:pt x="64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66" y="143"/>
                  <a:pt x="66" y="142"/>
                  <a:pt x="66" y="142"/>
                </a:cubicBezTo>
                <a:cubicBezTo>
                  <a:pt x="66" y="142"/>
                  <a:pt x="66" y="140"/>
                  <a:pt x="67" y="138"/>
                </a:cubicBezTo>
                <a:cubicBezTo>
                  <a:pt x="68" y="138"/>
                  <a:pt x="69" y="138"/>
                  <a:pt x="70" y="138"/>
                </a:cubicBezTo>
                <a:cubicBezTo>
                  <a:pt x="70" y="140"/>
                  <a:pt x="70" y="142"/>
                  <a:pt x="70" y="142"/>
                </a:cubicBezTo>
                <a:cubicBezTo>
                  <a:pt x="70" y="143"/>
                  <a:pt x="70" y="143"/>
                  <a:pt x="71" y="143"/>
                </a:cubicBezTo>
                <a:cubicBezTo>
                  <a:pt x="71" y="143"/>
                  <a:pt x="71" y="144"/>
                  <a:pt x="72" y="144"/>
                </a:cubicBezTo>
                <a:cubicBezTo>
                  <a:pt x="72" y="144"/>
                  <a:pt x="73" y="143"/>
                  <a:pt x="73" y="143"/>
                </a:cubicBezTo>
                <a:cubicBezTo>
                  <a:pt x="73" y="143"/>
                  <a:pt x="73" y="143"/>
                  <a:pt x="73" y="142"/>
                </a:cubicBezTo>
                <a:cubicBezTo>
                  <a:pt x="73" y="142"/>
                  <a:pt x="74" y="140"/>
                  <a:pt x="74" y="138"/>
                </a:cubicBezTo>
                <a:cubicBezTo>
                  <a:pt x="75" y="138"/>
                  <a:pt x="76" y="138"/>
                  <a:pt x="77" y="138"/>
                </a:cubicBezTo>
                <a:cubicBezTo>
                  <a:pt x="77" y="140"/>
                  <a:pt x="77" y="142"/>
                  <a:pt x="78" y="142"/>
                </a:cubicBezTo>
                <a:cubicBezTo>
                  <a:pt x="78" y="142"/>
                  <a:pt x="78" y="143"/>
                  <a:pt x="78" y="143"/>
                </a:cubicBezTo>
                <a:cubicBezTo>
                  <a:pt x="78" y="143"/>
                  <a:pt x="79" y="143"/>
                  <a:pt x="79" y="143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1" y="143"/>
                  <a:pt x="81" y="142"/>
                  <a:pt x="81" y="142"/>
                </a:cubicBezTo>
                <a:cubicBezTo>
                  <a:pt x="81" y="141"/>
                  <a:pt x="81" y="139"/>
                  <a:pt x="81" y="137"/>
                </a:cubicBezTo>
                <a:cubicBezTo>
                  <a:pt x="82" y="137"/>
                  <a:pt x="83" y="137"/>
                  <a:pt x="83" y="137"/>
                </a:cubicBezTo>
                <a:cubicBezTo>
                  <a:pt x="84" y="139"/>
                  <a:pt x="85" y="141"/>
                  <a:pt x="85" y="141"/>
                </a:cubicBezTo>
                <a:cubicBezTo>
                  <a:pt x="85" y="141"/>
                  <a:pt x="85" y="142"/>
                  <a:pt x="86" y="142"/>
                </a:cubicBezTo>
                <a:cubicBezTo>
                  <a:pt x="86" y="142"/>
                  <a:pt x="86" y="142"/>
                  <a:pt x="87" y="142"/>
                </a:cubicBezTo>
                <a:cubicBezTo>
                  <a:pt x="87" y="142"/>
                  <a:pt x="87" y="142"/>
                  <a:pt x="88" y="142"/>
                </a:cubicBezTo>
                <a:cubicBezTo>
                  <a:pt x="88" y="141"/>
                  <a:pt x="88" y="141"/>
                  <a:pt x="88" y="140"/>
                </a:cubicBezTo>
                <a:cubicBezTo>
                  <a:pt x="88" y="140"/>
                  <a:pt x="88" y="138"/>
                  <a:pt x="87" y="136"/>
                </a:cubicBezTo>
                <a:cubicBezTo>
                  <a:pt x="88" y="136"/>
                  <a:pt x="89" y="136"/>
                  <a:pt x="90" y="135"/>
                </a:cubicBezTo>
                <a:cubicBezTo>
                  <a:pt x="91" y="137"/>
                  <a:pt x="92" y="139"/>
                  <a:pt x="92" y="139"/>
                </a:cubicBezTo>
                <a:cubicBezTo>
                  <a:pt x="92" y="140"/>
                  <a:pt x="93" y="140"/>
                  <a:pt x="93" y="140"/>
                </a:cubicBezTo>
                <a:cubicBezTo>
                  <a:pt x="93" y="140"/>
                  <a:pt x="94" y="140"/>
                  <a:pt x="94" y="140"/>
                </a:cubicBezTo>
                <a:cubicBezTo>
                  <a:pt x="94" y="140"/>
                  <a:pt x="95" y="140"/>
                  <a:pt x="95" y="139"/>
                </a:cubicBezTo>
                <a:cubicBezTo>
                  <a:pt x="95" y="139"/>
                  <a:pt x="95" y="139"/>
                  <a:pt x="95" y="138"/>
                </a:cubicBezTo>
                <a:cubicBezTo>
                  <a:pt x="95" y="138"/>
                  <a:pt x="94" y="136"/>
                  <a:pt x="94" y="134"/>
                </a:cubicBezTo>
                <a:cubicBezTo>
                  <a:pt x="95" y="134"/>
                  <a:pt x="96" y="133"/>
                  <a:pt x="97" y="133"/>
                </a:cubicBezTo>
                <a:cubicBezTo>
                  <a:pt x="98" y="135"/>
                  <a:pt x="99" y="136"/>
                  <a:pt x="99" y="137"/>
                </a:cubicBezTo>
                <a:cubicBezTo>
                  <a:pt x="99" y="137"/>
                  <a:pt x="100" y="137"/>
                  <a:pt x="100" y="138"/>
                </a:cubicBezTo>
                <a:cubicBezTo>
                  <a:pt x="100" y="138"/>
                  <a:pt x="101" y="138"/>
                  <a:pt x="101" y="137"/>
                </a:cubicBezTo>
                <a:cubicBezTo>
                  <a:pt x="101" y="137"/>
                  <a:pt x="102" y="137"/>
                  <a:pt x="102" y="137"/>
                </a:cubicBezTo>
                <a:cubicBezTo>
                  <a:pt x="102" y="136"/>
                  <a:pt x="102" y="136"/>
                  <a:pt x="102" y="136"/>
                </a:cubicBezTo>
                <a:cubicBezTo>
                  <a:pt x="102" y="135"/>
                  <a:pt x="101" y="133"/>
                  <a:pt x="100" y="131"/>
                </a:cubicBezTo>
                <a:cubicBezTo>
                  <a:pt x="101" y="131"/>
                  <a:pt x="102" y="130"/>
                  <a:pt x="103" y="130"/>
                </a:cubicBezTo>
                <a:cubicBezTo>
                  <a:pt x="104" y="132"/>
                  <a:pt x="105" y="133"/>
                  <a:pt x="106" y="134"/>
                </a:cubicBezTo>
                <a:cubicBezTo>
                  <a:pt x="106" y="134"/>
                  <a:pt x="106" y="134"/>
                  <a:pt x="107" y="134"/>
                </a:cubicBezTo>
                <a:cubicBezTo>
                  <a:pt x="107" y="134"/>
                  <a:pt x="107" y="134"/>
                  <a:pt x="108" y="134"/>
                </a:cubicBezTo>
                <a:cubicBezTo>
                  <a:pt x="108" y="134"/>
                  <a:pt x="108" y="134"/>
                  <a:pt x="108" y="133"/>
                </a:cubicBezTo>
                <a:cubicBezTo>
                  <a:pt x="108" y="133"/>
                  <a:pt x="108" y="132"/>
                  <a:pt x="108" y="132"/>
                </a:cubicBezTo>
                <a:cubicBezTo>
                  <a:pt x="108" y="132"/>
                  <a:pt x="107" y="130"/>
                  <a:pt x="106" y="128"/>
                </a:cubicBezTo>
                <a:cubicBezTo>
                  <a:pt x="107" y="127"/>
                  <a:pt x="108" y="127"/>
                  <a:pt x="109" y="126"/>
                </a:cubicBezTo>
                <a:cubicBezTo>
                  <a:pt x="110" y="128"/>
                  <a:pt x="112" y="129"/>
                  <a:pt x="112" y="130"/>
                </a:cubicBezTo>
                <a:cubicBezTo>
                  <a:pt x="112" y="130"/>
                  <a:pt x="113" y="130"/>
                  <a:pt x="113" y="130"/>
                </a:cubicBezTo>
                <a:cubicBezTo>
                  <a:pt x="113" y="130"/>
                  <a:pt x="114" y="130"/>
                  <a:pt x="114" y="130"/>
                </a:cubicBezTo>
                <a:cubicBezTo>
                  <a:pt x="114" y="130"/>
                  <a:pt x="114" y="129"/>
                  <a:pt x="115" y="129"/>
                </a:cubicBezTo>
                <a:cubicBezTo>
                  <a:pt x="115" y="129"/>
                  <a:pt x="115" y="128"/>
                  <a:pt x="114" y="128"/>
                </a:cubicBezTo>
                <a:cubicBezTo>
                  <a:pt x="114" y="128"/>
                  <a:pt x="113" y="126"/>
                  <a:pt x="112" y="124"/>
                </a:cubicBezTo>
                <a:cubicBezTo>
                  <a:pt x="113" y="123"/>
                  <a:pt x="114" y="123"/>
                  <a:pt x="114" y="122"/>
                </a:cubicBezTo>
                <a:cubicBezTo>
                  <a:pt x="116" y="123"/>
                  <a:pt x="117" y="125"/>
                  <a:pt x="118" y="125"/>
                </a:cubicBezTo>
                <a:cubicBezTo>
                  <a:pt x="118" y="126"/>
                  <a:pt x="118" y="126"/>
                  <a:pt x="119" y="126"/>
                </a:cubicBezTo>
                <a:cubicBezTo>
                  <a:pt x="119" y="126"/>
                  <a:pt x="120" y="125"/>
                  <a:pt x="120" y="125"/>
                </a:cubicBezTo>
                <a:cubicBezTo>
                  <a:pt x="120" y="125"/>
                  <a:pt x="120" y="125"/>
                  <a:pt x="120" y="124"/>
                </a:cubicBezTo>
                <a:cubicBezTo>
                  <a:pt x="120" y="124"/>
                  <a:pt x="120" y="123"/>
                  <a:pt x="120" y="123"/>
                </a:cubicBezTo>
                <a:cubicBezTo>
                  <a:pt x="120" y="123"/>
                  <a:pt x="118" y="121"/>
                  <a:pt x="117" y="120"/>
                </a:cubicBezTo>
                <a:cubicBezTo>
                  <a:pt x="118" y="119"/>
                  <a:pt x="119" y="118"/>
                  <a:pt x="120" y="117"/>
                </a:cubicBezTo>
                <a:cubicBezTo>
                  <a:pt x="121" y="119"/>
                  <a:pt x="123" y="120"/>
                  <a:pt x="123" y="120"/>
                </a:cubicBezTo>
                <a:cubicBezTo>
                  <a:pt x="123" y="120"/>
                  <a:pt x="124" y="120"/>
                  <a:pt x="124" y="120"/>
                </a:cubicBezTo>
                <a:cubicBezTo>
                  <a:pt x="125" y="120"/>
                  <a:pt x="125" y="120"/>
                  <a:pt x="125" y="120"/>
                </a:cubicBezTo>
                <a:cubicBezTo>
                  <a:pt x="125" y="120"/>
                  <a:pt x="125" y="119"/>
                  <a:pt x="125" y="119"/>
                </a:cubicBezTo>
                <a:cubicBezTo>
                  <a:pt x="126" y="118"/>
                  <a:pt x="125" y="118"/>
                  <a:pt x="125" y="118"/>
                </a:cubicBezTo>
                <a:cubicBezTo>
                  <a:pt x="125" y="118"/>
                  <a:pt x="123" y="116"/>
                  <a:pt x="122" y="115"/>
                </a:cubicBezTo>
                <a:cubicBezTo>
                  <a:pt x="123" y="114"/>
                  <a:pt x="123" y="113"/>
                  <a:pt x="124" y="112"/>
                </a:cubicBezTo>
                <a:cubicBezTo>
                  <a:pt x="126" y="113"/>
                  <a:pt x="128" y="114"/>
                  <a:pt x="128" y="114"/>
                </a:cubicBezTo>
                <a:cubicBezTo>
                  <a:pt x="128" y="115"/>
                  <a:pt x="129" y="115"/>
                  <a:pt x="129" y="115"/>
                </a:cubicBezTo>
                <a:cubicBezTo>
                  <a:pt x="129" y="115"/>
                  <a:pt x="130" y="114"/>
                  <a:pt x="130" y="114"/>
                </a:cubicBezTo>
                <a:cubicBezTo>
                  <a:pt x="130" y="114"/>
                  <a:pt x="130" y="113"/>
                  <a:pt x="130" y="113"/>
                </a:cubicBezTo>
                <a:cubicBezTo>
                  <a:pt x="130" y="113"/>
                  <a:pt x="130" y="112"/>
                  <a:pt x="130" y="112"/>
                </a:cubicBezTo>
                <a:cubicBezTo>
                  <a:pt x="129" y="112"/>
                  <a:pt x="128" y="110"/>
                  <a:pt x="126" y="109"/>
                </a:cubicBezTo>
                <a:cubicBezTo>
                  <a:pt x="127" y="108"/>
                  <a:pt x="127" y="107"/>
                  <a:pt x="128" y="107"/>
                </a:cubicBezTo>
                <a:cubicBezTo>
                  <a:pt x="130" y="107"/>
                  <a:pt x="132" y="108"/>
                  <a:pt x="132" y="108"/>
                </a:cubicBezTo>
                <a:cubicBezTo>
                  <a:pt x="132" y="108"/>
                  <a:pt x="133" y="108"/>
                  <a:pt x="133" y="108"/>
                </a:cubicBezTo>
                <a:cubicBezTo>
                  <a:pt x="133" y="108"/>
                  <a:pt x="134" y="108"/>
                  <a:pt x="134" y="108"/>
                </a:cubicBezTo>
                <a:cubicBezTo>
                  <a:pt x="134" y="107"/>
                  <a:pt x="134" y="107"/>
                  <a:pt x="134" y="107"/>
                </a:cubicBezTo>
                <a:cubicBezTo>
                  <a:pt x="134" y="106"/>
                  <a:pt x="134" y="106"/>
                  <a:pt x="134" y="106"/>
                </a:cubicBezTo>
                <a:cubicBezTo>
                  <a:pt x="133" y="105"/>
                  <a:pt x="132" y="104"/>
                  <a:pt x="130" y="103"/>
                </a:cubicBezTo>
                <a:cubicBezTo>
                  <a:pt x="130" y="102"/>
                  <a:pt x="131" y="101"/>
                  <a:pt x="131" y="100"/>
                </a:cubicBezTo>
                <a:cubicBezTo>
                  <a:pt x="133" y="101"/>
                  <a:pt x="135" y="102"/>
                  <a:pt x="136" y="102"/>
                </a:cubicBezTo>
                <a:cubicBezTo>
                  <a:pt x="136" y="102"/>
                  <a:pt x="136" y="102"/>
                  <a:pt x="137" y="102"/>
                </a:cubicBezTo>
                <a:cubicBezTo>
                  <a:pt x="137" y="102"/>
                  <a:pt x="137" y="101"/>
                  <a:pt x="137" y="101"/>
                </a:cubicBezTo>
                <a:cubicBezTo>
                  <a:pt x="137" y="101"/>
                  <a:pt x="137" y="100"/>
                  <a:pt x="137" y="100"/>
                </a:cubicBezTo>
                <a:cubicBezTo>
                  <a:pt x="137" y="100"/>
                  <a:pt x="137" y="99"/>
                  <a:pt x="137" y="99"/>
                </a:cubicBezTo>
                <a:cubicBezTo>
                  <a:pt x="136" y="99"/>
                  <a:pt x="134" y="98"/>
                  <a:pt x="133" y="97"/>
                </a:cubicBezTo>
                <a:cubicBezTo>
                  <a:pt x="133" y="96"/>
                  <a:pt x="134" y="95"/>
                  <a:pt x="134" y="94"/>
                </a:cubicBezTo>
                <a:cubicBezTo>
                  <a:pt x="136" y="94"/>
                  <a:pt x="138" y="95"/>
                  <a:pt x="138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40" y="95"/>
                  <a:pt x="140" y="94"/>
                  <a:pt x="140" y="94"/>
                </a:cubicBezTo>
                <a:cubicBezTo>
                  <a:pt x="140" y="94"/>
                  <a:pt x="140" y="93"/>
                  <a:pt x="140" y="93"/>
                </a:cubicBezTo>
                <a:cubicBezTo>
                  <a:pt x="140" y="92"/>
                  <a:pt x="140" y="92"/>
                  <a:pt x="139" y="92"/>
                </a:cubicBezTo>
                <a:cubicBezTo>
                  <a:pt x="139" y="92"/>
                  <a:pt x="137" y="91"/>
                  <a:pt x="135" y="90"/>
                </a:cubicBezTo>
                <a:cubicBezTo>
                  <a:pt x="135" y="89"/>
                  <a:pt x="136" y="88"/>
                  <a:pt x="136" y="87"/>
                </a:cubicBezTo>
                <a:cubicBezTo>
                  <a:pt x="138" y="88"/>
                  <a:pt x="140" y="88"/>
                  <a:pt x="140" y="88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2" y="85"/>
                  <a:pt x="141" y="85"/>
                  <a:pt x="141" y="85"/>
                </a:cubicBezTo>
                <a:cubicBezTo>
                  <a:pt x="141" y="85"/>
                  <a:pt x="139" y="84"/>
                  <a:pt x="137" y="84"/>
                </a:cubicBezTo>
                <a:cubicBezTo>
                  <a:pt x="137" y="83"/>
                  <a:pt x="137" y="82"/>
                  <a:pt x="137" y="81"/>
                </a:cubicBezTo>
                <a:cubicBezTo>
                  <a:pt x="139" y="81"/>
                  <a:pt x="141" y="81"/>
                  <a:pt x="142" y="81"/>
                </a:cubicBezTo>
                <a:cubicBezTo>
                  <a:pt x="142" y="81"/>
                  <a:pt x="142" y="80"/>
                  <a:pt x="143" y="80"/>
                </a:cubicBezTo>
                <a:cubicBezTo>
                  <a:pt x="143" y="80"/>
                  <a:pt x="143" y="80"/>
                  <a:pt x="143" y="79"/>
                </a:cubicBezTo>
                <a:cubicBezTo>
                  <a:pt x="143" y="79"/>
                  <a:pt x="143" y="79"/>
                  <a:pt x="143" y="78"/>
                </a:cubicBezTo>
                <a:cubicBezTo>
                  <a:pt x="143" y="78"/>
                  <a:pt x="142" y="78"/>
                  <a:pt x="142" y="78"/>
                </a:cubicBezTo>
                <a:cubicBezTo>
                  <a:pt x="142" y="78"/>
                  <a:pt x="140" y="77"/>
                  <a:pt x="138" y="77"/>
                </a:cubicBezTo>
                <a:cubicBezTo>
                  <a:pt x="138" y="76"/>
                  <a:pt x="138" y="75"/>
                  <a:pt x="138" y="74"/>
                </a:cubicBezTo>
                <a:cubicBezTo>
                  <a:pt x="140" y="74"/>
                  <a:pt x="142" y="73"/>
                  <a:pt x="142" y="73"/>
                </a:cubicBezTo>
                <a:close/>
                <a:moveTo>
                  <a:pt x="72" y="129"/>
                </a:moveTo>
                <a:cubicBezTo>
                  <a:pt x="40" y="129"/>
                  <a:pt x="15" y="103"/>
                  <a:pt x="15" y="72"/>
                </a:cubicBezTo>
                <a:cubicBezTo>
                  <a:pt x="15" y="40"/>
                  <a:pt x="40" y="14"/>
                  <a:pt x="72" y="14"/>
                </a:cubicBezTo>
                <a:cubicBezTo>
                  <a:pt x="103" y="14"/>
                  <a:pt x="129" y="40"/>
                  <a:pt x="129" y="72"/>
                </a:cubicBezTo>
                <a:cubicBezTo>
                  <a:pt x="129" y="103"/>
                  <a:pt x="103" y="129"/>
                  <a:pt x="72" y="1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2600195" y="2020888"/>
            <a:ext cx="210315" cy="209550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6"/>
          <p:cNvSpPr>
            <a:spLocks noEditPoints="1"/>
          </p:cNvSpPr>
          <p:nvPr/>
        </p:nvSpPr>
        <p:spPr bwMode="auto">
          <a:xfrm>
            <a:off x="1175385" y="2027238"/>
            <a:ext cx="210315" cy="209550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6"/>
          <p:cNvSpPr>
            <a:spLocks noEditPoints="1"/>
          </p:cNvSpPr>
          <p:nvPr/>
        </p:nvSpPr>
        <p:spPr bwMode="auto">
          <a:xfrm>
            <a:off x="696525" y="1052205"/>
            <a:ext cx="210315" cy="209550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2171570" y="3565526"/>
            <a:ext cx="210315" cy="209550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949195" y="3982874"/>
            <a:ext cx="210315" cy="209550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6"/>
          <p:cNvSpPr>
            <a:spLocks noEditPoints="1"/>
          </p:cNvSpPr>
          <p:nvPr/>
        </p:nvSpPr>
        <p:spPr bwMode="auto">
          <a:xfrm>
            <a:off x="2177098" y="1239838"/>
            <a:ext cx="210315" cy="209550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6"/>
          <p:cNvSpPr>
            <a:spLocks noEditPoints="1"/>
          </p:cNvSpPr>
          <p:nvPr/>
        </p:nvSpPr>
        <p:spPr bwMode="auto">
          <a:xfrm>
            <a:off x="2997835" y="2915445"/>
            <a:ext cx="210315" cy="209550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294352" y="3887788"/>
            <a:ext cx="210315" cy="209550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1884614" y="904876"/>
            <a:ext cx="210315" cy="209550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6"/>
          <p:cNvSpPr>
            <a:spLocks noEditPoints="1"/>
          </p:cNvSpPr>
          <p:nvPr/>
        </p:nvSpPr>
        <p:spPr bwMode="auto">
          <a:xfrm>
            <a:off x="1703640" y="4247357"/>
            <a:ext cx="210315" cy="209550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6"/>
          <p:cNvSpPr>
            <a:spLocks noEditPoints="1"/>
          </p:cNvSpPr>
          <p:nvPr/>
        </p:nvSpPr>
        <p:spPr bwMode="auto">
          <a:xfrm>
            <a:off x="1257553" y="4600575"/>
            <a:ext cx="210315" cy="209550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294351" y="2236788"/>
            <a:ext cx="210315" cy="209550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3" name="Group 37"/>
          <p:cNvGrpSpPr/>
          <p:nvPr/>
        </p:nvGrpSpPr>
        <p:grpSpPr>
          <a:xfrm>
            <a:off x="651510" y="1700953"/>
            <a:ext cx="268638" cy="245844"/>
            <a:chOff x="6726389" y="1486674"/>
            <a:chExt cx="411805" cy="376863"/>
          </a:xfrm>
          <a:solidFill>
            <a:srgbClr val="0070C0"/>
          </a:solidFill>
        </p:grpSpPr>
        <p:sp>
          <p:nvSpPr>
            <p:cNvPr id="44" name="Oval 52"/>
            <p:cNvSpPr>
              <a:spLocks noChangeArrowheads="1"/>
            </p:cNvSpPr>
            <p:nvPr/>
          </p:nvSpPr>
          <p:spPr bwMode="auto">
            <a:xfrm>
              <a:off x="6773808" y="1786168"/>
              <a:ext cx="44924" cy="424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Oval 53"/>
            <p:cNvSpPr>
              <a:spLocks noChangeArrowheads="1"/>
            </p:cNvSpPr>
            <p:nvPr/>
          </p:nvSpPr>
          <p:spPr bwMode="auto">
            <a:xfrm>
              <a:off x="6748851" y="1836083"/>
              <a:ext cx="24958" cy="274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54"/>
            <p:cNvSpPr/>
            <p:nvPr/>
          </p:nvSpPr>
          <p:spPr bwMode="auto">
            <a:xfrm>
              <a:off x="6726389" y="1486674"/>
              <a:ext cx="411805" cy="292007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7" name="Freeform 55"/>
          <p:cNvSpPr>
            <a:spLocks noEditPoints="1"/>
          </p:cNvSpPr>
          <p:nvPr/>
        </p:nvSpPr>
        <p:spPr bwMode="auto">
          <a:xfrm>
            <a:off x="1071395" y="1063487"/>
            <a:ext cx="176230" cy="184427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8" name="Freeform 61"/>
          <p:cNvSpPr/>
          <p:nvPr/>
        </p:nvSpPr>
        <p:spPr bwMode="auto">
          <a:xfrm>
            <a:off x="2809717" y="2440586"/>
            <a:ext cx="319875" cy="332179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4 h 142"/>
              <a:gd name="T16" fmla="*/ 62 w 137"/>
              <a:gd name="T17" fmla="*/ 5 h 142"/>
              <a:gd name="T18" fmla="*/ 43 w 137"/>
              <a:gd name="T19" fmla="*/ 57 h 142"/>
              <a:gd name="T20" fmla="*/ 64 w 137"/>
              <a:gd name="T21" fmla="*/ 57 h 142"/>
              <a:gd name="T22" fmla="*/ 64 w 137"/>
              <a:gd name="T23" fmla="*/ 122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7 w 137"/>
              <a:gd name="T31" fmla="*/ 130 h 142"/>
              <a:gd name="T32" fmla="*/ 87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29 h 142"/>
              <a:gd name="T40" fmla="*/ 76 w 137"/>
              <a:gd name="T41" fmla="*/ 133 h 142"/>
              <a:gd name="T42" fmla="*/ 72 w 137"/>
              <a:gd name="T43" fmla="*/ 129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1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5 h 142"/>
              <a:gd name="T56" fmla="*/ 76 w 137"/>
              <a:gd name="T57" fmla="*/ 4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9" name="Group 45"/>
          <p:cNvGrpSpPr/>
          <p:nvPr/>
        </p:nvGrpSpPr>
        <p:grpSpPr>
          <a:xfrm>
            <a:off x="624065" y="2886075"/>
            <a:ext cx="662193" cy="491418"/>
            <a:chOff x="5129089" y="3156352"/>
            <a:chExt cx="474198" cy="351905"/>
          </a:xfrm>
          <a:solidFill>
            <a:srgbClr val="00B0F0"/>
          </a:solidFill>
        </p:grpSpPr>
        <p:sp>
          <p:nvSpPr>
            <p:cNvPr id="50" name="Freeform 66"/>
            <p:cNvSpPr>
              <a:spLocks noEditPoints="1"/>
            </p:cNvSpPr>
            <p:nvPr/>
          </p:nvSpPr>
          <p:spPr bwMode="auto">
            <a:xfrm>
              <a:off x="5139073" y="3156352"/>
              <a:ext cx="459224" cy="279527"/>
            </a:xfrm>
            <a:custGeom>
              <a:avLst/>
              <a:gdLst>
                <a:gd name="T0" fmla="*/ 184 w 184"/>
                <a:gd name="T1" fmla="*/ 0 h 112"/>
                <a:gd name="T2" fmla="*/ 0 w 184"/>
                <a:gd name="T3" fmla="*/ 0 h 112"/>
                <a:gd name="T4" fmla="*/ 0 w 184"/>
                <a:gd name="T5" fmla="*/ 112 h 112"/>
                <a:gd name="T6" fmla="*/ 184 w 184"/>
                <a:gd name="T7" fmla="*/ 112 h 112"/>
                <a:gd name="T8" fmla="*/ 184 w 184"/>
                <a:gd name="T9" fmla="*/ 0 h 112"/>
                <a:gd name="T10" fmla="*/ 176 w 184"/>
                <a:gd name="T11" fmla="*/ 102 h 112"/>
                <a:gd name="T12" fmla="*/ 8 w 184"/>
                <a:gd name="T13" fmla="*/ 102 h 112"/>
                <a:gd name="T14" fmla="*/ 8 w 184"/>
                <a:gd name="T15" fmla="*/ 8 h 112"/>
                <a:gd name="T16" fmla="*/ 176 w 184"/>
                <a:gd name="T17" fmla="*/ 8 h 112"/>
                <a:gd name="T18" fmla="*/ 176 w 184"/>
                <a:gd name="T1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12">
                  <a:moveTo>
                    <a:pt x="184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84" y="112"/>
                  </a:lnTo>
                  <a:lnTo>
                    <a:pt x="184" y="0"/>
                  </a:lnTo>
                  <a:close/>
                  <a:moveTo>
                    <a:pt x="176" y="102"/>
                  </a:moveTo>
                  <a:lnTo>
                    <a:pt x="8" y="102"/>
                  </a:lnTo>
                  <a:lnTo>
                    <a:pt x="8" y="8"/>
                  </a:lnTo>
                  <a:lnTo>
                    <a:pt x="176" y="8"/>
                  </a:lnTo>
                  <a:lnTo>
                    <a:pt x="176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67"/>
            <p:cNvSpPr/>
            <p:nvPr/>
          </p:nvSpPr>
          <p:spPr bwMode="auto">
            <a:xfrm>
              <a:off x="5129089" y="3448358"/>
              <a:ext cx="474198" cy="59899"/>
            </a:xfrm>
            <a:custGeom>
              <a:avLst/>
              <a:gdLst>
                <a:gd name="T0" fmla="*/ 190 w 190"/>
                <a:gd name="T1" fmla="*/ 16 h 24"/>
                <a:gd name="T2" fmla="*/ 188 w 190"/>
                <a:gd name="T3" fmla="*/ 0 h 24"/>
                <a:gd name="T4" fmla="*/ 3 w 190"/>
                <a:gd name="T5" fmla="*/ 0 h 24"/>
                <a:gd name="T6" fmla="*/ 0 w 190"/>
                <a:gd name="T7" fmla="*/ 16 h 24"/>
                <a:gd name="T8" fmla="*/ 0 w 190"/>
                <a:gd name="T9" fmla="*/ 16 h 24"/>
                <a:gd name="T10" fmla="*/ 0 w 190"/>
                <a:gd name="T11" fmla="*/ 24 h 24"/>
                <a:gd name="T12" fmla="*/ 190 w 190"/>
                <a:gd name="T13" fmla="*/ 24 h 24"/>
                <a:gd name="T14" fmla="*/ 190 w 190"/>
                <a:gd name="T15" fmla="*/ 16 h 24"/>
                <a:gd name="T16" fmla="*/ 190 w 190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4">
                  <a:moveTo>
                    <a:pt x="190" y="16"/>
                  </a:moveTo>
                  <a:lnTo>
                    <a:pt x="188" y="0"/>
                  </a:lnTo>
                  <a:lnTo>
                    <a:pt x="3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90" y="24"/>
                  </a:lnTo>
                  <a:lnTo>
                    <a:pt x="190" y="16"/>
                  </a:lnTo>
                  <a:lnTo>
                    <a:pt x="19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2" name="Group 48"/>
          <p:cNvGrpSpPr/>
          <p:nvPr/>
        </p:nvGrpSpPr>
        <p:grpSpPr>
          <a:xfrm>
            <a:off x="1815525" y="3765548"/>
            <a:ext cx="219040" cy="274642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53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4" name="Group 59"/>
          <p:cNvGrpSpPr/>
          <p:nvPr/>
        </p:nvGrpSpPr>
        <p:grpSpPr>
          <a:xfrm>
            <a:off x="316735" y="1059890"/>
            <a:ext cx="206683" cy="223907"/>
            <a:chOff x="6941027" y="4788593"/>
            <a:chExt cx="359392" cy="389342"/>
          </a:xfrm>
          <a:solidFill>
            <a:schemeClr val="bg1"/>
          </a:solidFill>
        </p:grpSpPr>
        <p:sp>
          <p:nvSpPr>
            <p:cNvPr id="65" name="Freeform 132"/>
            <p:cNvSpPr/>
            <p:nvPr/>
          </p:nvSpPr>
          <p:spPr bwMode="auto">
            <a:xfrm>
              <a:off x="7018395" y="4880936"/>
              <a:ext cx="204654" cy="207151"/>
            </a:xfrm>
            <a:custGeom>
              <a:avLst/>
              <a:gdLst>
                <a:gd name="T0" fmla="*/ 0 w 82"/>
                <a:gd name="T1" fmla="*/ 29 h 83"/>
                <a:gd name="T2" fmla="*/ 58 w 82"/>
                <a:gd name="T3" fmla="*/ 29 h 83"/>
                <a:gd name="T4" fmla="*/ 58 w 82"/>
                <a:gd name="T5" fmla="*/ 83 h 83"/>
                <a:gd name="T6" fmla="*/ 82 w 82"/>
                <a:gd name="T7" fmla="*/ 83 h 83"/>
                <a:gd name="T8" fmla="*/ 82 w 82"/>
                <a:gd name="T9" fmla="*/ 0 h 83"/>
                <a:gd name="T10" fmla="*/ 0 w 82"/>
                <a:gd name="T11" fmla="*/ 0 h 83"/>
                <a:gd name="T12" fmla="*/ 0 w 82"/>
                <a:gd name="T13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3">
                  <a:moveTo>
                    <a:pt x="0" y="29"/>
                  </a:moveTo>
                  <a:lnTo>
                    <a:pt x="58" y="29"/>
                  </a:lnTo>
                  <a:lnTo>
                    <a:pt x="58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133"/>
            <p:cNvSpPr/>
            <p:nvPr/>
          </p:nvSpPr>
          <p:spPr bwMode="auto">
            <a:xfrm>
              <a:off x="7093268" y="4788593"/>
              <a:ext cx="207151" cy="204654"/>
            </a:xfrm>
            <a:custGeom>
              <a:avLst/>
              <a:gdLst>
                <a:gd name="T0" fmla="*/ 0 w 83"/>
                <a:gd name="T1" fmla="*/ 0 h 82"/>
                <a:gd name="T2" fmla="*/ 0 w 83"/>
                <a:gd name="T3" fmla="*/ 29 h 82"/>
                <a:gd name="T4" fmla="*/ 59 w 83"/>
                <a:gd name="T5" fmla="*/ 29 h 82"/>
                <a:gd name="T6" fmla="*/ 59 w 83"/>
                <a:gd name="T7" fmla="*/ 82 h 82"/>
                <a:gd name="T8" fmla="*/ 83 w 83"/>
                <a:gd name="T9" fmla="*/ 82 h 82"/>
                <a:gd name="T10" fmla="*/ 83 w 83"/>
                <a:gd name="T11" fmla="*/ 0 h 82"/>
                <a:gd name="T12" fmla="*/ 0 w 83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2">
                  <a:moveTo>
                    <a:pt x="0" y="0"/>
                  </a:moveTo>
                  <a:lnTo>
                    <a:pt x="0" y="29"/>
                  </a:lnTo>
                  <a:lnTo>
                    <a:pt x="59" y="29"/>
                  </a:lnTo>
                  <a:lnTo>
                    <a:pt x="59" y="82"/>
                  </a:lnTo>
                  <a:lnTo>
                    <a:pt x="83" y="82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Rectangle 134"/>
            <p:cNvSpPr>
              <a:spLocks noChangeArrowheads="1"/>
            </p:cNvSpPr>
            <p:nvPr/>
          </p:nvSpPr>
          <p:spPr bwMode="auto">
            <a:xfrm>
              <a:off x="6941027" y="4970784"/>
              <a:ext cx="207151" cy="207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8" name="Group 63"/>
          <p:cNvGrpSpPr/>
          <p:nvPr/>
        </p:nvGrpSpPr>
        <p:grpSpPr>
          <a:xfrm>
            <a:off x="2020147" y="2343476"/>
            <a:ext cx="233691" cy="263583"/>
            <a:chOff x="5513440" y="1766202"/>
            <a:chExt cx="429274" cy="484183"/>
          </a:xfrm>
          <a:solidFill>
            <a:srgbClr val="0070C0"/>
          </a:solidFill>
        </p:grpSpPr>
        <p:sp>
          <p:nvSpPr>
            <p:cNvPr id="69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2" name="Group 67"/>
          <p:cNvGrpSpPr/>
          <p:nvPr/>
        </p:nvGrpSpPr>
        <p:grpSpPr>
          <a:xfrm>
            <a:off x="2571960" y="2989278"/>
            <a:ext cx="235799" cy="306538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73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9" name="Group 74"/>
          <p:cNvGrpSpPr/>
          <p:nvPr/>
        </p:nvGrpSpPr>
        <p:grpSpPr>
          <a:xfrm>
            <a:off x="1325537" y="4101732"/>
            <a:ext cx="265270" cy="263745"/>
            <a:chOff x="2306360" y="1306978"/>
            <a:chExt cx="434268" cy="431771"/>
          </a:xfrm>
          <a:solidFill>
            <a:srgbClr val="0070C0"/>
          </a:solidFill>
        </p:grpSpPr>
        <p:sp>
          <p:nvSpPr>
            <p:cNvPr id="80" name="Freeform 8"/>
            <p:cNvSpPr/>
            <p:nvPr/>
          </p:nvSpPr>
          <p:spPr bwMode="auto">
            <a:xfrm>
              <a:off x="2306360" y="1623943"/>
              <a:ext cx="114806" cy="114806"/>
            </a:xfrm>
            <a:custGeom>
              <a:avLst/>
              <a:gdLst>
                <a:gd name="T0" fmla="*/ 21 w 46"/>
                <a:gd name="T1" fmla="*/ 0 h 46"/>
                <a:gd name="T2" fmla="*/ 0 w 46"/>
                <a:gd name="T3" fmla="*/ 46 h 46"/>
                <a:gd name="T4" fmla="*/ 46 w 46"/>
                <a:gd name="T5" fmla="*/ 25 h 46"/>
                <a:gd name="T6" fmla="*/ 46 w 46"/>
                <a:gd name="T7" fmla="*/ 26 h 46"/>
                <a:gd name="T8" fmla="*/ 21 w 46"/>
                <a:gd name="T9" fmla="*/ 0 h 46"/>
                <a:gd name="T10" fmla="*/ 21 w 46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1" y="0"/>
                  </a:moveTo>
                  <a:lnTo>
                    <a:pt x="0" y="46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9"/>
            <p:cNvSpPr/>
            <p:nvPr/>
          </p:nvSpPr>
          <p:spPr bwMode="auto">
            <a:xfrm>
              <a:off x="2371251" y="1344415"/>
              <a:ext cx="289511" cy="292007"/>
            </a:xfrm>
            <a:custGeom>
              <a:avLst/>
              <a:gdLst>
                <a:gd name="T0" fmla="*/ 105 w 116"/>
                <a:gd name="T1" fmla="*/ 0 h 117"/>
                <a:gd name="T2" fmla="*/ 0 w 116"/>
                <a:gd name="T3" fmla="*/ 106 h 117"/>
                <a:gd name="T4" fmla="*/ 11 w 116"/>
                <a:gd name="T5" fmla="*/ 117 h 117"/>
                <a:gd name="T6" fmla="*/ 116 w 116"/>
                <a:gd name="T7" fmla="*/ 10 h 117"/>
                <a:gd name="T8" fmla="*/ 105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5" y="0"/>
                  </a:moveTo>
                  <a:lnTo>
                    <a:pt x="0" y="106"/>
                  </a:lnTo>
                  <a:lnTo>
                    <a:pt x="11" y="117"/>
                  </a:lnTo>
                  <a:lnTo>
                    <a:pt x="116" y="1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10"/>
            <p:cNvSpPr/>
            <p:nvPr/>
          </p:nvSpPr>
          <p:spPr bwMode="auto">
            <a:xfrm>
              <a:off x="2411183" y="1384348"/>
              <a:ext cx="289511" cy="292007"/>
            </a:xfrm>
            <a:custGeom>
              <a:avLst/>
              <a:gdLst>
                <a:gd name="T0" fmla="*/ 107 w 116"/>
                <a:gd name="T1" fmla="*/ 0 h 117"/>
                <a:gd name="T2" fmla="*/ 0 w 116"/>
                <a:gd name="T3" fmla="*/ 106 h 117"/>
                <a:gd name="T4" fmla="*/ 11 w 116"/>
                <a:gd name="T5" fmla="*/ 117 h 117"/>
                <a:gd name="T6" fmla="*/ 116 w 116"/>
                <a:gd name="T7" fmla="*/ 10 h 117"/>
                <a:gd name="T8" fmla="*/ 107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7" y="0"/>
                  </a:moveTo>
                  <a:lnTo>
                    <a:pt x="0" y="106"/>
                  </a:lnTo>
                  <a:lnTo>
                    <a:pt x="11" y="117"/>
                  </a:lnTo>
                  <a:lnTo>
                    <a:pt x="116" y="1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11"/>
            <p:cNvSpPr/>
            <p:nvPr/>
          </p:nvSpPr>
          <p:spPr bwMode="auto">
            <a:xfrm>
              <a:off x="2653275" y="1306978"/>
              <a:ext cx="87353" cy="87353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91" name="Freeform 45"/>
          <p:cNvSpPr>
            <a:spLocks noEditPoints="1"/>
          </p:cNvSpPr>
          <p:nvPr/>
        </p:nvSpPr>
        <p:spPr bwMode="auto">
          <a:xfrm>
            <a:off x="560378" y="4440053"/>
            <a:ext cx="248938" cy="321045"/>
          </a:xfrm>
          <a:custGeom>
            <a:avLst/>
            <a:gdLst>
              <a:gd name="T0" fmla="*/ 104 w 109"/>
              <a:gd name="T1" fmla="*/ 67 h 141"/>
              <a:gd name="T2" fmla="*/ 96 w 109"/>
              <a:gd name="T3" fmla="*/ 67 h 141"/>
              <a:gd name="T4" fmla="*/ 96 w 109"/>
              <a:gd name="T5" fmla="*/ 44 h 141"/>
              <a:gd name="T6" fmla="*/ 84 w 109"/>
              <a:gd name="T7" fmla="*/ 13 h 141"/>
              <a:gd name="T8" fmla="*/ 55 w 109"/>
              <a:gd name="T9" fmla="*/ 0 h 141"/>
              <a:gd name="T10" fmla="*/ 25 w 109"/>
              <a:gd name="T11" fmla="*/ 13 h 141"/>
              <a:gd name="T12" fmla="*/ 13 w 109"/>
              <a:gd name="T13" fmla="*/ 44 h 141"/>
              <a:gd name="T14" fmla="*/ 13 w 109"/>
              <a:gd name="T15" fmla="*/ 67 h 141"/>
              <a:gd name="T16" fmla="*/ 6 w 109"/>
              <a:gd name="T17" fmla="*/ 67 h 141"/>
              <a:gd name="T18" fmla="*/ 0 w 109"/>
              <a:gd name="T19" fmla="*/ 73 h 141"/>
              <a:gd name="T20" fmla="*/ 0 w 109"/>
              <a:gd name="T21" fmla="*/ 136 h 141"/>
              <a:gd name="T22" fmla="*/ 6 w 109"/>
              <a:gd name="T23" fmla="*/ 141 h 141"/>
              <a:gd name="T24" fmla="*/ 104 w 109"/>
              <a:gd name="T25" fmla="*/ 141 h 141"/>
              <a:gd name="T26" fmla="*/ 109 w 109"/>
              <a:gd name="T27" fmla="*/ 136 h 141"/>
              <a:gd name="T28" fmla="*/ 109 w 109"/>
              <a:gd name="T29" fmla="*/ 73 h 141"/>
              <a:gd name="T30" fmla="*/ 104 w 109"/>
              <a:gd name="T31" fmla="*/ 67 h 141"/>
              <a:gd name="T32" fmla="*/ 67 w 109"/>
              <a:gd name="T33" fmla="*/ 124 h 141"/>
              <a:gd name="T34" fmla="*/ 55 w 109"/>
              <a:gd name="T35" fmla="*/ 136 h 141"/>
              <a:gd name="T36" fmla="*/ 43 w 109"/>
              <a:gd name="T37" fmla="*/ 124 h 141"/>
              <a:gd name="T38" fmla="*/ 43 w 109"/>
              <a:gd name="T39" fmla="*/ 102 h 141"/>
              <a:gd name="T40" fmla="*/ 55 w 109"/>
              <a:gd name="T41" fmla="*/ 90 h 141"/>
              <a:gd name="T42" fmla="*/ 67 w 109"/>
              <a:gd name="T43" fmla="*/ 102 h 141"/>
              <a:gd name="T44" fmla="*/ 67 w 109"/>
              <a:gd name="T45" fmla="*/ 124 h 141"/>
              <a:gd name="T46" fmla="*/ 77 w 109"/>
              <a:gd name="T47" fmla="*/ 67 h 141"/>
              <a:gd name="T48" fmla="*/ 33 w 109"/>
              <a:gd name="T49" fmla="*/ 67 h 141"/>
              <a:gd name="T50" fmla="*/ 33 w 109"/>
              <a:gd name="T51" fmla="*/ 44 h 141"/>
              <a:gd name="T52" fmla="*/ 39 w 109"/>
              <a:gd name="T53" fmla="*/ 26 h 141"/>
              <a:gd name="T54" fmla="*/ 55 w 109"/>
              <a:gd name="T55" fmla="*/ 19 h 141"/>
              <a:gd name="T56" fmla="*/ 70 w 109"/>
              <a:gd name="T57" fmla="*/ 26 h 141"/>
              <a:gd name="T58" fmla="*/ 77 w 109"/>
              <a:gd name="T59" fmla="*/ 44 h 141"/>
              <a:gd name="T60" fmla="*/ 77 w 109"/>
              <a:gd name="T61" fmla="*/ 67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9" h="141">
                <a:moveTo>
                  <a:pt x="104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2"/>
                  <a:pt x="92" y="21"/>
                  <a:pt x="84" y="13"/>
                </a:cubicBezTo>
                <a:cubicBezTo>
                  <a:pt x="77" y="5"/>
                  <a:pt x="66" y="0"/>
                  <a:pt x="55" y="0"/>
                </a:cubicBezTo>
                <a:cubicBezTo>
                  <a:pt x="43" y="0"/>
                  <a:pt x="32" y="5"/>
                  <a:pt x="25" y="13"/>
                </a:cubicBezTo>
                <a:cubicBezTo>
                  <a:pt x="18" y="21"/>
                  <a:pt x="13" y="32"/>
                  <a:pt x="13" y="44"/>
                </a:cubicBezTo>
                <a:cubicBezTo>
                  <a:pt x="13" y="67"/>
                  <a:pt x="13" y="67"/>
                  <a:pt x="13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3" y="67"/>
                  <a:pt x="0" y="70"/>
                  <a:pt x="0" y="7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9"/>
                  <a:pt x="3" y="141"/>
                  <a:pt x="6" y="141"/>
                </a:cubicBezTo>
                <a:cubicBezTo>
                  <a:pt x="104" y="141"/>
                  <a:pt x="104" y="141"/>
                  <a:pt x="104" y="141"/>
                </a:cubicBezTo>
                <a:cubicBezTo>
                  <a:pt x="107" y="141"/>
                  <a:pt x="109" y="139"/>
                  <a:pt x="109" y="136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0"/>
                  <a:pt x="107" y="67"/>
                  <a:pt x="104" y="67"/>
                </a:cubicBezTo>
                <a:close/>
                <a:moveTo>
                  <a:pt x="67" y="124"/>
                </a:moveTo>
                <a:cubicBezTo>
                  <a:pt x="67" y="130"/>
                  <a:pt x="61" y="136"/>
                  <a:pt x="55" y="136"/>
                </a:cubicBezTo>
                <a:cubicBezTo>
                  <a:pt x="48" y="136"/>
                  <a:pt x="43" y="130"/>
                  <a:pt x="43" y="124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95"/>
                  <a:pt x="48" y="90"/>
                  <a:pt x="55" y="90"/>
                </a:cubicBezTo>
                <a:cubicBezTo>
                  <a:pt x="61" y="90"/>
                  <a:pt x="67" y="95"/>
                  <a:pt x="67" y="102"/>
                </a:cubicBezTo>
                <a:lnTo>
                  <a:pt x="67" y="124"/>
                </a:lnTo>
                <a:close/>
                <a:moveTo>
                  <a:pt x="77" y="67"/>
                </a:moveTo>
                <a:cubicBezTo>
                  <a:pt x="33" y="67"/>
                  <a:pt x="33" y="67"/>
                  <a:pt x="33" y="67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37"/>
                  <a:pt x="35" y="31"/>
                  <a:pt x="39" y="26"/>
                </a:cubicBezTo>
                <a:cubicBezTo>
                  <a:pt x="44" y="22"/>
                  <a:pt x="49" y="19"/>
                  <a:pt x="55" y="19"/>
                </a:cubicBezTo>
                <a:cubicBezTo>
                  <a:pt x="61" y="19"/>
                  <a:pt x="66" y="22"/>
                  <a:pt x="70" y="26"/>
                </a:cubicBezTo>
                <a:cubicBezTo>
                  <a:pt x="74" y="31"/>
                  <a:pt x="77" y="37"/>
                  <a:pt x="77" y="44"/>
                </a:cubicBezTo>
                <a:lnTo>
                  <a:pt x="77" y="6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92" name="Group 87"/>
          <p:cNvGrpSpPr/>
          <p:nvPr/>
        </p:nvGrpSpPr>
        <p:grpSpPr>
          <a:xfrm>
            <a:off x="1949545" y="3159919"/>
            <a:ext cx="304293" cy="299464"/>
            <a:chOff x="1587575" y="2265358"/>
            <a:chExt cx="314468" cy="309477"/>
          </a:xfrm>
          <a:solidFill>
            <a:srgbClr val="0070C0"/>
          </a:solidFill>
        </p:grpSpPr>
        <p:sp>
          <p:nvSpPr>
            <p:cNvPr id="93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95" name="Group 90"/>
          <p:cNvGrpSpPr/>
          <p:nvPr/>
        </p:nvGrpSpPr>
        <p:grpSpPr>
          <a:xfrm>
            <a:off x="2377458" y="1585560"/>
            <a:ext cx="267908" cy="304863"/>
            <a:chOff x="2927811" y="2108124"/>
            <a:chExt cx="361887" cy="411804"/>
          </a:xfrm>
          <a:solidFill>
            <a:srgbClr val="0070C0"/>
          </a:solidFill>
        </p:grpSpPr>
        <p:sp>
          <p:nvSpPr>
            <p:cNvPr id="96" name="Freeform 68"/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Freeform 69"/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70"/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71"/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0" name="Group 95"/>
          <p:cNvGrpSpPr/>
          <p:nvPr/>
        </p:nvGrpSpPr>
        <p:grpSpPr>
          <a:xfrm>
            <a:off x="1559640" y="1400464"/>
            <a:ext cx="368822" cy="272425"/>
            <a:chOff x="2563427" y="3717902"/>
            <a:chExt cx="439257" cy="324452"/>
          </a:xfrm>
          <a:solidFill>
            <a:srgbClr val="0070C0"/>
          </a:solidFill>
        </p:grpSpPr>
        <p:sp>
          <p:nvSpPr>
            <p:cNvPr id="101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79355" y="761677"/>
            <a:ext cx="184048" cy="181127"/>
            <a:chOff x="1587575" y="2265358"/>
            <a:chExt cx="314468" cy="309477"/>
          </a:xfrm>
          <a:solidFill>
            <a:srgbClr val="0070C0"/>
          </a:solidFill>
        </p:grpSpPr>
        <p:sp>
          <p:nvSpPr>
            <p:cNvPr id="105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7" name="Rounded Rectangle 106"/>
          <p:cNvSpPr/>
          <p:nvPr/>
        </p:nvSpPr>
        <p:spPr>
          <a:xfrm>
            <a:off x="3276600" y="1818640"/>
            <a:ext cx="5562600" cy="734695"/>
          </a:xfrm>
          <a:prstGeom prst="roundRect">
            <a:avLst>
              <a:gd name="adj" fmla="val 5186"/>
            </a:avLst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3429000" y="2042795"/>
            <a:ext cx="5181600" cy="291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l" defTabSz="1087755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心肺复苏法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体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外心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脏按压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 </a:t>
            </a:r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 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人工呼吸法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后续治疗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111" name="Freeform 12"/>
          <p:cNvSpPr>
            <a:spLocks noEditPoints="1"/>
          </p:cNvSpPr>
          <p:nvPr/>
        </p:nvSpPr>
        <p:spPr bwMode="auto">
          <a:xfrm>
            <a:off x="1305560" y="1105218"/>
            <a:ext cx="871538" cy="869950"/>
          </a:xfrm>
          <a:custGeom>
            <a:avLst/>
            <a:gdLst>
              <a:gd name="T0" fmla="*/ 242 w 246"/>
              <a:gd name="T1" fmla="*/ 119 h 246"/>
              <a:gd name="T2" fmla="*/ 244 w 246"/>
              <a:gd name="T3" fmla="*/ 101 h 246"/>
              <a:gd name="T4" fmla="*/ 236 w 246"/>
              <a:gd name="T5" fmla="*/ 86 h 246"/>
              <a:gd name="T6" fmla="*/ 221 w 246"/>
              <a:gd name="T7" fmla="*/ 81 h 246"/>
              <a:gd name="T8" fmla="*/ 227 w 246"/>
              <a:gd name="T9" fmla="*/ 59 h 246"/>
              <a:gd name="T10" fmla="*/ 218 w 246"/>
              <a:gd name="T11" fmla="*/ 47 h 246"/>
              <a:gd name="T12" fmla="*/ 196 w 246"/>
              <a:gd name="T13" fmla="*/ 44 h 246"/>
              <a:gd name="T14" fmla="*/ 196 w 246"/>
              <a:gd name="T15" fmla="*/ 29 h 246"/>
              <a:gd name="T16" fmla="*/ 184 w 246"/>
              <a:gd name="T17" fmla="*/ 16 h 246"/>
              <a:gd name="T18" fmla="*/ 168 w 246"/>
              <a:gd name="T19" fmla="*/ 12 h 246"/>
              <a:gd name="T20" fmla="*/ 154 w 246"/>
              <a:gd name="T21" fmla="*/ 20 h 246"/>
              <a:gd name="T22" fmla="*/ 141 w 246"/>
              <a:gd name="T23" fmla="*/ 2 h 246"/>
              <a:gd name="T24" fmla="*/ 126 w 246"/>
              <a:gd name="T25" fmla="*/ 1 h 246"/>
              <a:gd name="T26" fmla="*/ 110 w 246"/>
              <a:gd name="T27" fmla="*/ 17 h 246"/>
              <a:gd name="T28" fmla="*/ 98 w 246"/>
              <a:gd name="T29" fmla="*/ 6 h 246"/>
              <a:gd name="T30" fmla="*/ 81 w 246"/>
              <a:gd name="T31" fmla="*/ 7 h 246"/>
              <a:gd name="T32" fmla="*/ 67 w 246"/>
              <a:gd name="T33" fmla="*/ 17 h 246"/>
              <a:gd name="T34" fmla="*/ 65 w 246"/>
              <a:gd name="T35" fmla="*/ 33 h 246"/>
              <a:gd name="T36" fmla="*/ 42 w 246"/>
              <a:gd name="T37" fmla="*/ 31 h 246"/>
              <a:gd name="T38" fmla="*/ 31 w 246"/>
              <a:gd name="T39" fmla="*/ 42 h 246"/>
              <a:gd name="T40" fmla="*/ 33 w 246"/>
              <a:gd name="T41" fmla="*/ 65 h 246"/>
              <a:gd name="T42" fmla="*/ 17 w 246"/>
              <a:gd name="T43" fmla="*/ 67 h 246"/>
              <a:gd name="T44" fmla="*/ 7 w 246"/>
              <a:gd name="T45" fmla="*/ 81 h 246"/>
              <a:gd name="T46" fmla="*/ 6 w 246"/>
              <a:gd name="T47" fmla="*/ 98 h 246"/>
              <a:gd name="T48" fmla="*/ 17 w 246"/>
              <a:gd name="T49" fmla="*/ 110 h 246"/>
              <a:gd name="T50" fmla="*/ 1 w 246"/>
              <a:gd name="T51" fmla="*/ 126 h 246"/>
              <a:gd name="T52" fmla="*/ 2 w 246"/>
              <a:gd name="T53" fmla="*/ 141 h 246"/>
              <a:gd name="T54" fmla="*/ 21 w 246"/>
              <a:gd name="T55" fmla="*/ 154 h 246"/>
              <a:gd name="T56" fmla="*/ 12 w 246"/>
              <a:gd name="T57" fmla="*/ 168 h 246"/>
              <a:gd name="T58" fmla="*/ 16 w 246"/>
              <a:gd name="T59" fmla="*/ 184 h 246"/>
              <a:gd name="T60" fmla="*/ 29 w 246"/>
              <a:gd name="T61" fmla="*/ 196 h 246"/>
              <a:gd name="T62" fmla="*/ 45 w 246"/>
              <a:gd name="T63" fmla="*/ 196 h 246"/>
              <a:gd name="T64" fmla="*/ 47 w 246"/>
              <a:gd name="T65" fmla="*/ 218 h 246"/>
              <a:gd name="T66" fmla="*/ 59 w 246"/>
              <a:gd name="T67" fmla="*/ 227 h 246"/>
              <a:gd name="T68" fmla="*/ 81 w 246"/>
              <a:gd name="T69" fmla="*/ 222 h 246"/>
              <a:gd name="T70" fmla="*/ 86 w 246"/>
              <a:gd name="T71" fmla="*/ 237 h 246"/>
              <a:gd name="T72" fmla="*/ 101 w 246"/>
              <a:gd name="T73" fmla="*/ 244 h 246"/>
              <a:gd name="T74" fmla="*/ 119 w 246"/>
              <a:gd name="T75" fmla="*/ 242 h 246"/>
              <a:gd name="T76" fmla="*/ 128 w 246"/>
              <a:gd name="T77" fmla="*/ 230 h 246"/>
              <a:gd name="T78" fmla="*/ 147 w 246"/>
              <a:gd name="T79" fmla="*/ 243 h 246"/>
              <a:gd name="T80" fmla="*/ 162 w 246"/>
              <a:gd name="T81" fmla="*/ 239 h 246"/>
              <a:gd name="T82" fmla="*/ 171 w 246"/>
              <a:gd name="T83" fmla="*/ 218 h 246"/>
              <a:gd name="T84" fmla="*/ 186 w 246"/>
              <a:gd name="T85" fmla="*/ 224 h 246"/>
              <a:gd name="T86" fmla="*/ 202 w 246"/>
              <a:gd name="T87" fmla="*/ 217 h 246"/>
              <a:gd name="T88" fmla="*/ 211 w 246"/>
              <a:gd name="T89" fmla="*/ 203 h 246"/>
              <a:gd name="T90" fmla="*/ 208 w 246"/>
              <a:gd name="T91" fmla="*/ 187 h 246"/>
              <a:gd name="T92" fmla="*/ 230 w 246"/>
              <a:gd name="T93" fmla="*/ 181 h 246"/>
              <a:gd name="T94" fmla="*/ 236 w 246"/>
              <a:gd name="T95" fmla="*/ 167 h 246"/>
              <a:gd name="T96" fmla="*/ 227 w 246"/>
              <a:gd name="T97" fmla="*/ 147 h 246"/>
              <a:gd name="T98" fmla="*/ 241 w 246"/>
              <a:gd name="T99" fmla="*/ 139 h 246"/>
              <a:gd name="T100" fmla="*/ 36 w 246"/>
              <a:gd name="T101" fmla="*/ 123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246">
                <a:moveTo>
                  <a:pt x="242" y="127"/>
                </a:moveTo>
                <a:cubicBezTo>
                  <a:pt x="243" y="127"/>
                  <a:pt x="244" y="126"/>
                  <a:pt x="245" y="126"/>
                </a:cubicBezTo>
                <a:cubicBezTo>
                  <a:pt x="245" y="125"/>
                  <a:pt x="246" y="124"/>
                  <a:pt x="246" y="123"/>
                </a:cubicBezTo>
                <a:cubicBezTo>
                  <a:pt x="246" y="122"/>
                  <a:pt x="245" y="121"/>
                  <a:pt x="245" y="120"/>
                </a:cubicBezTo>
                <a:cubicBezTo>
                  <a:pt x="244" y="119"/>
                  <a:pt x="243" y="119"/>
                  <a:pt x="242" y="119"/>
                </a:cubicBezTo>
                <a:cubicBezTo>
                  <a:pt x="241" y="118"/>
                  <a:pt x="235" y="118"/>
                  <a:pt x="230" y="117"/>
                </a:cubicBezTo>
                <a:cubicBezTo>
                  <a:pt x="229" y="115"/>
                  <a:pt x="229" y="112"/>
                  <a:pt x="229" y="110"/>
                </a:cubicBezTo>
                <a:cubicBezTo>
                  <a:pt x="234" y="108"/>
                  <a:pt x="240" y="107"/>
                  <a:pt x="241" y="106"/>
                </a:cubicBezTo>
                <a:cubicBezTo>
                  <a:pt x="242" y="106"/>
                  <a:pt x="243" y="105"/>
                  <a:pt x="243" y="104"/>
                </a:cubicBezTo>
                <a:cubicBezTo>
                  <a:pt x="244" y="104"/>
                  <a:pt x="244" y="103"/>
                  <a:pt x="244" y="101"/>
                </a:cubicBezTo>
                <a:cubicBezTo>
                  <a:pt x="244" y="100"/>
                  <a:pt x="243" y="99"/>
                  <a:pt x="242" y="99"/>
                </a:cubicBezTo>
                <a:cubicBezTo>
                  <a:pt x="242" y="98"/>
                  <a:pt x="241" y="98"/>
                  <a:pt x="239" y="98"/>
                </a:cubicBezTo>
                <a:cubicBezTo>
                  <a:pt x="238" y="98"/>
                  <a:pt x="232" y="98"/>
                  <a:pt x="227" y="99"/>
                </a:cubicBezTo>
                <a:cubicBezTo>
                  <a:pt x="226" y="96"/>
                  <a:pt x="226" y="94"/>
                  <a:pt x="225" y="91"/>
                </a:cubicBezTo>
                <a:cubicBezTo>
                  <a:pt x="230" y="89"/>
                  <a:pt x="235" y="87"/>
                  <a:pt x="236" y="86"/>
                </a:cubicBezTo>
                <a:cubicBezTo>
                  <a:pt x="237" y="86"/>
                  <a:pt x="238" y="85"/>
                  <a:pt x="238" y="84"/>
                </a:cubicBezTo>
                <a:cubicBezTo>
                  <a:pt x="239" y="83"/>
                  <a:pt x="239" y="82"/>
                  <a:pt x="238" y="81"/>
                </a:cubicBezTo>
                <a:cubicBezTo>
                  <a:pt x="238" y="80"/>
                  <a:pt x="237" y="79"/>
                  <a:pt x="236" y="78"/>
                </a:cubicBezTo>
                <a:cubicBezTo>
                  <a:pt x="235" y="78"/>
                  <a:pt x="234" y="78"/>
                  <a:pt x="233" y="78"/>
                </a:cubicBezTo>
                <a:cubicBezTo>
                  <a:pt x="232" y="78"/>
                  <a:pt x="226" y="80"/>
                  <a:pt x="221" y="81"/>
                </a:cubicBezTo>
                <a:cubicBezTo>
                  <a:pt x="220" y="79"/>
                  <a:pt x="219" y="76"/>
                  <a:pt x="218" y="74"/>
                </a:cubicBezTo>
                <a:cubicBezTo>
                  <a:pt x="222" y="71"/>
                  <a:pt x="227" y="67"/>
                  <a:pt x="228" y="67"/>
                </a:cubicBezTo>
                <a:cubicBezTo>
                  <a:pt x="229" y="66"/>
                  <a:pt x="230" y="65"/>
                  <a:pt x="230" y="64"/>
                </a:cubicBezTo>
                <a:cubicBezTo>
                  <a:pt x="230" y="63"/>
                  <a:pt x="230" y="62"/>
                  <a:pt x="229" y="61"/>
                </a:cubicBezTo>
                <a:cubicBezTo>
                  <a:pt x="229" y="60"/>
                  <a:pt x="228" y="60"/>
                  <a:pt x="227" y="59"/>
                </a:cubicBezTo>
                <a:cubicBezTo>
                  <a:pt x="226" y="59"/>
                  <a:pt x="225" y="59"/>
                  <a:pt x="224" y="59"/>
                </a:cubicBezTo>
                <a:cubicBezTo>
                  <a:pt x="223" y="60"/>
                  <a:pt x="217" y="62"/>
                  <a:pt x="213" y="65"/>
                </a:cubicBezTo>
                <a:cubicBezTo>
                  <a:pt x="211" y="62"/>
                  <a:pt x="210" y="60"/>
                  <a:pt x="208" y="58"/>
                </a:cubicBezTo>
                <a:cubicBezTo>
                  <a:pt x="212" y="54"/>
                  <a:pt x="216" y="50"/>
                  <a:pt x="217" y="49"/>
                </a:cubicBezTo>
                <a:cubicBezTo>
                  <a:pt x="218" y="49"/>
                  <a:pt x="218" y="48"/>
                  <a:pt x="218" y="47"/>
                </a:cubicBezTo>
                <a:cubicBezTo>
                  <a:pt x="218" y="46"/>
                  <a:pt x="218" y="44"/>
                  <a:pt x="217" y="44"/>
                </a:cubicBezTo>
                <a:cubicBezTo>
                  <a:pt x="216" y="43"/>
                  <a:pt x="215" y="42"/>
                  <a:pt x="214" y="42"/>
                </a:cubicBezTo>
                <a:cubicBezTo>
                  <a:pt x="213" y="42"/>
                  <a:pt x="212" y="42"/>
                  <a:pt x="211" y="43"/>
                </a:cubicBezTo>
                <a:cubicBezTo>
                  <a:pt x="210" y="43"/>
                  <a:pt x="206" y="47"/>
                  <a:pt x="201" y="50"/>
                </a:cubicBezTo>
                <a:cubicBezTo>
                  <a:pt x="199" y="48"/>
                  <a:pt x="198" y="46"/>
                  <a:pt x="196" y="44"/>
                </a:cubicBezTo>
                <a:cubicBezTo>
                  <a:pt x="199" y="40"/>
                  <a:pt x="202" y="35"/>
                  <a:pt x="203" y="34"/>
                </a:cubicBezTo>
                <a:cubicBezTo>
                  <a:pt x="203" y="33"/>
                  <a:pt x="203" y="32"/>
                  <a:pt x="203" y="31"/>
                </a:cubicBezTo>
                <a:cubicBezTo>
                  <a:pt x="203" y="30"/>
                  <a:pt x="203" y="29"/>
                  <a:pt x="202" y="28"/>
                </a:cubicBezTo>
                <a:cubicBezTo>
                  <a:pt x="201" y="28"/>
                  <a:pt x="200" y="27"/>
                  <a:pt x="199" y="27"/>
                </a:cubicBezTo>
                <a:cubicBezTo>
                  <a:pt x="198" y="27"/>
                  <a:pt x="197" y="28"/>
                  <a:pt x="196" y="29"/>
                </a:cubicBezTo>
                <a:cubicBezTo>
                  <a:pt x="195" y="29"/>
                  <a:pt x="191" y="34"/>
                  <a:pt x="187" y="37"/>
                </a:cubicBezTo>
                <a:cubicBezTo>
                  <a:pt x="185" y="36"/>
                  <a:pt x="183" y="34"/>
                  <a:pt x="181" y="33"/>
                </a:cubicBezTo>
                <a:cubicBezTo>
                  <a:pt x="183" y="28"/>
                  <a:pt x="186" y="23"/>
                  <a:pt x="186" y="22"/>
                </a:cubicBezTo>
                <a:cubicBezTo>
                  <a:pt x="187" y="21"/>
                  <a:pt x="187" y="19"/>
                  <a:pt x="186" y="19"/>
                </a:cubicBezTo>
                <a:cubicBezTo>
                  <a:pt x="186" y="18"/>
                  <a:pt x="185" y="17"/>
                  <a:pt x="184" y="16"/>
                </a:cubicBezTo>
                <a:cubicBezTo>
                  <a:pt x="183" y="16"/>
                  <a:pt x="182" y="15"/>
                  <a:pt x="181" y="16"/>
                </a:cubicBezTo>
                <a:cubicBezTo>
                  <a:pt x="180" y="16"/>
                  <a:pt x="179" y="16"/>
                  <a:pt x="179" y="17"/>
                </a:cubicBezTo>
                <a:cubicBezTo>
                  <a:pt x="178" y="18"/>
                  <a:pt x="175" y="23"/>
                  <a:pt x="171" y="27"/>
                </a:cubicBezTo>
                <a:cubicBezTo>
                  <a:pt x="169" y="26"/>
                  <a:pt x="167" y="25"/>
                  <a:pt x="164" y="24"/>
                </a:cubicBezTo>
                <a:cubicBezTo>
                  <a:pt x="166" y="19"/>
                  <a:pt x="167" y="13"/>
                  <a:pt x="168" y="12"/>
                </a:cubicBezTo>
                <a:cubicBezTo>
                  <a:pt x="168" y="11"/>
                  <a:pt x="168" y="10"/>
                  <a:pt x="167" y="9"/>
                </a:cubicBezTo>
                <a:cubicBezTo>
                  <a:pt x="167" y="8"/>
                  <a:pt x="166" y="7"/>
                  <a:pt x="165" y="7"/>
                </a:cubicBezTo>
                <a:cubicBezTo>
                  <a:pt x="164" y="7"/>
                  <a:pt x="163" y="7"/>
                  <a:pt x="162" y="7"/>
                </a:cubicBezTo>
                <a:cubicBezTo>
                  <a:pt x="161" y="7"/>
                  <a:pt x="160" y="8"/>
                  <a:pt x="160" y="9"/>
                </a:cubicBezTo>
                <a:cubicBezTo>
                  <a:pt x="159" y="10"/>
                  <a:pt x="156" y="16"/>
                  <a:pt x="154" y="20"/>
                </a:cubicBezTo>
                <a:cubicBezTo>
                  <a:pt x="152" y="20"/>
                  <a:pt x="149" y="19"/>
                  <a:pt x="147" y="18"/>
                </a:cubicBezTo>
                <a:cubicBezTo>
                  <a:pt x="147" y="13"/>
                  <a:pt x="148" y="7"/>
                  <a:pt x="148" y="6"/>
                </a:cubicBezTo>
                <a:cubicBezTo>
                  <a:pt x="148" y="5"/>
                  <a:pt x="147" y="4"/>
                  <a:pt x="147" y="3"/>
                </a:cubicBezTo>
                <a:cubicBezTo>
                  <a:pt x="146" y="2"/>
                  <a:pt x="145" y="2"/>
                  <a:pt x="144" y="2"/>
                </a:cubicBezTo>
                <a:cubicBezTo>
                  <a:pt x="143" y="1"/>
                  <a:pt x="142" y="2"/>
                  <a:pt x="141" y="2"/>
                </a:cubicBezTo>
                <a:cubicBezTo>
                  <a:pt x="140" y="3"/>
                  <a:pt x="140" y="3"/>
                  <a:pt x="139" y="4"/>
                </a:cubicBezTo>
                <a:cubicBezTo>
                  <a:pt x="139" y="6"/>
                  <a:pt x="137" y="11"/>
                  <a:pt x="136" y="17"/>
                </a:cubicBezTo>
                <a:cubicBezTo>
                  <a:pt x="133" y="16"/>
                  <a:pt x="131" y="16"/>
                  <a:pt x="128" y="16"/>
                </a:cubicBezTo>
                <a:cubicBezTo>
                  <a:pt x="128" y="11"/>
                  <a:pt x="127" y="5"/>
                  <a:pt x="127" y="3"/>
                </a:cubicBezTo>
                <a:cubicBezTo>
                  <a:pt x="127" y="2"/>
                  <a:pt x="126" y="1"/>
                  <a:pt x="126" y="1"/>
                </a:cubicBezTo>
                <a:cubicBezTo>
                  <a:pt x="125" y="0"/>
                  <a:pt x="124" y="0"/>
                  <a:pt x="123" y="0"/>
                </a:cubicBezTo>
                <a:cubicBezTo>
                  <a:pt x="122" y="0"/>
                  <a:pt x="121" y="0"/>
                  <a:pt x="120" y="1"/>
                </a:cubicBezTo>
                <a:cubicBezTo>
                  <a:pt x="119" y="1"/>
                  <a:pt x="119" y="2"/>
                  <a:pt x="119" y="3"/>
                </a:cubicBezTo>
                <a:cubicBezTo>
                  <a:pt x="118" y="5"/>
                  <a:pt x="118" y="11"/>
                  <a:pt x="117" y="16"/>
                </a:cubicBezTo>
                <a:cubicBezTo>
                  <a:pt x="115" y="16"/>
                  <a:pt x="112" y="16"/>
                  <a:pt x="110" y="17"/>
                </a:cubicBezTo>
                <a:cubicBezTo>
                  <a:pt x="108" y="11"/>
                  <a:pt x="107" y="6"/>
                  <a:pt x="106" y="4"/>
                </a:cubicBezTo>
                <a:cubicBezTo>
                  <a:pt x="106" y="3"/>
                  <a:pt x="105" y="3"/>
                  <a:pt x="104" y="2"/>
                </a:cubicBezTo>
                <a:cubicBezTo>
                  <a:pt x="104" y="2"/>
                  <a:pt x="103" y="1"/>
                  <a:pt x="101" y="2"/>
                </a:cubicBezTo>
                <a:cubicBezTo>
                  <a:pt x="100" y="2"/>
                  <a:pt x="100" y="2"/>
                  <a:pt x="99" y="3"/>
                </a:cubicBezTo>
                <a:cubicBezTo>
                  <a:pt x="98" y="4"/>
                  <a:pt x="98" y="5"/>
                  <a:pt x="98" y="6"/>
                </a:cubicBezTo>
                <a:cubicBezTo>
                  <a:pt x="98" y="7"/>
                  <a:pt x="99" y="13"/>
                  <a:pt x="99" y="18"/>
                </a:cubicBezTo>
                <a:cubicBezTo>
                  <a:pt x="96" y="19"/>
                  <a:pt x="94" y="20"/>
                  <a:pt x="91" y="20"/>
                </a:cubicBezTo>
                <a:cubicBezTo>
                  <a:pt x="89" y="16"/>
                  <a:pt x="87" y="10"/>
                  <a:pt x="86" y="9"/>
                </a:cubicBezTo>
                <a:cubicBezTo>
                  <a:pt x="86" y="8"/>
                  <a:pt x="85" y="7"/>
                  <a:pt x="84" y="7"/>
                </a:cubicBezTo>
                <a:cubicBezTo>
                  <a:pt x="83" y="7"/>
                  <a:pt x="82" y="7"/>
                  <a:pt x="81" y="7"/>
                </a:cubicBezTo>
                <a:cubicBezTo>
                  <a:pt x="80" y="7"/>
                  <a:pt x="79" y="8"/>
                  <a:pt x="79" y="9"/>
                </a:cubicBezTo>
                <a:cubicBezTo>
                  <a:pt x="78" y="10"/>
                  <a:pt x="78" y="11"/>
                  <a:pt x="78" y="12"/>
                </a:cubicBezTo>
                <a:cubicBezTo>
                  <a:pt x="78" y="13"/>
                  <a:pt x="80" y="19"/>
                  <a:pt x="81" y="24"/>
                </a:cubicBezTo>
                <a:cubicBezTo>
                  <a:pt x="79" y="25"/>
                  <a:pt x="76" y="26"/>
                  <a:pt x="74" y="27"/>
                </a:cubicBezTo>
                <a:cubicBezTo>
                  <a:pt x="71" y="23"/>
                  <a:pt x="68" y="18"/>
                  <a:pt x="67" y="17"/>
                </a:cubicBezTo>
                <a:cubicBezTo>
                  <a:pt x="66" y="16"/>
                  <a:pt x="65" y="16"/>
                  <a:pt x="64" y="16"/>
                </a:cubicBezTo>
                <a:cubicBezTo>
                  <a:pt x="63" y="15"/>
                  <a:pt x="62" y="16"/>
                  <a:pt x="61" y="16"/>
                </a:cubicBezTo>
                <a:cubicBezTo>
                  <a:pt x="60" y="17"/>
                  <a:pt x="60" y="18"/>
                  <a:pt x="59" y="19"/>
                </a:cubicBezTo>
                <a:cubicBezTo>
                  <a:pt x="59" y="19"/>
                  <a:pt x="59" y="21"/>
                  <a:pt x="60" y="22"/>
                </a:cubicBezTo>
                <a:cubicBezTo>
                  <a:pt x="60" y="23"/>
                  <a:pt x="63" y="28"/>
                  <a:pt x="65" y="33"/>
                </a:cubicBezTo>
                <a:cubicBezTo>
                  <a:pt x="63" y="34"/>
                  <a:pt x="60" y="36"/>
                  <a:pt x="58" y="37"/>
                </a:cubicBezTo>
                <a:cubicBezTo>
                  <a:pt x="55" y="34"/>
                  <a:pt x="50" y="29"/>
                  <a:pt x="49" y="29"/>
                </a:cubicBezTo>
                <a:cubicBezTo>
                  <a:pt x="49" y="28"/>
                  <a:pt x="48" y="27"/>
                  <a:pt x="47" y="27"/>
                </a:cubicBezTo>
                <a:cubicBezTo>
                  <a:pt x="46" y="27"/>
                  <a:pt x="45" y="28"/>
                  <a:pt x="44" y="28"/>
                </a:cubicBezTo>
                <a:cubicBezTo>
                  <a:pt x="43" y="29"/>
                  <a:pt x="42" y="30"/>
                  <a:pt x="42" y="31"/>
                </a:cubicBezTo>
                <a:cubicBezTo>
                  <a:pt x="42" y="32"/>
                  <a:pt x="42" y="33"/>
                  <a:pt x="43" y="34"/>
                </a:cubicBezTo>
                <a:cubicBezTo>
                  <a:pt x="44" y="35"/>
                  <a:pt x="47" y="40"/>
                  <a:pt x="50" y="44"/>
                </a:cubicBezTo>
                <a:cubicBezTo>
                  <a:pt x="48" y="46"/>
                  <a:pt x="46" y="48"/>
                  <a:pt x="45" y="50"/>
                </a:cubicBezTo>
                <a:cubicBezTo>
                  <a:pt x="40" y="47"/>
                  <a:pt x="35" y="43"/>
                  <a:pt x="34" y="43"/>
                </a:cubicBezTo>
                <a:cubicBezTo>
                  <a:pt x="33" y="42"/>
                  <a:pt x="32" y="42"/>
                  <a:pt x="31" y="42"/>
                </a:cubicBezTo>
                <a:cubicBezTo>
                  <a:pt x="30" y="42"/>
                  <a:pt x="29" y="43"/>
                  <a:pt x="29" y="44"/>
                </a:cubicBezTo>
                <a:cubicBezTo>
                  <a:pt x="28" y="44"/>
                  <a:pt x="28" y="46"/>
                  <a:pt x="28" y="47"/>
                </a:cubicBezTo>
                <a:cubicBezTo>
                  <a:pt x="28" y="48"/>
                  <a:pt x="28" y="49"/>
                  <a:pt x="29" y="49"/>
                </a:cubicBezTo>
                <a:cubicBezTo>
                  <a:pt x="30" y="50"/>
                  <a:pt x="34" y="54"/>
                  <a:pt x="37" y="58"/>
                </a:cubicBezTo>
                <a:cubicBezTo>
                  <a:pt x="36" y="60"/>
                  <a:pt x="34" y="62"/>
                  <a:pt x="33" y="65"/>
                </a:cubicBezTo>
                <a:cubicBezTo>
                  <a:pt x="28" y="62"/>
                  <a:pt x="23" y="60"/>
                  <a:pt x="22" y="59"/>
                </a:cubicBezTo>
                <a:cubicBezTo>
                  <a:pt x="21" y="59"/>
                  <a:pt x="20" y="59"/>
                  <a:pt x="19" y="59"/>
                </a:cubicBezTo>
                <a:cubicBezTo>
                  <a:pt x="18" y="60"/>
                  <a:pt x="17" y="60"/>
                  <a:pt x="16" y="61"/>
                </a:cubicBezTo>
                <a:cubicBezTo>
                  <a:pt x="16" y="62"/>
                  <a:pt x="16" y="63"/>
                  <a:pt x="16" y="64"/>
                </a:cubicBezTo>
                <a:cubicBezTo>
                  <a:pt x="16" y="65"/>
                  <a:pt x="17" y="66"/>
                  <a:pt x="17" y="67"/>
                </a:cubicBezTo>
                <a:cubicBezTo>
                  <a:pt x="18" y="67"/>
                  <a:pt x="23" y="71"/>
                  <a:pt x="28" y="74"/>
                </a:cubicBezTo>
                <a:cubicBezTo>
                  <a:pt x="26" y="76"/>
                  <a:pt x="25" y="79"/>
                  <a:pt x="24" y="81"/>
                </a:cubicBezTo>
                <a:cubicBezTo>
                  <a:pt x="19" y="80"/>
                  <a:pt x="13" y="78"/>
                  <a:pt x="12" y="78"/>
                </a:cubicBezTo>
                <a:cubicBezTo>
                  <a:pt x="11" y="78"/>
                  <a:pt x="10" y="78"/>
                  <a:pt x="9" y="78"/>
                </a:cubicBezTo>
                <a:cubicBezTo>
                  <a:pt x="8" y="79"/>
                  <a:pt x="8" y="80"/>
                  <a:pt x="7" y="81"/>
                </a:cubicBezTo>
                <a:cubicBezTo>
                  <a:pt x="7" y="82"/>
                  <a:pt x="7" y="83"/>
                  <a:pt x="7" y="84"/>
                </a:cubicBezTo>
                <a:cubicBezTo>
                  <a:pt x="8" y="85"/>
                  <a:pt x="8" y="86"/>
                  <a:pt x="9" y="86"/>
                </a:cubicBezTo>
                <a:cubicBezTo>
                  <a:pt x="10" y="87"/>
                  <a:pt x="16" y="89"/>
                  <a:pt x="21" y="91"/>
                </a:cubicBezTo>
                <a:cubicBezTo>
                  <a:pt x="20" y="94"/>
                  <a:pt x="19" y="96"/>
                  <a:pt x="19" y="99"/>
                </a:cubicBezTo>
                <a:cubicBezTo>
                  <a:pt x="13" y="98"/>
                  <a:pt x="7" y="98"/>
                  <a:pt x="6" y="98"/>
                </a:cubicBezTo>
                <a:cubicBezTo>
                  <a:pt x="5" y="98"/>
                  <a:pt x="4" y="98"/>
                  <a:pt x="3" y="99"/>
                </a:cubicBezTo>
                <a:cubicBezTo>
                  <a:pt x="2" y="99"/>
                  <a:pt x="2" y="100"/>
                  <a:pt x="2" y="101"/>
                </a:cubicBezTo>
                <a:cubicBezTo>
                  <a:pt x="2" y="103"/>
                  <a:pt x="2" y="104"/>
                  <a:pt x="2" y="104"/>
                </a:cubicBezTo>
                <a:cubicBezTo>
                  <a:pt x="3" y="105"/>
                  <a:pt x="4" y="106"/>
                  <a:pt x="5" y="106"/>
                </a:cubicBezTo>
                <a:cubicBezTo>
                  <a:pt x="6" y="107"/>
                  <a:pt x="12" y="108"/>
                  <a:pt x="17" y="110"/>
                </a:cubicBezTo>
                <a:cubicBezTo>
                  <a:pt x="16" y="112"/>
                  <a:pt x="16" y="115"/>
                  <a:pt x="16" y="117"/>
                </a:cubicBezTo>
                <a:cubicBezTo>
                  <a:pt x="11" y="118"/>
                  <a:pt x="5" y="118"/>
                  <a:pt x="4" y="119"/>
                </a:cubicBezTo>
                <a:cubicBezTo>
                  <a:pt x="2" y="119"/>
                  <a:pt x="2" y="119"/>
                  <a:pt x="1" y="120"/>
                </a:cubicBezTo>
                <a:cubicBezTo>
                  <a:pt x="0" y="121"/>
                  <a:pt x="0" y="122"/>
                  <a:pt x="0" y="123"/>
                </a:cubicBezTo>
                <a:cubicBezTo>
                  <a:pt x="0" y="124"/>
                  <a:pt x="0" y="125"/>
                  <a:pt x="1" y="126"/>
                </a:cubicBezTo>
                <a:cubicBezTo>
                  <a:pt x="2" y="126"/>
                  <a:pt x="2" y="127"/>
                  <a:pt x="4" y="127"/>
                </a:cubicBezTo>
                <a:cubicBezTo>
                  <a:pt x="5" y="127"/>
                  <a:pt x="11" y="128"/>
                  <a:pt x="16" y="128"/>
                </a:cubicBezTo>
                <a:cubicBezTo>
                  <a:pt x="16" y="131"/>
                  <a:pt x="16" y="134"/>
                  <a:pt x="17" y="136"/>
                </a:cubicBezTo>
                <a:cubicBezTo>
                  <a:pt x="12" y="138"/>
                  <a:pt x="6" y="139"/>
                  <a:pt x="5" y="139"/>
                </a:cubicBezTo>
                <a:cubicBezTo>
                  <a:pt x="4" y="140"/>
                  <a:pt x="3" y="140"/>
                  <a:pt x="2" y="141"/>
                </a:cubicBezTo>
                <a:cubicBezTo>
                  <a:pt x="2" y="142"/>
                  <a:pt x="2" y="143"/>
                  <a:pt x="2" y="144"/>
                </a:cubicBezTo>
                <a:cubicBezTo>
                  <a:pt x="2" y="145"/>
                  <a:pt x="2" y="146"/>
                  <a:pt x="3" y="147"/>
                </a:cubicBezTo>
                <a:cubicBezTo>
                  <a:pt x="4" y="147"/>
                  <a:pt x="5" y="148"/>
                  <a:pt x="6" y="148"/>
                </a:cubicBezTo>
                <a:cubicBezTo>
                  <a:pt x="7" y="148"/>
                  <a:pt x="13" y="147"/>
                  <a:pt x="19" y="147"/>
                </a:cubicBezTo>
                <a:cubicBezTo>
                  <a:pt x="19" y="149"/>
                  <a:pt x="20" y="152"/>
                  <a:pt x="21" y="154"/>
                </a:cubicBezTo>
                <a:cubicBezTo>
                  <a:pt x="16" y="157"/>
                  <a:pt x="10" y="159"/>
                  <a:pt x="9" y="160"/>
                </a:cubicBezTo>
                <a:cubicBezTo>
                  <a:pt x="8" y="160"/>
                  <a:pt x="8" y="161"/>
                  <a:pt x="7" y="162"/>
                </a:cubicBezTo>
                <a:cubicBezTo>
                  <a:pt x="7" y="163"/>
                  <a:pt x="7" y="164"/>
                  <a:pt x="7" y="165"/>
                </a:cubicBezTo>
                <a:cubicBezTo>
                  <a:pt x="8" y="166"/>
                  <a:pt x="8" y="167"/>
                  <a:pt x="9" y="167"/>
                </a:cubicBezTo>
                <a:cubicBezTo>
                  <a:pt x="10" y="168"/>
                  <a:pt x="11" y="168"/>
                  <a:pt x="12" y="168"/>
                </a:cubicBezTo>
                <a:cubicBezTo>
                  <a:pt x="13" y="167"/>
                  <a:pt x="19" y="166"/>
                  <a:pt x="24" y="165"/>
                </a:cubicBezTo>
                <a:cubicBezTo>
                  <a:pt x="25" y="167"/>
                  <a:pt x="26" y="169"/>
                  <a:pt x="28" y="172"/>
                </a:cubicBezTo>
                <a:cubicBezTo>
                  <a:pt x="23" y="175"/>
                  <a:pt x="18" y="178"/>
                  <a:pt x="17" y="179"/>
                </a:cubicBezTo>
                <a:cubicBezTo>
                  <a:pt x="17" y="180"/>
                  <a:pt x="16" y="180"/>
                  <a:pt x="16" y="181"/>
                </a:cubicBezTo>
                <a:cubicBezTo>
                  <a:pt x="16" y="182"/>
                  <a:pt x="16" y="184"/>
                  <a:pt x="16" y="184"/>
                </a:cubicBezTo>
                <a:cubicBezTo>
                  <a:pt x="17" y="185"/>
                  <a:pt x="18" y="186"/>
                  <a:pt x="19" y="186"/>
                </a:cubicBezTo>
                <a:cubicBezTo>
                  <a:pt x="20" y="187"/>
                  <a:pt x="21" y="187"/>
                  <a:pt x="22" y="186"/>
                </a:cubicBezTo>
                <a:cubicBezTo>
                  <a:pt x="23" y="186"/>
                  <a:pt x="28" y="183"/>
                  <a:pt x="33" y="181"/>
                </a:cubicBezTo>
                <a:cubicBezTo>
                  <a:pt x="34" y="183"/>
                  <a:pt x="36" y="185"/>
                  <a:pt x="37" y="187"/>
                </a:cubicBezTo>
                <a:cubicBezTo>
                  <a:pt x="34" y="191"/>
                  <a:pt x="30" y="196"/>
                  <a:pt x="29" y="196"/>
                </a:cubicBezTo>
                <a:cubicBezTo>
                  <a:pt x="28" y="197"/>
                  <a:pt x="28" y="198"/>
                  <a:pt x="28" y="199"/>
                </a:cubicBezTo>
                <a:cubicBezTo>
                  <a:pt x="28" y="200"/>
                  <a:pt x="28" y="201"/>
                  <a:pt x="29" y="202"/>
                </a:cubicBezTo>
                <a:cubicBezTo>
                  <a:pt x="29" y="203"/>
                  <a:pt x="30" y="203"/>
                  <a:pt x="31" y="204"/>
                </a:cubicBezTo>
                <a:cubicBezTo>
                  <a:pt x="32" y="204"/>
                  <a:pt x="33" y="204"/>
                  <a:pt x="34" y="203"/>
                </a:cubicBezTo>
                <a:cubicBezTo>
                  <a:pt x="35" y="202"/>
                  <a:pt x="40" y="199"/>
                  <a:pt x="45" y="196"/>
                </a:cubicBezTo>
                <a:cubicBezTo>
                  <a:pt x="46" y="198"/>
                  <a:pt x="48" y="200"/>
                  <a:pt x="50" y="201"/>
                </a:cubicBezTo>
                <a:cubicBezTo>
                  <a:pt x="47" y="206"/>
                  <a:pt x="44" y="211"/>
                  <a:pt x="43" y="212"/>
                </a:cubicBezTo>
                <a:cubicBezTo>
                  <a:pt x="42" y="213"/>
                  <a:pt x="42" y="214"/>
                  <a:pt x="42" y="215"/>
                </a:cubicBezTo>
                <a:cubicBezTo>
                  <a:pt x="42" y="216"/>
                  <a:pt x="43" y="217"/>
                  <a:pt x="44" y="217"/>
                </a:cubicBezTo>
                <a:cubicBezTo>
                  <a:pt x="45" y="218"/>
                  <a:pt x="46" y="218"/>
                  <a:pt x="47" y="218"/>
                </a:cubicBezTo>
                <a:cubicBezTo>
                  <a:pt x="48" y="218"/>
                  <a:pt x="49" y="218"/>
                  <a:pt x="49" y="217"/>
                </a:cubicBezTo>
                <a:cubicBezTo>
                  <a:pt x="50" y="216"/>
                  <a:pt x="55" y="212"/>
                  <a:pt x="58" y="208"/>
                </a:cubicBezTo>
                <a:cubicBezTo>
                  <a:pt x="60" y="210"/>
                  <a:pt x="63" y="211"/>
                  <a:pt x="65" y="213"/>
                </a:cubicBezTo>
                <a:cubicBezTo>
                  <a:pt x="63" y="218"/>
                  <a:pt x="60" y="223"/>
                  <a:pt x="60" y="224"/>
                </a:cubicBezTo>
                <a:cubicBezTo>
                  <a:pt x="59" y="225"/>
                  <a:pt x="59" y="226"/>
                  <a:pt x="59" y="227"/>
                </a:cubicBezTo>
                <a:cubicBezTo>
                  <a:pt x="60" y="228"/>
                  <a:pt x="60" y="229"/>
                  <a:pt x="61" y="229"/>
                </a:cubicBezTo>
                <a:cubicBezTo>
                  <a:pt x="62" y="230"/>
                  <a:pt x="63" y="230"/>
                  <a:pt x="64" y="230"/>
                </a:cubicBezTo>
                <a:cubicBezTo>
                  <a:pt x="65" y="230"/>
                  <a:pt x="66" y="229"/>
                  <a:pt x="67" y="228"/>
                </a:cubicBezTo>
                <a:cubicBezTo>
                  <a:pt x="68" y="227"/>
                  <a:pt x="71" y="223"/>
                  <a:pt x="74" y="218"/>
                </a:cubicBezTo>
                <a:cubicBezTo>
                  <a:pt x="76" y="219"/>
                  <a:pt x="79" y="221"/>
                  <a:pt x="81" y="222"/>
                </a:cubicBezTo>
                <a:cubicBezTo>
                  <a:pt x="80" y="227"/>
                  <a:pt x="78" y="233"/>
                  <a:pt x="78" y="234"/>
                </a:cubicBezTo>
                <a:cubicBezTo>
                  <a:pt x="78" y="235"/>
                  <a:pt x="78" y="236"/>
                  <a:pt x="79" y="237"/>
                </a:cubicBezTo>
                <a:cubicBezTo>
                  <a:pt x="79" y="237"/>
                  <a:pt x="80" y="238"/>
                  <a:pt x="81" y="239"/>
                </a:cubicBezTo>
                <a:cubicBezTo>
                  <a:pt x="82" y="239"/>
                  <a:pt x="83" y="239"/>
                  <a:pt x="84" y="239"/>
                </a:cubicBezTo>
                <a:cubicBezTo>
                  <a:pt x="85" y="238"/>
                  <a:pt x="86" y="238"/>
                  <a:pt x="86" y="237"/>
                </a:cubicBezTo>
                <a:cubicBezTo>
                  <a:pt x="87" y="236"/>
                  <a:pt x="89" y="230"/>
                  <a:pt x="91" y="225"/>
                </a:cubicBezTo>
                <a:cubicBezTo>
                  <a:pt x="94" y="226"/>
                  <a:pt x="96" y="227"/>
                  <a:pt x="99" y="227"/>
                </a:cubicBezTo>
                <a:cubicBezTo>
                  <a:pt x="99" y="233"/>
                  <a:pt x="98" y="239"/>
                  <a:pt x="98" y="240"/>
                </a:cubicBezTo>
                <a:cubicBezTo>
                  <a:pt x="98" y="241"/>
                  <a:pt x="98" y="242"/>
                  <a:pt x="99" y="243"/>
                </a:cubicBezTo>
                <a:cubicBezTo>
                  <a:pt x="100" y="243"/>
                  <a:pt x="100" y="244"/>
                  <a:pt x="101" y="244"/>
                </a:cubicBezTo>
                <a:cubicBezTo>
                  <a:pt x="103" y="244"/>
                  <a:pt x="104" y="244"/>
                  <a:pt x="104" y="244"/>
                </a:cubicBezTo>
                <a:cubicBezTo>
                  <a:pt x="105" y="243"/>
                  <a:pt x="106" y="242"/>
                  <a:pt x="106" y="241"/>
                </a:cubicBezTo>
                <a:cubicBezTo>
                  <a:pt x="107" y="240"/>
                  <a:pt x="108" y="234"/>
                  <a:pt x="110" y="229"/>
                </a:cubicBezTo>
                <a:cubicBezTo>
                  <a:pt x="112" y="229"/>
                  <a:pt x="115" y="230"/>
                  <a:pt x="117" y="230"/>
                </a:cubicBezTo>
                <a:cubicBezTo>
                  <a:pt x="118" y="235"/>
                  <a:pt x="118" y="241"/>
                  <a:pt x="119" y="242"/>
                </a:cubicBezTo>
                <a:cubicBezTo>
                  <a:pt x="119" y="243"/>
                  <a:pt x="119" y="244"/>
                  <a:pt x="120" y="245"/>
                </a:cubicBezTo>
                <a:cubicBezTo>
                  <a:pt x="121" y="246"/>
                  <a:pt x="122" y="246"/>
                  <a:pt x="123" y="246"/>
                </a:cubicBezTo>
                <a:cubicBezTo>
                  <a:pt x="124" y="246"/>
                  <a:pt x="125" y="246"/>
                  <a:pt x="126" y="245"/>
                </a:cubicBezTo>
                <a:cubicBezTo>
                  <a:pt x="126" y="244"/>
                  <a:pt x="127" y="243"/>
                  <a:pt x="127" y="242"/>
                </a:cubicBezTo>
                <a:cubicBezTo>
                  <a:pt x="127" y="241"/>
                  <a:pt x="128" y="235"/>
                  <a:pt x="128" y="230"/>
                </a:cubicBezTo>
                <a:cubicBezTo>
                  <a:pt x="131" y="230"/>
                  <a:pt x="133" y="229"/>
                  <a:pt x="136" y="229"/>
                </a:cubicBezTo>
                <a:cubicBezTo>
                  <a:pt x="137" y="234"/>
                  <a:pt x="139" y="240"/>
                  <a:pt x="139" y="241"/>
                </a:cubicBezTo>
                <a:cubicBezTo>
                  <a:pt x="140" y="242"/>
                  <a:pt x="140" y="243"/>
                  <a:pt x="141" y="244"/>
                </a:cubicBezTo>
                <a:cubicBezTo>
                  <a:pt x="142" y="244"/>
                  <a:pt x="143" y="244"/>
                  <a:pt x="144" y="244"/>
                </a:cubicBezTo>
                <a:cubicBezTo>
                  <a:pt x="145" y="244"/>
                  <a:pt x="146" y="243"/>
                  <a:pt x="147" y="243"/>
                </a:cubicBezTo>
                <a:cubicBezTo>
                  <a:pt x="147" y="242"/>
                  <a:pt x="148" y="241"/>
                  <a:pt x="148" y="240"/>
                </a:cubicBezTo>
                <a:cubicBezTo>
                  <a:pt x="148" y="239"/>
                  <a:pt x="147" y="233"/>
                  <a:pt x="147" y="227"/>
                </a:cubicBezTo>
                <a:cubicBezTo>
                  <a:pt x="149" y="227"/>
                  <a:pt x="152" y="226"/>
                  <a:pt x="154" y="225"/>
                </a:cubicBezTo>
                <a:cubicBezTo>
                  <a:pt x="156" y="230"/>
                  <a:pt x="159" y="236"/>
                  <a:pt x="160" y="237"/>
                </a:cubicBezTo>
                <a:cubicBezTo>
                  <a:pt x="160" y="238"/>
                  <a:pt x="161" y="238"/>
                  <a:pt x="162" y="239"/>
                </a:cubicBezTo>
                <a:cubicBezTo>
                  <a:pt x="163" y="239"/>
                  <a:pt x="164" y="239"/>
                  <a:pt x="165" y="239"/>
                </a:cubicBezTo>
                <a:cubicBezTo>
                  <a:pt x="166" y="238"/>
                  <a:pt x="167" y="237"/>
                  <a:pt x="167" y="237"/>
                </a:cubicBezTo>
                <a:cubicBezTo>
                  <a:pt x="168" y="236"/>
                  <a:pt x="168" y="235"/>
                  <a:pt x="168" y="234"/>
                </a:cubicBezTo>
                <a:cubicBezTo>
                  <a:pt x="167" y="233"/>
                  <a:pt x="166" y="227"/>
                  <a:pt x="164" y="222"/>
                </a:cubicBezTo>
                <a:cubicBezTo>
                  <a:pt x="167" y="221"/>
                  <a:pt x="169" y="219"/>
                  <a:pt x="171" y="218"/>
                </a:cubicBezTo>
                <a:cubicBezTo>
                  <a:pt x="175" y="223"/>
                  <a:pt x="178" y="227"/>
                  <a:pt x="179" y="228"/>
                </a:cubicBezTo>
                <a:cubicBezTo>
                  <a:pt x="179" y="229"/>
                  <a:pt x="180" y="230"/>
                  <a:pt x="181" y="230"/>
                </a:cubicBezTo>
                <a:cubicBezTo>
                  <a:pt x="182" y="230"/>
                  <a:pt x="183" y="230"/>
                  <a:pt x="184" y="229"/>
                </a:cubicBezTo>
                <a:cubicBezTo>
                  <a:pt x="185" y="229"/>
                  <a:pt x="186" y="228"/>
                  <a:pt x="186" y="227"/>
                </a:cubicBezTo>
                <a:cubicBezTo>
                  <a:pt x="187" y="226"/>
                  <a:pt x="187" y="225"/>
                  <a:pt x="186" y="224"/>
                </a:cubicBezTo>
                <a:cubicBezTo>
                  <a:pt x="186" y="223"/>
                  <a:pt x="183" y="218"/>
                  <a:pt x="181" y="213"/>
                </a:cubicBezTo>
                <a:cubicBezTo>
                  <a:pt x="183" y="211"/>
                  <a:pt x="185" y="210"/>
                  <a:pt x="187" y="208"/>
                </a:cubicBezTo>
                <a:cubicBezTo>
                  <a:pt x="191" y="212"/>
                  <a:pt x="195" y="216"/>
                  <a:pt x="196" y="217"/>
                </a:cubicBezTo>
                <a:cubicBezTo>
                  <a:pt x="197" y="218"/>
                  <a:pt x="198" y="218"/>
                  <a:pt x="199" y="218"/>
                </a:cubicBezTo>
                <a:cubicBezTo>
                  <a:pt x="200" y="218"/>
                  <a:pt x="201" y="218"/>
                  <a:pt x="202" y="217"/>
                </a:cubicBezTo>
                <a:cubicBezTo>
                  <a:pt x="203" y="217"/>
                  <a:pt x="203" y="216"/>
                  <a:pt x="203" y="215"/>
                </a:cubicBezTo>
                <a:cubicBezTo>
                  <a:pt x="203" y="214"/>
                  <a:pt x="203" y="213"/>
                  <a:pt x="203" y="212"/>
                </a:cubicBezTo>
                <a:cubicBezTo>
                  <a:pt x="202" y="211"/>
                  <a:pt x="199" y="206"/>
                  <a:pt x="196" y="201"/>
                </a:cubicBezTo>
                <a:cubicBezTo>
                  <a:pt x="198" y="200"/>
                  <a:pt x="199" y="198"/>
                  <a:pt x="201" y="196"/>
                </a:cubicBezTo>
                <a:cubicBezTo>
                  <a:pt x="206" y="199"/>
                  <a:pt x="210" y="202"/>
                  <a:pt x="211" y="203"/>
                </a:cubicBezTo>
                <a:cubicBezTo>
                  <a:pt x="212" y="204"/>
                  <a:pt x="213" y="204"/>
                  <a:pt x="214" y="204"/>
                </a:cubicBezTo>
                <a:cubicBezTo>
                  <a:pt x="215" y="203"/>
                  <a:pt x="216" y="203"/>
                  <a:pt x="217" y="202"/>
                </a:cubicBezTo>
                <a:cubicBezTo>
                  <a:pt x="218" y="201"/>
                  <a:pt x="218" y="200"/>
                  <a:pt x="218" y="199"/>
                </a:cubicBezTo>
                <a:cubicBezTo>
                  <a:pt x="218" y="198"/>
                  <a:pt x="218" y="197"/>
                  <a:pt x="217" y="196"/>
                </a:cubicBezTo>
                <a:cubicBezTo>
                  <a:pt x="216" y="196"/>
                  <a:pt x="212" y="191"/>
                  <a:pt x="208" y="187"/>
                </a:cubicBezTo>
                <a:cubicBezTo>
                  <a:pt x="210" y="185"/>
                  <a:pt x="211" y="183"/>
                  <a:pt x="213" y="181"/>
                </a:cubicBezTo>
                <a:cubicBezTo>
                  <a:pt x="217" y="183"/>
                  <a:pt x="223" y="186"/>
                  <a:pt x="224" y="186"/>
                </a:cubicBezTo>
                <a:cubicBezTo>
                  <a:pt x="225" y="187"/>
                  <a:pt x="226" y="187"/>
                  <a:pt x="227" y="186"/>
                </a:cubicBezTo>
                <a:cubicBezTo>
                  <a:pt x="228" y="186"/>
                  <a:pt x="229" y="185"/>
                  <a:pt x="229" y="184"/>
                </a:cubicBezTo>
                <a:cubicBezTo>
                  <a:pt x="230" y="184"/>
                  <a:pt x="230" y="182"/>
                  <a:pt x="230" y="181"/>
                </a:cubicBezTo>
                <a:cubicBezTo>
                  <a:pt x="230" y="180"/>
                  <a:pt x="229" y="180"/>
                  <a:pt x="228" y="179"/>
                </a:cubicBezTo>
                <a:cubicBezTo>
                  <a:pt x="227" y="178"/>
                  <a:pt x="222" y="175"/>
                  <a:pt x="218" y="172"/>
                </a:cubicBezTo>
                <a:cubicBezTo>
                  <a:pt x="219" y="169"/>
                  <a:pt x="220" y="167"/>
                  <a:pt x="221" y="165"/>
                </a:cubicBezTo>
                <a:cubicBezTo>
                  <a:pt x="226" y="166"/>
                  <a:pt x="232" y="167"/>
                  <a:pt x="233" y="168"/>
                </a:cubicBezTo>
                <a:cubicBezTo>
                  <a:pt x="234" y="168"/>
                  <a:pt x="235" y="168"/>
                  <a:pt x="236" y="167"/>
                </a:cubicBezTo>
                <a:cubicBezTo>
                  <a:pt x="237" y="167"/>
                  <a:pt x="238" y="166"/>
                  <a:pt x="238" y="165"/>
                </a:cubicBezTo>
                <a:cubicBezTo>
                  <a:pt x="239" y="164"/>
                  <a:pt x="239" y="163"/>
                  <a:pt x="238" y="162"/>
                </a:cubicBezTo>
                <a:cubicBezTo>
                  <a:pt x="238" y="161"/>
                  <a:pt x="237" y="160"/>
                  <a:pt x="236" y="160"/>
                </a:cubicBezTo>
                <a:cubicBezTo>
                  <a:pt x="235" y="159"/>
                  <a:pt x="230" y="157"/>
                  <a:pt x="225" y="154"/>
                </a:cubicBezTo>
                <a:cubicBezTo>
                  <a:pt x="226" y="152"/>
                  <a:pt x="226" y="149"/>
                  <a:pt x="227" y="147"/>
                </a:cubicBezTo>
                <a:cubicBezTo>
                  <a:pt x="232" y="147"/>
                  <a:pt x="238" y="148"/>
                  <a:pt x="239" y="148"/>
                </a:cubicBezTo>
                <a:cubicBezTo>
                  <a:pt x="241" y="148"/>
                  <a:pt x="242" y="147"/>
                  <a:pt x="242" y="147"/>
                </a:cubicBezTo>
                <a:cubicBezTo>
                  <a:pt x="243" y="146"/>
                  <a:pt x="244" y="145"/>
                  <a:pt x="244" y="144"/>
                </a:cubicBezTo>
                <a:cubicBezTo>
                  <a:pt x="244" y="143"/>
                  <a:pt x="244" y="142"/>
                  <a:pt x="243" y="141"/>
                </a:cubicBezTo>
                <a:cubicBezTo>
                  <a:pt x="243" y="140"/>
                  <a:pt x="242" y="140"/>
                  <a:pt x="241" y="139"/>
                </a:cubicBezTo>
                <a:cubicBezTo>
                  <a:pt x="240" y="139"/>
                  <a:pt x="234" y="138"/>
                  <a:pt x="229" y="136"/>
                </a:cubicBezTo>
                <a:cubicBezTo>
                  <a:pt x="229" y="134"/>
                  <a:pt x="229" y="131"/>
                  <a:pt x="230" y="128"/>
                </a:cubicBezTo>
                <a:cubicBezTo>
                  <a:pt x="235" y="128"/>
                  <a:pt x="241" y="127"/>
                  <a:pt x="242" y="127"/>
                </a:cubicBezTo>
                <a:close/>
                <a:moveTo>
                  <a:pt x="123" y="209"/>
                </a:moveTo>
                <a:cubicBezTo>
                  <a:pt x="75" y="209"/>
                  <a:pt x="36" y="171"/>
                  <a:pt x="36" y="123"/>
                </a:cubicBezTo>
                <a:cubicBezTo>
                  <a:pt x="36" y="75"/>
                  <a:pt x="75" y="36"/>
                  <a:pt x="123" y="36"/>
                </a:cubicBezTo>
                <a:cubicBezTo>
                  <a:pt x="171" y="36"/>
                  <a:pt x="209" y="75"/>
                  <a:pt x="209" y="123"/>
                </a:cubicBezTo>
                <a:cubicBezTo>
                  <a:pt x="209" y="171"/>
                  <a:pt x="171" y="209"/>
                  <a:pt x="123" y="2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12" name="Group 59"/>
          <p:cNvGrpSpPr/>
          <p:nvPr/>
        </p:nvGrpSpPr>
        <p:grpSpPr>
          <a:xfrm>
            <a:off x="316735" y="1071320"/>
            <a:ext cx="206683" cy="223907"/>
            <a:chOff x="6941027" y="4788593"/>
            <a:chExt cx="359392" cy="389342"/>
          </a:xfrm>
          <a:solidFill>
            <a:schemeClr val="bg1"/>
          </a:solidFill>
        </p:grpSpPr>
        <p:sp>
          <p:nvSpPr>
            <p:cNvPr id="113" name="Freeform 132"/>
            <p:cNvSpPr/>
            <p:nvPr/>
          </p:nvSpPr>
          <p:spPr bwMode="auto">
            <a:xfrm>
              <a:off x="7018395" y="4880936"/>
              <a:ext cx="204654" cy="207151"/>
            </a:xfrm>
            <a:custGeom>
              <a:avLst/>
              <a:gdLst>
                <a:gd name="T0" fmla="*/ 0 w 82"/>
                <a:gd name="T1" fmla="*/ 29 h 83"/>
                <a:gd name="T2" fmla="*/ 58 w 82"/>
                <a:gd name="T3" fmla="*/ 29 h 83"/>
                <a:gd name="T4" fmla="*/ 58 w 82"/>
                <a:gd name="T5" fmla="*/ 83 h 83"/>
                <a:gd name="T6" fmla="*/ 82 w 82"/>
                <a:gd name="T7" fmla="*/ 83 h 83"/>
                <a:gd name="T8" fmla="*/ 82 w 82"/>
                <a:gd name="T9" fmla="*/ 0 h 83"/>
                <a:gd name="T10" fmla="*/ 0 w 82"/>
                <a:gd name="T11" fmla="*/ 0 h 83"/>
                <a:gd name="T12" fmla="*/ 0 w 82"/>
                <a:gd name="T13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3">
                  <a:moveTo>
                    <a:pt x="0" y="29"/>
                  </a:moveTo>
                  <a:lnTo>
                    <a:pt x="58" y="29"/>
                  </a:lnTo>
                  <a:lnTo>
                    <a:pt x="58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Freeform 133"/>
            <p:cNvSpPr/>
            <p:nvPr/>
          </p:nvSpPr>
          <p:spPr bwMode="auto">
            <a:xfrm>
              <a:off x="7093268" y="4788593"/>
              <a:ext cx="207151" cy="204654"/>
            </a:xfrm>
            <a:custGeom>
              <a:avLst/>
              <a:gdLst>
                <a:gd name="T0" fmla="*/ 0 w 83"/>
                <a:gd name="T1" fmla="*/ 0 h 82"/>
                <a:gd name="T2" fmla="*/ 0 w 83"/>
                <a:gd name="T3" fmla="*/ 29 h 82"/>
                <a:gd name="T4" fmla="*/ 59 w 83"/>
                <a:gd name="T5" fmla="*/ 29 h 82"/>
                <a:gd name="T6" fmla="*/ 59 w 83"/>
                <a:gd name="T7" fmla="*/ 82 h 82"/>
                <a:gd name="T8" fmla="*/ 83 w 83"/>
                <a:gd name="T9" fmla="*/ 82 h 82"/>
                <a:gd name="T10" fmla="*/ 83 w 83"/>
                <a:gd name="T11" fmla="*/ 0 h 82"/>
                <a:gd name="T12" fmla="*/ 0 w 83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2">
                  <a:moveTo>
                    <a:pt x="0" y="0"/>
                  </a:moveTo>
                  <a:lnTo>
                    <a:pt x="0" y="29"/>
                  </a:lnTo>
                  <a:lnTo>
                    <a:pt x="59" y="29"/>
                  </a:lnTo>
                  <a:lnTo>
                    <a:pt x="59" y="82"/>
                  </a:lnTo>
                  <a:lnTo>
                    <a:pt x="83" y="82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Rectangle 134"/>
            <p:cNvSpPr>
              <a:spLocks noChangeArrowheads="1"/>
            </p:cNvSpPr>
            <p:nvPr/>
          </p:nvSpPr>
          <p:spPr bwMode="auto">
            <a:xfrm>
              <a:off x="6941027" y="4970784"/>
              <a:ext cx="207151" cy="207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6" name="Group 103"/>
          <p:cNvGrpSpPr/>
          <p:nvPr/>
        </p:nvGrpSpPr>
        <p:grpSpPr>
          <a:xfrm>
            <a:off x="779355" y="773107"/>
            <a:ext cx="184048" cy="181127"/>
            <a:chOff x="1587575" y="2265358"/>
            <a:chExt cx="314468" cy="309477"/>
          </a:xfrm>
          <a:solidFill>
            <a:srgbClr val="0070C0"/>
          </a:solidFill>
        </p:grpSpPr>
        <p:sp>
          <p:nvSpPr>
            <p:cNvPr id="117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19" name="Freeform 9"/>
          <p:cNvSpPr>
            <a:spLocks noEditPoints="1"/>
          </p:cNvSpPr>
          <p:nvPr/>
        </p:nvSpPr>
        <p:spPr bwMode="auto">
          <a:xfrm>
            <a:off x="1604328" y="1975485"/>
            <a:ext cx="998538" cy="1000125"/>
          </a:xfrm>
          <a:custGeom>
            <a:avLst/>
            <a:gdLst>
              <a:gd name="T0" fmla="*/ 222 w 282"/>
              <a:gd name="T1" fmla="*/ 257 h 283"/>
              <a:gd name="T2" fmla="*/ 222 w 282"/>
              <a:gd name="T3" fmla="*/ 245 h 283"/>
              <a:gd name="T4" fmla="*/ 205 w 282"/>
              <a:gd name="T5" fmla="*/ 209 h 283"/>
              <a:gd name="T6" fmla="*/ 224 w 282"/>
              <a:gd name="T7" fmla="*/ 184 h 283"/>
              <a:gd name="T8" fmla="*/ 263 w 282"/>
              <a:gd name="T9" fmla="*/ 190 h 283"/>
              <a:gd name="T10" fmla="*/ 274 w 282"/>
              <a:gd name="T11" fmla="*/ 187 h 283"/>
              <a:gd name="T12" fmla="*/ 281 w 282"/>
              <a:gd name="T13" fmla="*/ 177 h 283"/>
              <a:gd name="T14" fmla="*/ 280 w 282"/>
              <a:gd name="T15" fmla="*/ 165 h 283"/>
              <a:gd name="T16" fmla="*/ 271 w 282"/>
              <a:gd name="T17" fmla="*/ 157 h 283"/>
              <a:gd name="T18" fmla="*/ 234 w 282"/>
              <a:gd name="T19" fmla="*/ 144 h 283"/>
              <a:gd name="T20" fmla="*/ 230 w 282"/>
              <a:gd name="T21" fmla="*/ 113 h 283"/>
              <a:gd name="T22" fmla="*/ 261 w 282"/>
              <a:gd name="T23" fmla="*/ 90 h 283"/>
              <a:gd name="T24" fmla="*/ 268 w 282"/>
              <a:gd name="T25" fmla="*/ 79 h 283"/>
              <a:gd name="T26" fmla="*/ 265 w 282"/>
              <a:gd name="T27" fmla="*/ 68 h 283"/>
              <a:gd name="T28" fmla="*/ 256 w 282"/>
              <a:gd name="T29" fmla="*/ 60 h 283"/>
              <a:gd name="T30" fmla="*/ 244 w 282"/>
              <a:gd name="T31" fmla="*/ 60 h 283"/>
              <a:gd name="T32" fmla="*/ 209 w 282"/>
              <a:gd name="T33" fmla="*/ 77 h 283"/>
              <a:gd name="T34" fmla="*/ 184 w 282"/>
              <a:gd name="T35" fmla="*/ 58 h 283"/>
              <a:gd name="T36" fmla="*/ 190 w 282"/>
              <a:gd name="T37" fmla="*/ 19 h 283"/>
              <a:gd name="T38" fmla="*/ 187 w 282"/>
              <a:gd name="T39" fmla="*/ 8 h 283"/>
              <a:gd name="T40" fmla="*/ 177 w 282"/>
              <a:gd name="T41" fmla="*/ 1 h 283"/>
              <a:gd name="T42" fmla="*/ 165 w 282"/>
              <a:gd name="T43" fmla="*/ 2 h 283"/>
              <a:gd name="T44" fmla="*/ 157 w 282"/>
              <a:gd name="T45" fmla="*/ 11 h 283"/>
              <a:gd name="T46" fmla="*/ 144 w 282"/>
              <a:gd name="T47" fmla="*/ 48 h 283"/>
              <a:gd name="T48" fmla="*/ 113 w 282"/>
              <a:gd name="T49" fmla="*/ 52 h 283"/>
              <a:gd name="T50" fmla="*/ 90 w 282"/>
              <a:gd name="T51" fmla="*/ 20 h 283"/>
              <a:gd name="T52" fmla="*/ 79 w 282"/>
              <a:gd name="T53" fmla="*/ 14 h 283"/>
              <a:gd name="T54" fmla="*/ 67 w 282"/>
              <a:gd name="T55" fmla="*/ 16 h 283"/>
              <a:gd name="T56" fmla="*/ 60 w 282"/>
              <a:gd name="T57" fmla="*/ 26 h 283"/>
              <a:gd name="T58" fmla="*/ 60 w 282"/>
              <a:gd name="T59" fmla="*/ 38 h 283"/>
              <a:gd name="T60" fmla="*/ 77 w 282"/>
              <a:gd name="T61" fmla="*/ 73 h 283"/>
              <a:gd name="T62" fmla="*/ 58 w 282"/>
              <a:gd name="T63" fmla="*/ 98 h 283"/>
              <a:gd name="T64" fmla="*/ 19 w 282"/>
              <a:gd name="T65" fmla="*/ 92 h 283"/>
              <a:gd name="T66" fmla="*/ 8 w 282"/>
              <a:gd name="T67" fmla="*/ 95 h 283"/>
              <a:gd name="T68" fmla="*/ 1 w 282"/>
              <a:gd name="T69" fmla="*/ 105 h 283"/>
              <a:gd name="T70" fmla="*/ 2 w 282"/>
              <a:gd name="T71" fmla="*/ 117 h 283"/>
              <a:gd name="T72" fmla="*/ 11 w 282"/>
              <a:gd name="T73" fmla="*/ 125 h 283"/>
              <a:gd name="T74" fmla="*/ 48 w 282"/>
              <a:gd name="T75" fmla="*/ 139 h 283"/>
              <a:gd name="T76" fmla="*/ 52 w 282"/>
              <a:gd name="T77" fmla="*/ 170 h 283"/>
              <a:gd name="T78" fmla="*/ 20 w 282"/>
              <a:gd name="T79" fmla="*/ 193 h 283"/>
              <a:gd name="T80" fmla="*/ 14 w 282"/>
              <a:gd name="T81" fmla="*/ 203 h 283"/>
              <a:gd name="T82" fmla="*/ 16 w 282"/>
              <a:gd name="T83" fmla="*/ 215 h 283"/>
              <a:gd name="T84" fmla="*/ 26 w 282"/>
              <a:gd name="T85" fmla="*/ 222 h 283"/>
              <a:gd name="T86" fmla="*/ 38 w 282"/>
              <a:gd name="T87" fmla="*/ 222 h 283"/>
              <a:gd name="T88" fmla="*/ 73 w 282"/>
              <a:gd name="T89" fmla="*/ 205 h 283"/>
              <a:gd name="T90" fmla="*/ 98 w 282"/>
              <a:gd name="T91" fmla="*/ 224 h 283"/>
              <a:gd name="T92" fmla="*/ 92 w 282"/>
              <a:gd name="T93" fmla="*/ 263 h 283"/>
              <a:gd name="T94" fmla="*/ 95 w 282"/>
              <a:gd name="T95" fmla="*/ 275 h 283"/>
              <a:gd name="T96" fmla="*/ 105 w 282"/>
              <a:gd name="T97" fmla="*/ 282 h 283"/>
              <a:gd name="T98" fmla="*/ 117 w 282"/>
              <a:gd name="T99" fmla="*/ 280 h 283"/>
              <a:gd name="T100" fmla="*/ 125 w 282"/>
              <a:gd name="T101" fmla="*/ 272 h 283"/>
              <a:gd name="T102" fmla="*/ 138 w 282"/>
              <a:gd name="T103" fmla="*/ 234 h 283"/>
              <a:gd name="T104" fmla="*/ 169 w 282"/>
              <a:gd name="T105" fmla="*/ 230 h 283"/>
              <a:gd name="T106" fmla="*/ 192 w 282"/>
              <a:gd name="T107" fmla="*/ 262 h 283"/>
              <a:gd name="T108" fmla="*/ 203 w 282"/>
              <a:gd name="T109" fmla="*/ 268 h 283"/>
              <a:gd name="T110" fmla="*/ 214 w 282"/>
              <a:gd name="T111" fmla="*/ 266 h 283"/>
              <a:gd name="T112" fmla="*/ 222 w 282"/>
              <a:gd name="T113" fmla="*/ 257 h 283"/>
              <a:gd name="T114" fmla="*/ 169 w 282"/>
              <a:gd name="T115" fmla="*/ 189 h 283"/>
              <a:gd name="T116" fmla="*/ 93 w 282"/>
              <a:gd name="T117" fmla="*/ 170 h 283"/>
              <a:gd name="T118" fmla="*/ 113 w 282"/>
              <a:gd name="T119" fmla="*/ 93 h 283"/>
              <a:gd name="T120" fmla="*/ 189 w 282"/>
              <a:gd name="T121" fmla="*/ 113 h 283"/>
              <a:gd name="T122" fmla="*/ 169 w 282"/>
              <a:gd name="T123" fmla="*/ 189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2" h="283">
                <a:moveTo>
                  <a:pt x="222" y="257"/>
                </a:moveTo>
                <a:cubicBezTo>
                  <a:pt x="223" y="253"/>
                  <a:pt x="223" y="249"/>
                  <a:pt x="222" y="245"/>
                </a:cubicBezTo>
                <a:cubicBezTo>
                  <a:pt x="220" y="241"/>
                  <a:pt x="213" y="225"/>
                  <a:pt x="205" y="209"/>
                </a:cubicBezTo>
                <a:cubicBezTo>
                  <a:pt x="213" y="202"/>
                  <a:pt x="219" y="193"/>
                  <a:pt x="224" y="184"/>
                </a:cubicBezTo>
                <a:cubicBezTo>
                  <a:pt x="242" y="187"/>
                  <a:pt x="259" y="189"/>
                  <a:pt x="263" y="190"/>
                </a:cubicBezTo>
                <a:cubicBezTo>
                  <a:pt x="267" y="191"/>
                  <a:pt x="271" y="190"/>
                  <a:pt x="274" y="187"/>
                </a:cubicBezTo>
                <a:cubicBezTo>
                  <a:pt x="277" y="185"/>
                  <a:pt x="280" y="182"/>
                  <a:pt x="281" y="177"/>
                </a:cubicBezTo>
                <a:cubicBezTo>
                  <a:pt x="282" y="173"/>
                  <a:pt x="282" y="169"/>
                  <a:pt x="280" y="165"/>
                </a:cubicBezTo>
                <a:cubicBezTo>
                  <a:pt x="278" y="162"/>
                  <a:pt x="275" y="159"/>
                  <a:pt x="271" y="157"/>
                </a:cubicBezTo>
                <a:cubicBezTo>
                  <a:pt x="267" y="156"/>
                  <a:pt x="251" y="150"/>
                  <a:pt x="234" y="144"/>
                </a:cubicBezTo>
                <a:cubicBezTo>
                  <a:pt x="234" y="134"/>
                  <a:pt x="233" y="123"/>
                  <a:pt x="230" y="113"/>
                </a:cubicBezTo>
                <a:cubicBezTo>
                  <a:pt x="244" y="102"/>
                  <a:pt x="258" y="92"/>
                  <a:pt x="261" y="90"/>
                </a:cubicBezTo>
                <a:cubicBezTo>
                  <a:pt x="265" y="87"/>
                  <a:pt x="267" y="83"/>
                  <a:pt x="268" y="79"/>
                </a:cubicBezTo>
                <a:cubicBezTo>
                  <a:pt x="268" y="75"/>
                  <a:pt x="268" y="71"/>
                  <a:pt x="265" y="68"/>
                </a:cubicBezTo>
                <a:cubicBezTo>
                  <a:pt x="263" y="64"/>
                  <a:pt x="260" y="61"/>
                  <a:pt x="256" y="60"/>
                </a:cubicBezTo>
                <a:cubicBezTo>
                  <a:pt x="252" y="59"/>
                  <a:pt x="248" y="59"/>
                  <a:pt x="244" y="60"/>
                </a:cubicBezTo>
                <a:cubicBezTo>
                  <a:pt x="241" y="62"/>
                  <a:pt x="225" y="70"/>
                  <a:pt x="209" y="77"/>
                </a:cubicBezTo>
                <a:cubicBezTo>
                  <a:pt x="201" y="69"/>
                  <a:pt x="193" y="63"/>
                  <a:pt x="184" y="58"/>
                </a:cubicBezTo>
                <a:cubicBezTo>
                  <a:pt x="186" y="40"/>
                  <a:pt x="189" y="23"/>
                  <a:pt x="190" y="19"/>
                </a:cubicBezTo>
                <a:cubicBezTo>
                  <a:pt x="190" y="15"/>
                  <a:pt x="189" y="11"/>
                  <a:pt x="187" y="8"/>
                </a:cubicBezTo>
                <a:cubicBezTo>
                  <a:pt x="185" y="4"/>
                  <a:pt x="181" y="2"/>
                  <a:pt x="177" y="1"/>
                </a:cubicBezTo>
                <a:cubicBezTo>
                  <a:pt x="173" y="0"/>
                  <a:pt x="169" y="0"/>
                  <a:pt x="165" y="2"/>
                </a:cubicBezTo>
                <a:cubicBezTo>
                  <a:pt x="162" y="4"/>
                  <a:pt x="158" y="7"/>
                  <a:pt x="157" y="11"/>
                </a:cubicBezTo>
                <a:cubicBezTo>
                  <a:pt x="156" y="15"/>
                  <a:pt x="150" y="31"/>
                  <a:pt x="144" y="48"/>
                </a:cubicBezTo>
                <a:cubicBezTo>
                  <a:pt x="133" y="48"/>
                  <a:pt x="123" y="49"/>
                  <a:pt x="113" y="52"/>
                </a:cubicBezTo>
                <a:cubicBezTo>
                  <a:pt x="102" y="38"/>
                  <a:pt x="92" y="24"/>
                  <a:pt x="90" y="20"/>
                </a:cubicBezTo>
                <a:cubicBezTo>
                  <a:pt x="87" y="17"/>
                  <a:pt x="83" y="15"/>
                  <a:pt x="79" y="14"/>
                </a:cubicBezTo>
                <a:cubicBezTo>
                  <a:pt x="75" y="14"/>
                  <a:pt x="71" y="14"/>
                  <a:pt x="67" y="16"/>
                </a:cubicBezTo>
                <a:cubicBezTo>
                  <a:pt x="64" y="19"/>
                  <a:pt x="61" y="22"/>
                  <a:pt x="60" y="26"/>
                </a:cubicBezTo>
                <a:cubicBezTo>
                  <a:pt x="59" y="30"/>
                  <a:pt x="58" y="34"/>
                  <a:pt x="60" y="38"/>
                </a:cubicBezTo>
                <a:cubicBezTo>
                  <a:pt x="62" y="41"/>
                  <a:pt x="69" y="57"/>
                  <a:pt x="77" y="73"/>
                </a:cubicBezTo>
                <a:cubicBezTo>
                  <a:pt x="69" y="81"/>
                  <a:pt x="63" y="89"/>
                  <a:pt x="58" y="98"/>
                </a:cubicBezTo>
                <a:cubicBezTo>
                  <a:pt x="40" y="96"/>
                  <a:pt x="23" y="93"/>
                  <a:pt x="19" y="92"/>
                </a:cubicBezTo>
                <a:cubicBezTo>
                  <a:pt x="15" y="92"/>
                  <a:pt x="11" y="93"/>
                  <a:pt x="8" y="95"/>
                </a:cubicBezTo>
                <a:cubicBezTo>
                  <a:pt x="4" y="98"/>
                  <a:pt x="2" y="101"/>
                  <a:pt x="1" y="105"/>
                </a:cubicBezTo>
                <a:cubicBezTo>
                  <a:pt x="0" y="109"/>
                  <a:pt x="0" y="113"/>
                  <a:pt x="2" y="117"/>
                </a:cubicBezTo>
                <a:cubicBezTo>
                  <a:pt x="4" y="121"/>
                  <a:pt x="7" y="124"/>
                  <a:pt x="11" y="125"/>
                </a:cubicBezTo>
                <a:cubicBezTo>
                  <a:pt x="15" y="127"/>
                  <a:pt x="31" y="132"/>
                  <a:pt x="48" y="139"/>
                </a:cubicBezTo>
                <a:cubicBezTo>
                  <a:pt x="48" y="149"/>
                  <a:pt x="49" y="159"/>
                  <a:pt x="52" y="170"/>
                </a:cubicBezTo>
                <a:cubicBezTo>
                  <a:pt x="38" y="180"/>
                  <a:pt x="24" y="190"/>
                  <a:pt x="20" y="193"/>
                </a:cubicBezTo>
                <a:cubicBezTo>
                  <a:pt x="17" y="195"/>
                  <a:pt x="15" y="199"/>
                  <a:pt x="14" y="203"/>
                </a:cubicBezTo>
                <a:cubicBezTo>
                  <a:pt x="14" y="207"/>
                  <a:pt x="14" y="211"/>
                  <a:pt x="16" y="215"/>
                </a:cubicBezTo>
                <a:cubicBezTo>
                  <a:pt x="19" y="219"/>
                  <a:pt x="22" y="221"/>
                  <a:pt x="26" y="222"/>
                </a:cubicBezTo>
                <a:cubicBezTo>
                  <a:pt x="30" y="224"/>
                  <a:pt x="34" y="224"/>
                  <a:pt x="38" y="222"/>
                </a:cubicBezTo>
                <a:cubicBezTo>
                  <a:pt x="41" y="220"/>
                  <a:pt x="57" y="213"/>
                  <a:pt x="73" y="205"/>
                </a:cubicBezTo>
                <a:cubicBezTo>
                  <a:pt x="80" y="213"/>
                  <a:pt x="89" y="219"/>
                  <a:pt x="98" y="224"/>
                </a:cubicBezTo>
                <a:cubicBezTo>
                  <a:pt x="95" y="242"/>
                  <a:pt x="93" y="259"/>
                  <a:pt x="92" y="263"/>
                </a:cubicBezTo>
                <a:cubicBezTo>
                  <a:pt x="91" y="267"/>
                  <a:pt x="93" y="271"/>
                  <a:pt x="95" y="275"/>
                </a:cubicBezTo>
                <a:cubicBezTo>
                  <a:pt x="97" y="278"/>
                  <a:pt x="101" y="280"/>
                  <a:pt x="105" y="282"/>
                </a:cubicBezTo>
                <a:cubicBezTo>
                  <a:pt x="109" y="283"/>
                  <a:pt x="113" y="282"/>
                  <a:pt x="117" y="280"/>
                </a:cubicBezTo>
                <a:cubicBezTo>
                  <a:pt x="120" y="278"/>
                  <a:pt x="123" y="276"/>
                  <a:pt x="125" y="272"/>
                </a:cubicBezTo>
                <a:cubicBezTo>
                  <a:pt x="126" y="268"/>
                  <a:pt x="132" y="251"/>
                  <a:pt x="138" y="234"/>
                </a:cubicBezTo>
                <a:cubicBezTo>
                  <a:pt x="149" y="235"/>
                  <a:pt x="159" y="233"/>
                  <a:pt x="169" y="230"/>
                </a:cubicBezTo>
                <a:cubicBezTo>
                  <a:pt x="180" y="245"/>
                  <a:pt x="190" y="259"/>
                  <a:pt x="192" y="262"/>
                </a:cubicBezTo>
                <a:cubicBezTo>
                  <a:pt x="195" y="265"/>
                  <a:pt x="199" y="267"/>
                  <a:pt x="203" y="268"/>
                </a:cubicBezTo>
                <a:cubicBezTo>
                  <a:pt x="207" y="269"/>
                  <a:pt x="211" y="268"/>
                  <a:pt x="214" y="266"/>
                </a:cubicBezTo>
                <a:cubicBezTo>
                  <a:pt x="218" y="264"/>
                  <a:pt x="221" y="260"/>
                  <a:pt x="222" y="257"/>
                </a:cubicBezTo>
                <a:close/>
                <a:moveTo>
                  <a:pt x="169" y="189"/>
                </a:moveTo>
                <a:cubicBezTo>
                  <a:pt x="143" y="205"/>
                  <a:pt x="109" y="196"/>
                  <a:pt x="93" y="170"/>
                </a:cubicBezTo>
                <a:cubicBezTo>
                  <a:pt x="77" y="143"/>
                  <a:pt x="86" y="109"/>
                  <a:pt x="113" y="93"/>
                </a:cubicBezTo>
                <a:cubicBezTo>
                  <a:pt x="139" y="78"/>
                  <a:pt x="173" y="86"/>
                  <a:pt x="189" y="113"/>
                </a:cubicBezTo>
                <a:cubicBezTo>
                  <a:pt x="204" y="139"/>
                  <a:pt x="196" y="174"/>
                  <a:pt x="169" y="1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2" name="Freeform 55"/>
          <p:cNvSpPr>
            <a:spLocks noEditPoints="1"/>
          </p:cNvSpPr>
          <p:nvPr/>
        </p:nvSpPr>
        <p:spPr bwMode="auto">
          <a:xfrm>
            <a:off x="1025675" y="1064122"/>
            <a:ext cx="176230" cy="184427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3" name="Freeform 12"/>
          <p:cNvSpPr>
            <a:spLocks noEditPoints="1"/>
          </p:cNvSpPr>
          <p:nvPr/>
        </p:nvSpPr>
        <p:spPr bwMode="auto">
          <a:xfrm>
            <a:off x="1259840" y="1105853"/>
            <a:ext cx="871538" cy="869950"/>
          </a:xfrm>
          <a:custGeom>
            <a:avLst/>
            <a:gdLst>
              <a:gd name="T0" fmla="*/ 242 w 246"/>
              <a:gd name="T1" fmla="*/ 119 h 246"/>
              <a:gd name="T2" fmla="*/ 244 w 246"/>
              <a:gd name="T3" fmla="*/ 101 h 246"/>
              <a:gd name="T4" fmla="*/ 236 w 246"/>
              <a:gd name="T5" fmla="*/ 86 h 246"/>
              <a:gd name="T6" fmla="*/ 221 w 246"/>
              <a:gd name="T7" fmla="*/ 81 h 246"/>
              <a:gd name="T8" fmla="*/ 227 w 246"/>
              <a:gd name="T9" fmla="*/ 59 h 246"/>
              <a:gd name="T10" fmla="*/ 218 w 246"/>
              <a:gd name="T11" fmla="*/ 47 h 246"/>
              <a:gd name="T12" fmla="*/ 196 w 246"/>
              <a:gd name="T13" fmla="*/ 44 h 246"/>
              <a:gd name="T14" fmla="*/ 196 w 246"/>
              <a:gd name="T15" fmla="*/ 29 h 246"/>
              <a:gd name="T16" fmla="*/ 184 w 246"/>
              <a:gd name="T17" fmla="*/ 16 h 246"/>
              <a:gd name="T18" fmla="*/ 168 w 246"/>
              <a:gd name="T19" fmla="*/ 12 h 246"/>
              <a:gd name="T20" fmla="*/ 154 w 246"/>
              <a:gd name="T21" fmla="*/ 20 h 246"/>
              <a:gd name="T22" fmla="*/ 141 w 246"/>
              <a:gd name="T23" fmla="*/ 2 h 246"/>
              <a:gd name="T24" fmla="*/ 126 w 246"/>
              <a:gd name="T25" fmla="*/ 1 h 246"/>
              <a:gd name="T26" fmla="*/ 110 w 246"/>
              <a:gd name="T27" fmla="*/ 17 h 246"/>
              <a:gd name="T28" fmla="*/ 98 w 246"/>
              <a:gd name="T29" fmla="*/ 6 h 246"/>
              <a:gd name="T30" fmla="*/ 81 w 246"/>
              <a:gd name="T31" fmla="*/ 7 h 246"/>
              <a:gd name="T32" fmla="*/ 67 w 246"/>
              <a:gd name="T33" fmla="*/ 17 h 246"/>
              <a:gd name="T34" fmla="*/ 65 w 246"/>
              <a:gd name="T35" fmla="*/ 33 h 246"/>
              <a:gd name="T36" fmla="*/ 42 w 246"/>
              <a:gd name="T37" fmla="*/ 31 h 246"/>
              <a:gd name="T38" fmla="*/ 31 w 246"/>
              <a:gd name="T39" fmla="*/ 42 h 246"/>
              <a:gd name="T40" fmla="*/ 33 w 246"/>
              <a:gd name="T41" fmla="*/ 65 h 246"/>
              <a:gd name="T42" fmla="*/ 17 w 246"/>
              <a:gd name="T43" fmla="*/ 67 h 246"/>
              <a:gd name="T44" fmla="*/ 7 w 246"/>
              <a:gd name="T45" fmla="*/ 81 h 246"/>
              <a:gd name="T46" fmla="*/ 6 w 246"/>
              <a:gd name="T47" fmla="*/ 98 h 246"/>
              <a:gd name="T48" fmla="*/ 17 w 246"/>
              <a:gd name="T49" fmla="*/ 110 h 246"/>
              <a:gd name="T50" fmla="*/ 1 w 246"/>
              <a:gd name="T51" fmla="*/ 126 h 246"/>
              <a:gd name="T52" fmla="*/ 2 w 246"/>
              <a:gd name="T53" fmla="*/ 141 h 246"/>
              <a:gd name="T54" fmla="*/ 21 w 246"/>
              <a:gd name="T55" fmla="*/ 154 h 246"/>
              <a:gd name="T56" fmla="*/ 12 w 246"/>
              <a:gd name="T57" fmla="*/ 168 h 246"/>
              <a:gd name="T58" fmla="*/ 16 w 246"/>
              <a:gd name="T59" fmla="*/ 184 h 246"/>
              <a:gd name="T60" fmla="*/ 29 w 246"/>
              <a:gd name="T61" fmla="*/ 196 h 246"/>
              <a:gd name="T62" fmla="*/ 45 w 246"/>
              <a:gd name="T63" fmla="*/ 196 h 246"/>
              <a:gd name="T64" fmla="*/ 47 w 246"/>
              <a:gd name="T65" fmla="*/ 218 h 246"/>
              <a:gd name="T66" fmla="*/ 59 w 246"/>
              <a:gd name="T67" fmla="*/ 227 h 246"/>
              <a:gd name="T68" fmla="*/ 81 w 246"/>
              <a:gd name="T69" fmla="*/ 222 h 246"/>
              <a:gd name="T70" fmla="*/ 86 w 246"/>
              <a:gd name="T71" fmla="*/ 237 h 246"/>
              <a:gd name="T72" fmla="*/ 101 w 246"/>
              <a:gd name="T73" fmla="*/ 244 h 246"/>
              <a:gd name="T74" fmla="*/ 119 w 246"/>
              <a:gd name="T75" fmla="*/ 242 h 246"/>
              <a:gd name="T76" fmla="*/ 128 w 246"/>
              <a:gd name="T77" fmla="*/ 230 h 246"/>
              <a:gd name="T78" fmla="*/ 147 w 246"/>
              <a:gd name="T79" fmla="*/ 243 h 246"/>
              <a:gd name="T80" fmla="*/ 162 w 246"/>
              <a:gd name="T81" fmla="*/ 239 h 246"/>
              <a:gd name="T82" fmla="*/ 171 w 246"/>
              <a:gd name="T83" fmla="*/ 218 h 246"/>
              <a:gd name="T84" fmla="*/ 186 w 246"/>
              <a:gd name="T85" fmla="*/ 224 h 246"/>
              <a:gd name="T86" fmla="*/ 202 w 246"/>
              <a:gd name="T87" fmla="*/ 217 h 246"/>
              <a:gd name="T88" fmla="*/ 211 w 246"/>
              <a:gd name="T89" fmla="*/ 203 h 246"/>
              <a:gd name="T90" fmla="*/ 208 w 246"/>
              <a:gd name="T91" fmla="*/ 187 h 246"/>
              <a:gd name="T92" fmla="*/ 230 w 246"/>
              <a:gd name="T93" fmla="*/ 181 h 246"/>
              <a:gd name="T94" fmla="*/ 236 w 246"/>
              <a:gd name="T95" fmla="*/ 167 h 246"/>
              <a:gd name="T96" fmla="*/ 227 w 246"/>
              <a:gd name="T97" fmla="*/ 147 h 246"/>
              <a:gd name="T98" fmla="*/ 241 w 246"/>
              <a:gd name="T99" fmla="*/ 139 h 246"/>
              <a:gd name="T100" fmla="*/ 36 w 246"/>
              <a:gd name="T101" fmla="*/ 123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246">
                <a:moveTo>
                  <a:pt x="242" y="127"/>
                </a:moveTo>
                <a:cubicBezTo>
                  <a:pt x="243" y="127"/>
                  <a:pt x="244" y="126"/>
                  <a:pt x="245" y="126"/>
                </a:cubicBezTo>
                <a:cubicBezTo>
                  <a:pt x="245" y="125"/>
                  <a:pt x="246" y="124"/>
                  <a:pt x="246" y="123"/>
                </a:cubicBezTo>
                <a:cubicBezTo>
                  <a:pt x="246" y="122"/>
                  <a:pt x="245" y="121"/>
                  <a:pt x="245" y="120"/>
                </a:cubicBezTo>
                <a:cubicBezTo>
                  <a:pt x="244" y="119"/>
                  <a:pt x="243" y="119"/>
                  <a:pt x="242" y="119"/>
                </a:cubicBezTo>
                <a:cubicBezTo>
                  <a:pt x="241" y="118"/>
                  <a:pt x="235" y="118"/>
                  <a:pt x="230" y="117"/>
                </a:cubicBezTo>
                <a:cubicBezTo>
                  <a:pt x="229" y="115"/>
                  <a:pt x="229" y="112"/>
                  <a:pt x="229" y="110"/>
                </a:cubicBezTo>
                <a:cubicBezTo>
                  <a:pt x="234" y="108"/>
                  <a:pt x="240" y="107"/>
                  <a:pt x="241" y="106"/>
                </a:cubicBezTo>
                <a:cubicBezTo>
                  <a:pt x="242" y="106"/>
                  <a:pt x="243" y="105"/>
                  <a:pt x="243" y="104"/>
                </a:cubicBezTo>
                <a:cubicBezTo>
                  <a:pt x="244" y="104"/>
                  <a:pt x="244" y="103"/>
                  <a:pt x="244" y="101"/>
                </a:cubicBezTo>
                <a:cubicBezTo>
                  <a:pt x="244" y="100"/>
                  <a:pt x="243" y="99"/>
                  <a:pt x="242" y="99"/>
                </a:cubicBezTo>
                <a:cubicBezTo>
                  <a:pt x="242" y="98"/>
                  <a:pt x="241" y="98"/>
                  <a:pt x="239" y="98"/>
                </a:cubicBezTo>
                <a:cubicBezTo>
                  <a:pt x="238" y="98"/>
                  <a:pt x="232" y="98"/>
                  <a:pt x="227" y="99"/>
                </a:cubicBezTo>
                <a:cubicBezTo>
                  <a:pt x="226" y="96"/>
                  <a:pt x="226" y="94"/>
                  <a:pt x="225" y="91"/>
                </a:cubicBezTo>
                <a:cubicBezTo>
                  <a:pt x="230" y="89"/>
                  <a:pt x="235" y="87"/>
                  <a:pt x="236" y="86"/>
                </a:cubicBezTo>
                <a:cubicBezTo>
                  <a:pt x="237" y="86"/>
                  <a:pt x="238" y="85"/>
                  <a:pt x="238" y="84"/>
                </a:cubicBezTo>
                <a:cubicBezTo>
                  <a:pt x="239" y="83"/>
                  <a:pt x="239" y="82"/>
                  <a:pt x="238" y="81"/>
                </a:cubicBezTo>
                <a:cubicBezTo>
                  <a:pt x="238" y="80"/>
                  <a:pt x="237" y="79"/>
                  <a:pt x="236" y="78"/>
                </a:cubicBezTo>
                <a:cubicBezTo>
                  <a:pt x="235" y="78"/>
                  <a:pt x="234" y="78"/>
                  <a:pt x="233" y="78"/>
                </a:cubicBezTo>
                <a:cubicBezTo>
                  <a:pt x="232" y="78"/>
                  <a:pt x="226" y="80"/>
                  <a:pt x="221" y="81"/>
                </a:cubicBezTo>
                <a:cubicBezTo>
                  <a:pt x="220" y="79"/>
                  <a:pt x="219" y="76"/>
                  <a:pt x="218" y="74"/>
                </a:cubicBezTo>
                <a:cubicBezTo>
                  <a:pt x="222" y="71"/>
                  <a:pt x="227" y="67"/>
                  <a:pt x="228" y="67"/>
                </a:cubicBezTo>
                <a:cubicBezTo>
                  <a:pt x="229" y="66"/>
                  <a:pt x="230" y="65"/>
                  <a:pt x="230" y="64"/>
                </a:cubicBezTo>
                <a:cubicBezTo>
                  <a:pt x="230" y="63"/>
                  <a:pt x="230" y="62"/>
                  <a:pt x="229" y="61"/>
                </a:cubicBezTo>
                <a:cubicBezTo>
                  <a:pt x="229" y="60"/>
                  <a:pt x="228" y="60"/>
                  <a:pt x="227" y="59"/>
                </a:cubicBezTo>
                <a:cubicBezTo>
                  <a:pt x="226" y="59"/>
                  <a:pt x="225" y="59"/>
                  <a:pt x="224" y="59"/>
                </a:cubicBezTo>
                <a:cubicBezTo>
                  <a:pt x="223" y="60"/>
                  <a:pt x="217" y="62"/>
                  <a:pt x="213" y="65"/>
                </a:cubicBezTo>
                <a:cubicBezTo>
                  <a:pt x="211" y="62"/>
                  <a:pt x="210" y="60"/>
                  <a:pt x="208" y="58"/>
                </a:cubicBezTo>
                <a:cubicBezTo>
                  <a:pt x="212" y="54"/>
                  <a:pt x="216" y="50"/>
                  <a:pt x="217" y="49"/>
                </a:cubicBezTo>
                <a:cubicBezTo>
                  <a:pt x="218" y="49"/>
                  <a:pt x="218" y="48"/>
                  <a:pt x="218" y="47"/>
                </a:cubicBezTo>
                <a:cubicBezTo>
                  <a:pt x="218" y="46"/>
                  <a:pt x="218" y="44"/>
                  <a:pt x="217" y="44"/>
                </a:cubicBezTo>
                <a:cubicBezTo>
                  <a:pt x="216" y="43"/>
                  <a:pt x="215" y="42"/>
                  <a:pt x="214" y="42"/>
                </a:cubicBezTo>
                <a:cubicBezTo>
                  <a:pt x="213" y="42"/>
                  <a:pt x="212" y="42"/>
                  <a:pt x="211" y="43"/>
                </a:cubicBezTo>
                <a:cubicBezTo>
                  <a:pt x="210" y="43"/>
                  <a:pt x="206" y="47"/>
                  <a:pt x="201" y="50"/>
                </a:cubicBezTo>
                <a:cubicBezTo>
                  <a:pt x="199" y="48"/>
                  <a:pt x="198" y="46"/>
                  <a:pt x="196" y="44"/>
                </a:cubicBezTo>
                <a:cubicBezTo>
                  <a:pt x="199" y="40"/>
                  <a:pt x="202" y="35"/>
                  <a:pt x="203" y="34"/>
                </a:cubicBezTo>
                <a:cubicBezTo>
                  <a:pt x="203" y="33"/>
                  <a:pt x="203" y="32"/>
                  <a:pt x="203" y="31"/>
                </a:cubicBezTo>
                <a:cubicBezTo>
                  <a:pt x="203" y="30"/>
                  <a:pt x="203" y="29"/>
                  <a:pt x="202" y="28"/>
                </a:cubicBezTo>
                <a:cubicBezTo>
                  <a:pt x="201" y="28"/>
                  <a:pt x="200" y="27"/>
                  <a:pt x="199" y="27"/>
                </a:cubicBezTo>
                <a:cubicBezTo>
                  <a:pt x="198" y="27"/>
                  <a:pt x="197" y="28"/>
                  <a:pt x="196" y="29"/>
                </a:cubicBezTo>
                <a:cubicBezTo>
                  <a:pt x="195" y="29"/>
                  <a:pt x="191" y="34"/>
                  <a:pt x="187" y="37"/>
                </a:cubicBezTo>
                <a:cubicBezTo>
                  <a:pt x="185" y="36"/>
                  <a:pt x="183" y="34"/>
                  <a:pt x="181" y="33"/>
                </a:cubicBezTo>
                <a:cubicBezTo>
                  <a:pt x="183" y="28"/>
                  <a:pt x="186" y="23"/>
                  <a:pt x="186" y="22"/>
                </a:cubicBezTo>
                <a:cubicBezTo>
                  <a:pt x="187" y="21"/>
                  <a:pt x="187" y="19"/>
                  <a:pt x="186" y="19"/>
                </a:cubicBezTo>
                <a:cubicBezTo>
                  <a:pt x="186" y="18"/>
                  <a:pt x="185" y="17"/>
                  <a:pt x="184" y="16"/>
                </a:cubicBezTo>
                <a:cubicBezTo>
                  <a:pt x="183" y="16"/>
                  <a:pt x="182" y="15"/>
                  <a:pt x="181" y="16"/>
                </a:cubicBezTo>
                <a:cubicBezTo>
                  <a:pt x="180" y="16"/>
                  <a:pt x="179" y="16"/>
                  <a:pt x="179" y="17"/>
                </a:cubicBezTo>
                <a:cubicBezTo>
                  <a:pt x="178" y="18"/>
                  <a:pt x="175" y="23"/>
                  <a:pt x="171" y="27"/>
                </a:cubicBezTo>
                <a:cubicBezTo>
                  <a:pt x="169" y="26"/>
                  <a:pt x="167" y="25"/>
                  <a:pt x="164" y="24"/>
                </a:cubicBezTo>
                <a:cubicBezTo>
                  <a:pt x="166" y="19"/>
                  <a:pt x="167" y="13"/>
                  <a:pt x="168" y="12"/>
                </a:cubicBezTo>
                <a:cubicBezTo>
                  <a:pt x="168" y="11"/>
                  <a:pt x="168" y="10"/>
                  <a:pt x="167" y="9"/>
                </a:cubicBezTo>
                <a:cubicBezTo>
                  <a:pt x="167" y="8"/>
                  <a:pt x="166" y="7"/>
                  <a:pt x="165" y="7"/>
                </a:cubicBezTo>
                <a:cubicBezTo>
                  <a:pt x="164" y="7"/>
                  <a:pt x="163" y="7"/>
                  <a:pt x="162" y="7"/>
                </a:cubicBezTo>
                <a:cubicBezTo>
                  <a:pt x="161" y="7"/>
                  <a:pt x="160" y="8"/>
                  <a:pt x="160" y="9"/>
                </a:cubicBezTo>
                <a:cubicBezTo>
                  <a:pt x="159" y="10"/>
                  <a:pt x="156" y="16"/>
                  <a:pt x="154" y="20"/>
                </a:cubicBezTo>
                <a:cubicBezTo>
                  <a:pt x="152" y="20"/>
                  <a:pt x="149" y="19"/>
                  <a:pt x="147" y="18"/>
                </a:cubicBezTo>
                <a:cubicBezTo>
                  <a:pt x="147" y="13"/>
                  <a:pt x="148" y="7"/>
                  <a:pt x="148" y="6"/>
                </a:cubicBezTo>
                <a:cubicBezTo>
                  <a:pt x="148" y="5"/>
                  <a:pt x="147" y="4"/>
                  <a:pt x="147" y="3"/>
                </a:cubicBezTo>
                <a:cubicBezTo>
                  <a:pt x="146" y="2"/>
                  <a:pt x="145" y="2"/>
                  <a:pt x="144" y="2"/>
                </a:cubicBezTo>
                <a:cubicBezTo>
                  <a:pt x="143" y="1"/>
                  <a:pt x="142" y="2"/>
                  <a:pt x="141" y="2"/>
                </a:cubicBezTo>
                <a:cubicBezTo>
                  <a:pt x="140" y="3"/>
                  <a:pt x="140" y="3"/>
                  <a:pt x="139" y="4"/>
                </a:cubicBezTo>
                <a:cubicBezTo>
                  <a:pt x="139" y="6"/>
                  <a:pt x="137" y="11"/>
                  <a:pt x="136" y="17"/>
                </a:cubicBezTo>
                <a:cubicBezTo>
                  <a:pt x="133" y="16"/>
                  <a:pt x="131" y="16"/>
                  <a:pt x="128" y="16"/>
                </a:cubicBezTo>
                <a:cubicBezTo>
                  <a:pt x="128" y="11"/>
                  <a:pt x="127" y="5"/>
                  <a:pt x="127" y="3"/>
                </a:cubicBezTo>
                <a:cubicBezTo>
                  <a:pt x="127" y="2"/>
                  <a:pt x="126" y="1"/>
                  <a:pt x="126" y="1"/>
                </a:cubicBezTo>
                <a:cubicBezTo>
                  <a:pt x="125" y="0"/>
                  <a:pt x="124" y="0"/>
                  <a:pt x="123" y="0"/>
                </a:cubicBezTo>
                <a:cubicBezTo>
                  <a:pt x="122" y="0"/>
                  <a:pt x="121" y="0"/>
                  <a:pt x="120" y="1"/>
                </a:cubicBezTo>
                <a:cubicBezTo>
                  <a:pt x="119" y="1"/>
                  <a:pt x="119" y="2"/>
                  <a:pt x="119" y="3"/>
                </a:cubicBezTo>
                <a:cubicBezTo>
                  <a:pt x="118" y="5"/>
                  <a:pt x="118" y="11"/>
                  <a:pt x="117" y="16"/>
                </a:cubicBezTo>
                <a:cubicBezTo>
                  <a:pt x="115" y="16"/>
                  <a:pt x="112" y="16"/>
                  <a:pt x="110" y="17"/>
                </a:cubicBezTo>
                <a:cubicBezTo>
                  <a:pt x="108" y="11"/>
                  <a:pt x="107" y="6"/>
                  <a:pt x="106" y="4"/>
                </a:cubicBezTo>
                <a:cubicBezTo>
                  <a:pt x="106" y="3"/>
                  <a:pt x="105" y="3"/>
                  <a:pt x="104" y="2"/>
                </a:cubicBezTo>
                <a:cubicBezTo>
                  <a:pt x="104" y="2"/>
                  <a:pt x="103" y="1"/>
                  <a:pt x="101" y="2"/>
                </a:cubicBezTo>
                <a:cubicBezTo>
                  <a:pt x="100" y="2"/>
                  <a:pt x="100" y="2"/>
                  <a:pt x="99" y="3"/>
                </a:cubicBezTo>
                <a:cubicBezTo>
                  <a:pt x="98" y="4"/>
                  <a:pt x="98" y="5"/>
                  <a:pt x="98" y="6"/>
                </a:cubicBezTo>
                <a:cubicBezTo>
                  <a:pt x="98" y="7"/>
                  <a:pt x="99" y="13"/>
                  <a:pt x="99" y="18"/>
                </a:cubicBezTo>
                <a:cubicBezTo>
                  <a:pt x="96" y="19"/>
                  <a:pt x="94" y="20"/>
                  <a:pt x="91" y="20"/>
                </a:cubicBezTo>
                <a:cubicBezTo>
                  <a:pt x="89" y="16"/>
                  <a:pt x="87" y="10"/>
                  <a:pt x="86" y="9"/>
                </a:cubicBezTo>
                <a:cubicBezTo>
                  <a:pt x="86" y="8"/>
                  <a:pt x="85" y="7"/>
                  <a:pt x="84" y="7"/>
                </a:cubicBezTo>
                <a:cubicBezTo>
                  <a:pt x="83" y="7"/>
                  <a:pt x="82" y="7"/>
                  <a:pt x="81" y="7"/>
                </a:cubicBezTo>
                <a:cubicBezTo>
                  <a:pt x="80" y="7"/>
                  <a:pt x="79" y="8"/>
                  <a:pt x="79" y="9"/>
                </a:cubicBezTo>
                <a:cubicBezTo>
                  <a:pt x="78" y="10"/>
                  <a:pt x="78" y="11"/>
                  <a:pt x="78" y="12"/>
                </a:cubicBezTo>
                <a:cubicBezTo>
                  <a:pt x="78" y="13"/>
                  <a:pt x="80" y="19"/>
                  <a:pt x="81" y="24"/>
                </a:cubicBezTo>
                <a:cubicBezTo>
                  <a:pt x="79" y="25"/>
                  <a:pt x="76" y="26"/>
                  <a:pt x="74" y="27"/>
                </a:cubicBezTo>
                <a:cubicBezTo>
                  <a:pt x="71" y="23"/>
                  <a:pt x="68" y="18"/>
                  <a:pt x="67" y="17"/>
                </a:cubicBezTo>
                <a:cubicBezTo>
                  <a:pt x="66" y="16"/>
                  <a:pt x="65" y="16"/>
                  <a:pt x="64" y="16"/>
                </a:cubicBezTo>
                <a:cubicBezTo>
                  <a:pt x="63" y="15"/>
                  <a:pt x="62" y="16"/>
                  <a:pt x="61" y="16"/>
                </a:cubicBezTo>
                <a:cubicBezTo>
                  <a:pt x="60" y="17"/>
                  <a:pt x="60" y="18"/>
                  <a:pt x="59" y="19"/>
                </a:cubicBezTo>
                <a:cubicBezTo>
                  <a:pt x="59" y="19"/>
                  <a:pt x="59" y="21"/>
                  <a:pt x="60" y="22"/>
                </a:cubicBezTo>
                <a:cubicBezTo>
                  <a:pt x="60" y="23"/>
                  <a:pt x="63" y="28"/>
                  <a:pt x="65" y="33"/>
                </a:cubicBezTo>
                <a:cubicBezTo>
                  <a:pt x="63" y="34"/>
                  <a:pt x="60" y="36"/>
                  <a:pt x="58" y="37"/>
                </a:cubicBezTo>
                <a:cubicBezTo>
                  <a:pt x="55" y="34"/>
                  <a:pt x="50" y="29"/>
                  <a:pt x="49" y="29"/>
                </a:cubicBezTo>
                <a:cubicBezTo>
                  <a:pt x="49" y="28"/>
                  <a:pt x="48" y="27"/>
                  <a:pt x="47" y="27"/>
                </a:cubicBezTo>
                <a:cubicBezTo>
                  <a:pt x="46" y="27"/>
                  <a:pt x="45" y="28"/>
                  <a:pt x="44" y="28"/>
                </a:cubicBezTo>
                <a:cubicBezTo>
                  <a:pt x="43" y="29"/>
                  <a:pt x="42" y="30"/>
                  <a:pt x="42" y="31"/>
                </a:cubicBezTo>
                <a:cubicBezTo>
                  <a:pt x="42" y="32"/>
                  <a:pt x="42" y="33"/>
                  <a:pt x="43" y="34"/>
                </a:cubicBezTo>
                <a:cubicBezTo>
                  <a:pt x="44" y="35"/>
                  <a:pt x="47" y="40"/>
                  <a:pt x="50" y="44"/>
                </a:cubicBezTo>
                <a:cubicBezTo>
                  <a:pt x="48" y="46"/>
                  <a:pt x="46" y="48"/>
                  <a:pt x="45" y="50"/>
                </a:cubicBezTo>
                <a:cubicBezTo>
                  <a:pt x="40" y="47"/>
                  <a:pt x="35" y="43"/>
                  <a:pt x="34" y="43"/>
                </a:cubicBezTo>
                <a:cubicBezTo>
                  <a:pt x="33" y="42"/>
                  <a:pt x="32" y="42"/>
                  <a:pt x="31" y="42"/>
                </a:cubicBezTo>
                <a:cubicBezTo>
                  <a:pt x="30" y="42"/>
                  <a:pt x="29" y="43"/>
                  <a:pt x="29" y="44"/>
                </a:cubicBezTo>
                <a:cubicBezTo>
                  <a:pt x="28" y="44"/>
                  <a:pt x="28" y="46"/>
                  <a:pt x="28" y="47"/>
                </a:cubicBezTo>
                <a:cubicBezTo>
                  <a:pt x="28" y="48"/>
                  <a:pt x="28" y="49"/>
                  <a:pt x="29" y="49"/>
                </a:cubicBezTo>
                <a:cubicBezTo>
                  <a:pt x="30" y="50"/>
                  <a:pt x="34" y="54"/>
                  <a:pt x="37" y="58"/>
                </a:cubicBezTo>
                <a:cubicBezTo>
                  <a:pt x="36" y="60"/>
                  <a:pt x="34" y="62"/>
                  <a:pt x="33" y="65"/>
                </a:cubicBezTo>
                <a:cubicBezTo>
                  <a:pt x="28" y="62"/>
                  <a:pt x="23" y="60"/>
                  <a:pt x="22" y="59"/>
                </a:cubicBezTo>
                <a:cubicBezTo>
                  <a:pt x="21" y="59"/>
                  <a:pt x="20" y="59"/>
                  <a:pt x="19" y="59"/>
                </a:cubicBezTo>
                <a:cubicBezTo>
                  <a:pt x="18" y="60"/>
                  <a:pt x="17" y="60"/>
                  <a:pt x="16" y="61"/>
                </a:cubicBezTo>
                <a:cubicBezTo>
                  <a:pt x="16" y="62"/>
                  <a:pt x="16" y="63"/>
                  <a:pt x="16" y="64"/>
                </a:cubicBezTo>
                <a:cubicBezTo>
                  <a:pt x="16" y="65"/>
                  <a:pt x="17" y="66"/>
                  <a:pt x="17" y="67"/>
                </a:cubicBezTo>
                <a:cubicBezTo>
                  <a:pt x="18" y="67"/>
                  <a:pt x="23" y="71"/>
                  <a:pt x="28" y="74"/>
                </a:cubicBezTo>
                <a:cubicBezTo>
                  <a:pt x="26" y="76"/>
                  <a:pt x="25" y="79"/>
                  <a:pt x="24" y="81"/>
                </a:cubicBezTo>
                <a:cubicBezTo>
                  <a:pt x="19" y="80"/>
                  <a:pt x="13" y="78"/>
                  <a:pt x="12" y="78"/>
                </a:cubicBezTo>
                <a:cubicBezTo>
                  <a:pt x="11" y="78"/>
                  <a:pt x="10" y="78"/>
                  <a:pt x="9" y="78"/>
                </a:cubicBezTo>
                <a:cubicBezTo>
                  <a:pt x="8" y="79"/>
                  <a:pt x="8" y="80"/>
                  <a:pt x="7" y="81"/>
                </a:cubicBezTo>
                <a:cubicBezTo>
                  <a:pt x="7" y="82"/>
                  <a:pt x="7" y="83"/>
                  <a:pt x="7" y="84"/>
                </a:cubicBezTo>
                <a:cubicBezTo>
                  <a:pt x="8" y="85"/>
                  <a:pt x="8" y="86"/>
                  <a:pt x="9" y="86"/>
                </a:cubicBezTo>
                <a:cubicBezTo>
                  <a:pt x="10" y="87"/>
                  <a:pt x="16" y="89"/>
                  <a:pt x="21" y="91"/>
                </a:cubicBezTo>
                <a:cubicBezTo>
                  <a:pt x="20" y="94"/>
                  <a:pt x="19" y="96"/>
                  <a:pt x="19" y="99"/>
                </a:cubicBezTo>
                <a:cubicBezTo>
                  <a:pt x="13" y="98"/>
                  <a:pt x="7" y="98"/>
                  <a:pt x="6" y="98"/>
                </a:cubicBezTo>
                <a:cubicBezTo>
                  <a:pt x="5" y="98"/>
                  <a:pt x="4" y="98"/>
                  <a:pt x="3" y="99"/>
                </a:cubicBezTo>
                <a:cubicBezTo>
                  <a:pt x="2" y="99"/>
                  <a:pt x="2" y="100"/>
                  <a:pt x="2" y="101"/>
                </a:cubicBezTo>
                <a:cubicBezTo>
                  <a:pt x="2" y="103"/>
                  <a:pt x="2" y="104"/>
                  <a:pt x="2" y="104"/>
                </a:cubicBezTo>
                <a:cubicBezTo>
                  <a:pt x="3" y="105"/>
                  <a:pt x="4" y="106"/>
                  <a:pt x="5" y="106"/>
                </a:cubicBezTo>
                <a:cubicBezTo>
                  <a:pt x="6" y="107"/>
                  <a:pt x="12" y="108"/>
                  <a:pt x="17" y="110"/>
                </a:cubicBezTo>
                <a:cubicBezTo>
                  <a:pt x="16" y="112"/>
                  <a:pt x="16" y="115"/>
                  <a:pt x="16" y="117"/>
                </a:cubicBezTo>
                <a:cubicBezTo>
                  <a:pt x="11" y="118"/>
                  <a:pt x="5" y="118"/>
                  <a:pt x="4" y="119"/>
                </a:cubicBezTo>
                <a:cubicBezTo>
                  <a:pt x="2" y="119"/>
                  <a:pt x="2" y="119"/>
                  <a:pt x="1" y="120"/>
                </a:cubicBezTo>
                <a:cubicBezTo>
                  <a:pt x="0" y="121"/>
                  <a:pt x="0" y="122"/>
                  <a:pt x="0" y="123"/>
                </a:cubicBezTo>
                <a:cubicBezTo>
                  <a:pt x="0" y="124"/>
                  <a:pt x="0" y="125"/>
                  <a:pt x="1" y="126"/>
                </a:cubicBezTo>
                <a:cubicBezTo>
                  <a:pt x="2" y="126"/>
                  <a:pt x="2" y="127"/>
                  <a:pt x="4" y="127"/>
                </a:cubicBezTo>
                <a:cubicBezTo>
                  <a:pt x="5" y="127"/>
                  <a:pt x="11" y="128"/>
                  <a:pt x="16" y="128"/>
                </a:cubicBezTo>
                <a:cubicBezTo>
                  <a:pt x="16" y="131"/>
                  <a:pt x="16" y="134"/>
                  <a:pt x="17" y="136"/>
                </a:cubicBezTo>
                <a:cubicBezTo>
                  <a:pt x="12" y="138"/>
                  <a:pt x="6" y="139"/>
                  <a:pt x="5" y="139"/>
                </a:cubicBezTo>
                <a:cubicBezTo>
                  <a:pt x="4" y="140"/>
                  <a:pt x="3" y="140"/>
                  <a:pt x="2" y="141"/>
                </a:cubicBezTo>
                <a:cubicBezTo>
                  <a:pt x="2" y="142"/>
                  <a:pt x="2" y="143"/>
                  <a:pt x="2" y="144"/>
                </a:cubicBezTo>
                <a:cubicBezTo>
                  <a:pt x="2" y="145"/>
                  <a:pt x="2" y="146"/>
                  <a:pt x="3" y="147"/>
                </a:cubicBezTo>
                <a:cubicBezTo>
                  <a:pt x="4" y="147"/>
                  <a:pt x="5" y="148"/>
                  <a:pt x="6" y="148"/>
                </a:cubicBezTo>
                <a:cubicBezTo>
                  <a:pt x="7" y="148"/>
                  <a:pt x="13" y="147"/>
                  <a:pt x="19" y="147"/>
                </a:cubicBezTo>
                <a:cubicBezTo>
                  <a:pt x="19" y="149"/>
                  <a:pt x="20" y="152"/>
                  <a:pt x="21" y="154"/>
                </a:cubicBezTo>
                <a:cubicBezTo>
                  <a:pt x="16" y="157"/>
                  <a:pt x="10" y="159"/>
                  <a:pt x="9" y="160"/>
                </a:cubicBezTo>
                <a:cubicBezTo>
                  <a:pt x="8" y="160"/>
                  <a:pt x="8" y="161"/>
                  <a:pt x="7" y="162"/>
                </a:cubicBezTo>
                <a:cubicBezTo>
                  <a:pt x="7" y="163"/>
                  <a:pt x="7" y="164"/>
                  <a:pt x="7" y="165"/>
                </a:cubicBezTo>
                <a:cubicBezTo>
                  <a:pt x="8" y="166"/>
                  <a:pt x="8" y="167"/>
                  <a:pt x="9" y="167"/>
                </a:cubicBezTo>
                <a:cubicBezTo>
                  <a:pt x="10" y="168"/>
                  <a:pt x="11" y="168"/>
                  <a:pt x="12" y="168"/>
                </a:cubicBezTo>
                <a:cubicBezTo>
                  <a:pt x="13" y="167"/>
                  <a:pt x="19" y="166"/>
                  <a:pt x="24" y="165"/>
                </a:cubicBezTo>
                <a:cubicBezTo>
                  <a:pt x="25" y="167"/>
                  <a:pt x="26" y="169"/>
                  <a:pt x="28" y="172"/>
                </a:cubicBezTo>
                <a:cubicBezTo>
                  <a:pt x="23" y="175"/>
                  <a:pt x="18" y="178"/>
                  <a:pt x="17" y="179"/>
                </a:cubicBezTo>
                <a:cubicBezTo>
                  <a:pt x="17" y="180"/>
                  <a:pt x="16" y="180"/>
                  <a:pt x="16" y="181"/>
                </a:cubicBezTo>
                <a:cubicBezTo>
                  <a:pt x="16" y="182"/>
                  <a:pt x="16" y="184"/>
                  <a:pt x="16" y="184"/>
                </a:cubicBezTo>
                <a:cubicBezTo>
                  <a:pt x="17" y="185"/>
                  <a:pt x="18" y="186"/>
                  <a:pt x="19" y="186"/>
                </a:cubicBezTo>
                <a:cubicBezTo>
                  <a:pt x="20" y="187"/>
                  <a:pt x="21" y="187"/>
                  <a:pt x="22" y="186"/>
                </a:cubicBezTo>
                <a:cubicBezTo>
                  <a:pt x="23" y="186"/>
                  <a:pt x="28" y="183"/>
                  <a:pt x="33" y="181"/>
                </a:cubicBezTo>
                <a:cubicBezTo>
                  <a:pt x="34" y="183"/>
                  <a:pt x="36" y="185"/>
                  <a:pt x="37" y="187"/>
                </a:cubicBezTo>
                <a:cubicBezTo>
                  <a:pt x="34" y="191"/>
                  <a:pt x="30" y="196"/>
                  <a:pt x="29" y="196"/>
                </a:cubicBezTo>
                <a:cubicBezTo>
                  <a:pt x="28" y="197"/>
                  <a:pt x="28" y="198"/>
                  <a:pt x="28" y="199"/>
                </a:cubicBezTo>
                <a:cubicBezTo>
                  <a:pt x="28" y="200"/>
                  <a:pt x="28" y="201"/>
                  <a:pt x="29" y="202"/>
                </a:cubicBezTo>
                <a:cubicBezTo>
                  <a:pt x="29" y="203"/>
                  <a:pt x="30" y="203"/>
                  <a:pt x="31" y="204"/>
                </a:cubicBezTo>
                <a:cubicBezTo>
                  <a:pt x="32" y="204"/>
                  <a:pt x="33" y="204"/>
                  <a:pt x="34" y="203"/>
                </a:cubicBezTo>
                <a:cubicBezTo>
                  <a:pt x="35" y="202"/>
                  <a:pt x="40" y="199"/>
                  <a:pt x="45" y="196"/>
                </a:cubicBezTo>
                <a:cubicBezTo>
                  <a:pt x="46" y="198"/>
                  <a:pt x="48" y="200"/>
                  <a:pt x="50" y="201"/>
                </a:cubicBezTo>
                <a:cubicBezTo>
                  <a:pt x="47" y="206"/>
                  <a:pt x="44" y="211"/>
                  <a:pt x="43" y="212"/>
                </a:cubicBezTo>
                <a:cubicBezTo>
                  <a:pt x="42" y="213"/>
                  <a:pt x="42" y="214"/>
                  <a:pt x="42" y="215"/>
                </a:cubicBezTo>
                <a:cubicBezTo>
                  <a:pt x="42" y="216"/>
                  <a:pt x="43" y="217"/>
                  <a:pt x="44" y="217"/>
                </a:cubicBezTo>
                <a:cubicBezTo>
                  <a:pt x="45" y="218"/>
                  <a:pt x="46" y="218"/>
                  <a:pt x="47" y="218"/>
                </a:cubicBezTo>
                <a:cubicBezTo>
                  <a:pt x="48" y="218"/>
                  <a:pt x="49" y="218"/>
                  <a:pt x="49" y="217"/>
                </a:cubicBezTo>
                <a:cubicBezTo>
                  <a:pt x="50" y="216"/>
                  <a:pt x="55" y="212"/>
                  <a:pt x="58" y="208"/>
                </a:cubicBezTo>
                <a:cubicBezTo>
                  <a:pt x="60" y="210"/>
                  <a:pt x="63" y="211"/>
                  <a:pt x="65" y="213"/>
                </a:cubicBezTo>
                <a:cubicBezTo>
                  <a:pt x="63" y="218"/>
                  <a:pt x="60" y="223"/>
                  <a:pt x="60" y="224"/>
                </a:cubicBezTo>
                <a:cubicBezTo>
                  <a:pt x="59" y="225"/>
                  <a:pt x="59" y="226"/>
                  <a:pt x="59" y="227"/>
                </a:cubicBezTo>
                <a:cubicBezTo>
                  <a:pt x="60" y="228"/>
                  <a:pt x="60" y="229"/>
                  <a:pt x="61" y="229"/>
                </a:cubicBezTo>
                <a:cubicBezTo>
                  <a:pt x="62" y="230"/>
                  <a:pt x="63" y="230"/>
                  <a:pt x="64" y="230"/>
                </a:cubicBezTo>
                <a:cubicBezTo>
                  <a:pt x="65" y="230"/>
                  <a:pt x="66" y="229"/>
                  <a:pt x="67" y="228"/>
                </a:cubicBezTo>
                <a:cubicBezTo>
                  <a:pt x="68" y="227"/>
                  <a:pt x="71" y="223"/>
                  <a:pt x="74" y="218"/>
                </a:cubicBezTo>
                <a:cubicBezTo>
                  <a:pt x="76" y="219"/>
                  <a:pt x="79" y="221"/>
                  <a:pt x="81" y="222"/>
                </a:cubicBezTo>
                <a:cubicBezTo>
                  <a:pt x="80" y="227"/>
                  <a:pt x="78" y="233"/>
                  <a:pt x="78" y="234"/>
                </a:cubicBezTo>
                <a:cubicBezTo>
                  <a:pt x="78" y="235"/>
                  <a:pt x="78" y="236"/>
                  <a:pt x="79" y="237"/>
                </a:cubicBezTo>
                <a:cubicBezTo>
                  <a:pt x="79" y="237"/>
                  <a:pt x="80" y="238"/>
                  <a:pt x="81" y="239"/>
                </a:cubicBezTo>
                <a:cubicBezTo>
                  <a:pt x="82" y="239"/>
                  <a:pt x="83" y="239"/>
                  <a:pt x="84" y="239"/>
                </a:cubicBezTo>
                <a:cubicBezTo>
                  <a:pt x="85" y="238"/>
                  <a:pt x="86" y="238"/>
                  <a:pt x="86" y="237"/>
                </a:cubicBezTo>
                <a:cubicBezTo>
                  <a:pt x="87" y="236"/>
                  <a:pt x="89" y="230"/>
                  <a:pt x="91" y="225"/>
                </a:cubicBezTo>
                <a:cubicBezTo>
                  <a:pt x="94" y="226"/>
                  <a:pt x="96" y="227"/>
                  <a:pt x="99" y="227"/>
                </a:cubicBezTo>
                <a:cubicBezTo>
                  <a:pt x="99" y="233"/>
                  <a:pt x="98" y="239"/>
                  <a:pt x="98" y="240"/>
                </a:cubicBezTo>
                <a:cubicBezTo>
                  <a:pt x="98" y="241"/>
                  <a:pt x="98" y="242"/>
                  <a:pt x="99" y="243"/>
                </a:cubicBezTo>
                <a:cubicBezTo>
                  <a:pt x="100" y="243"/>
                  <a:pt x="100" y="244"/>
                  <a:pt x="101" y="244"/>
                </a:cubicBezTo>
                <a:cubicBezTo>
                  <a:pt x="103" y="244"/>
                  <a:pt x="104" y="244"/>
                  <a:pt x="104" y="244"/>
                </a:cubicBezTo>
                <a:cubicBezTo>
                  <a:pt x="105" y="243"/>
                  <a:pt x="106" y="242"/>
                  <a:pt x="106" y="241"/>
                </a:cubicBezTo>
                <a:cubicBezTo>
                  <a:pt x="107" y="240"/>
                  <a:pt x="108" y="234"/>
                  <a:pt x="110" y="229"/>
                </a:cubicBezTo>
                <a:cubicBezTo>
                  <a:pt x="112" y="229"/>
                  <a:pt x="115" y="230"/>
                  <a:pt x="117" y="230"/>
                </a:cubicBezTo>
                <a:cubicBezTo>
                  <a:pt x="118" y="235"/>
                  <a:pt x="118" y="241"/>
                  <a:pt x="119" y="242"/>
                </a:cubicBezTo>
                <a:cubicBezTo>
                  <a:pt x="119" y="243"/>
                  <a:pt x="119" y="244"/>
                  <a:pt x="120" y="245"/>
                </a:cubicBezTo>
                <a:cubicBezTo>
                  <a:pt x="121" y="246"/>
                  <a:pt x="122" y="246"/>
                  <a:pt x="123" y="246"/>
                </a:cubicBezTo>
                <a:cubicBezTo>
                  <a:pt x="124" y="246"/>
                  <a:pt x="125" y="246"/>
                  <a:pt x="126" y="245"/>
                </a:cubicBezTo>
                <a:cubicBezTo>
                  <a:pt x="126" y="244"/>
                  <a:pt x="127" y="243"/>
                  <a:pt x="127" y="242"/>
                </a:cubicBezTo>
                <a:cubicBezTo>
                  <a:pt x="127" y="241"/>
                  <a:pt x="128" y="235"/>
                  <a:pt x="128" y="230"/>
                </a:cubicBezTo>
                <a:cubicBezTo>
                  <a:pt x="131" y="230"/>
                  <a:pt x="133" y="229"/>
                  <a:pt x="136" y="229"/>
                </a:cubicBezTo>
                <a:cubicBezTo>
                  <a:pt x="137" y="234"/>
                  <a:pt x="139" y="240"/>
                  <a:pt x="139" y="241"/>
                </a:cubicBezTo>
                <a:cubicBezTo>
                  <a:pt x="140" y="242"/>
                  <a:pt x="140" y="243"/>
                  <a:pt x="141" y="244"/>
                </a:cubicBezTo>
                <a:cubicBezTo>
                  <a:pt x="142" y="244"/>
                  <a:pt x="143" y="244"/>
                  <a:pt x="144" y="244"/>
                </a:cubicBezTo>
                <a:cubicBezTo>
                  <a:pt x="145" y="244"/>
                  <a:pt x="146" y="243"/>
                  <a:pt x="147" y="243"/>
                </a:cubicBezTo>
                <a:cubicBezTo>
                  <a:pt x="147" y="242"/>
                  <a:pt x="148" y="241"/>
                  <a:pt x="148" y="240"/>
                </a:cubicBezTo>
                <a:cubicBezTo>
                  <a:pt x="148" y="239"/>
                  <a:pt x="147" y="233"/>
                  <a:pt x="147" y="227"/>
                </a:cubicBezTo>
                <a:cubicBezTo>
                  <a:pt x="149" y="227"/>
                  <a:pt x="152" y="226"/>
                  <a:pt x="154" y="225"/>
                </a:cubicBezTo>
                <a:cubicBezTo>
                  <a:pt x="156" y="230"/>
                  <a:pt x="159" y="236"/>
                  <a:pt x="160" y="237"/>
                </a:cubicBezTo>
                <a:cubicBezTo>
                  <a:pt x="160" y="238"/>
                  <a:pt x="161" y="238"/>
                  <a:pt x="162" y="239"/>
                </a:cubicBezTo>
                <a:cubicBezTo>
                  <a:pt x="163" y="239"/>
                  <a:pt x="164" y="239"/>
                  <a:pt x="165" y="239"/>
                </a:cubicBezTo>
                <a:cubicBezTo>
                  <a:pt x="166" y="238"/>
                  <a:pt x="167" y="237"/>
                  <a:pt x="167" y="237"/>
                </a:cubicBezTo>
                <a:cubicBezTo>
                  <a:pt x="168" y="236"/>
                  <a:pt x="168" y="235"/>
                  <a:pt x="168" y="234"/>
                </a:cubicBezTo>
                <a:cubicBezTo>
                  <a:pt x="167" y="233"/>
                  <a:pt x="166" y="227"/>
                  <a:pt x="164" y="222"/>
                </a:cubicBezTo>
                <a:cubicBezTo>
                  <a:pt x="167" y="221"/>
                  <a:pt x="169" y="219"/>
                  <a:pt x="171" y="218"/>
                </a:cubicBezTo>
                <a:cubicBezTo>
                  <a:pt x="175" y="223"/>
                  <a:pt x="178" y="227"/>
                  <a:pt x="179" y="228"/>
                </a:cubicBezTo>
                <a:cubicBezTo>
                  <a:pt x="179" y="229"/>
                  <a:pt x="180" y="230"/>
                  <a:pt x="181" y="230"/>
                </a:cubicBezTo>
                <a:cubicBezTo>
                  <a:pt x="182" y="230"/>
                  <a:pt x="183" y="230"/>
                  <a:pt x="184" y="229"/>
                </a:cubicBezTo>
                <a:cubicBezTo>
                  <a:pt x="185" y="229"/>
                  <a:pt x="186" y="228"/>
                  <a:pt x="186" y="227"/>
                </a:cubicBezTo>
                <a:cubicBezTo>
                  <a:pt x="187" y="226"/>
                  <a:pt x="187" y="225"/>
                  <a:pt x="186" y="224"/>
                </a:cubicBezTo>
                <a:cubicBezTo>
                  <a:pt x="186" y="223"/>
                  <a:pt x="183" y="218"/>
                  <a:pt x="181" y="213"/>
                </a:cubicBezTo>
                <a:cubicBezTo>
                  <a:pt x="183" y="211"/>
                  <a:pt x="185" y="210"/>
                  <a:pt x="187" y="208"/>
                </a:cubicBezTo>
                <a:cubicBezTo>
                  <a:pt x="191" y="212"/>
                  <a:pt x="195" y="216"/>
                  <a:pt x="196" y="217"/>
                </a:cubicBezTo>
                <a:cubicBezTo>
                  <a:pt x="197" y="218"/>
                  <a:pt x="198" y="218"/>
                  <a:pt x="199" y="218"/>
                </a:cubicBezTo>
                <a:cubicBezTo>
                  <a:pt x="200" y="218"/>
                  <a:pt x="201" y="218"/>
                  <a:pt x="202" y="217"/>
                </a:cubicBezTo>
                <a:cubicBezTo>
                  <a:pt x="203" y="217"/>
                  <a:pt x="203" y="216"/>
                  <a:pt x="203" y="215"/>
                </a:cubicBezTo>
                <a:cubicBezTo>
                  <a:pt x="203" y="214"/>
                  <a:pt x="203" y="213"/>
                  <a:pt x="203" y="212"/>
                </a:cubicBezTo>
                <a:cubicBezTo>
                  <a:pt x="202" y="211"/>
                  <a:pt x="199" y="206"/>
                  <a:pt x="196" y="201"/>
                </a:cubicBezTo>
                <a:cubicBezTo>
                  <a:pt x="198" y="200"/>
                  <a:pt x="199" y="198"/>
                  <a:pt x="201" y="196"/>
                </a:cubicBezTo>
                <a:cubicBezTo>
                  <a:pt x="206" y="199"/>
                  <a:pt x="210" y="202"/>
                  <a:pt x="211" y="203"/>
                </a:cubicBezTo>
                <a:cubicBezTo>
                  <a:pt x="212" y="204"/>
                  <a:pt x="213" y="204"/>
                  <a:pt x="214" y="204"/>
                </a:cubicBezTo>
                <a:cubicBezTo>
                  <a:pt x="215" y="203"/>
                  <a:pt x="216" y="203"/>
                  <a:pt x="217" y="202"/>
                </a:cubicBezTo>
                <a:cubicBezTo>
                  <a:pt x="218" y="201"/>
                  <a:pt x="218" y="200"/>
                  <a:pt x="218" y="199"/>
                </a:cubicBezTo>
                <a:cubicBezTo>
                  <a:pt x="218" y="198"/>
                  <a:pt x="218" y="197"/>
                  <a:pt x="217" y="196"/>
                </a:cubicBezTo>
                <a:cubicBezTo>
                  <a:pt x="216" y="196"/>
                  <a:pt x="212" y="191"/>
                  <a:pt x="208" y="187"/>
                </a:cubicBezTo>
                <a:cubicBezTo>
                  <a:pt x="210" y="185"/>
                  <a:pt x="211" y="183"/>
                  <a:pt x="213" y="181"/>
                </a:cubicBezTo>
                <a:cubicBezTo>
                  <a:pt x="217" y="183"/>
                  <a:pt x="223" y="186"/>
                  <a:pt x="224" y="186"/>
                </a:cubicBezTo>
                <a:cubicBezTo>
                  <a:pt x="225" y="187"/>
                  <a:pt x="226" y="187"/>
                  <a:pt x="227" y="186"/>
                </a:cubicBezTo>
                <a:cubicBezTo>
                  <a:pt x="228" y="186"/>
                  <a:pt x="229" y="185"/>
                  <a:pt x="229" y="184"/>
                </a:cubicBezTo>
                <a:cubicBezTo>
                  <a:pt x="230" y="184"/>
                  <a:pt x="230" y="182"/>
                  <a:pt x="230" y="181"/>
                </a:cubicBezTo>
                <a:cubicBezTo>
                  <a:pt x="230" y="180"/>
                  <a:pt x="229" y="180"/>
                  <a:pt x="228" y="179"/>
                </a:cubicBezTo>
                <a:cubicBezTo>
                  <a:pt x="227" y="178"/>
                  <a:pt x="222" y="175"/>
                  <a:pt x="218" y="172"/>
                </a:cubicBezTo>
                <a:cubicBezTo>
                  <a:pt x="219" y="169"/>
                  <a:pt x="220" y="167"/>
                  <a:pt x="221" y="165"/>
                </a:cubicBezTo>
                <a:cubicBezTo>
                  <a:pt x="226" y="166"/>
                  <a:pt x="232" y="167"/>
                  <a:pt x="233" y="168"/>
                </a:cubicBezTo>
                <a:cubicBezTo>
                  <a:pt x="234" y="168"/>
                  <a:pt x="235" y="168"/>
                  <a:pt x="236" y="167"/>
                </a:cubicBezTo>
                <a:cubicBezTo>
                  <a:pt x="237" y="167"/>
                  <a:pt x="238" y="166"/>
                  <a:pt x="238" y="165"/>
                </a:cubicBezTo>
                <a:cubicBezTo>
                  <a:pt x="239" y="164"/>
                  <a:pt x="239" y="163"/>
                  <a:pt x="238" y="162"/>
                </a:cubicBezTo>
                <a:cubicBezTo>
                  <a:pt x="238" y="161"/>
                  <a:pt x="237" y="160"/>
                  <a:pt x="236" y="160"/>
                </a:cubicBezTo>
                <a:cubicBezTo>
                  <a:pt x="235" y="159"/>
                  <a:pt x="230" y="157"/>
                  <a:pt x="225" y="154"/>
                </a:cubicBezTo>
                <a:cubicBezTo>
                  <a:pt x="226" y="152"/>
                  <a:pt x="226" y="149"/>
                  <a:pt x="227" y="147"/>
                </a:cubicBezTo>
                <a:cubicBezTo>
                  <a:pt x="232" y="147"/>
                  <a:pt x="238" y="148"/>
                  <a:pt x="239" y="148"/>
                </a:cubicBezTo>
                <a:cubicBezTo>
                  <a:pt x="241" y="148"/>
                  <a:pt x="242" y="147"/>
                  <a:pt x="242" y="147"/>
                </a:cubicBezTo>
                <a:cubicBezTo>
                  <a:pt x="243" y="146"/>
                  <a:pt x="244" y="145"/>
                  <a:pt x="244" y="144"/>
                </a:cubicBezTo>
                <a:cubicBezTo>
                  <a:pt x="244" y="143"/>
                  <a:pt x="244" y="142"/>
                  <a:pt x="243" y="141"/>
                </a:cubicBezTo>
                <a:cubicBezTo>
                  <a:pt x="243" y="140"/>
                  <a:pt x="242" y="140"/>
                  <a:pt x="241" y="139"/>
                </a:cubicBezTo>
                <a:cubicBezTo>
                  <a:pt x="240" y="139"/>
                  <a:pt x="234" y="138"/>
                  <a:pt x="229" y="136"/>
                </a:cubicBezTo>
                <a:cubicBezTo>
                  <a:pt x="229" y="134"/>
                  <a:pt x="229" y="131"/>
                  <a:pt x="230" y="128"/>
                </a:cubicBezTo>
                <a:cubicBezTo>
                  <a:pt x="235" y="128"/>
                  <a:pt x="241" y="127"/>
                  <a:pt x="242" y="127"/>
                </a:cubicBezTo>
                <a:close/>
                <a:moveTo>
                  <a:pt x="123" y="209"/>
                </a:moveTo>
                <a:cubicBezTo>
                  <a:pt x="75" y="209"/>
                  <a:pt x="36" y="171"/>
                  <a:pt x="36" y="123"/>
                </a:cubicBezTo>
                <a:cubicBezTo>
                  <a:pt x="36" y="75"/>
                  <a:pt x="75" y="36"/>
                  <a:pt x="123" y="36"/>
                </a:cubicBezTo>
                <a:cubicBezTo>
                  <a:pt x="171" y="36"/>
                  <a:pt x="209" y="75"/>
                  <a:pt x="209" y="123"/>
                </a:cubicBezTo>
                <a:cubicBezTo>
                  <a:pt x="209" y="171"/>
                  <a:pt x="171" y="209"/>
                  <a:pt x="123" y="2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24" name="Group 59"/>
          <p:cNvGrpSpPr/>
          <p:nvPr/>
        </p:nvGrpSpPr>
        <p:grpSpPr>
          <a:xfrm>
            <a:off x="271015" y="1071955"/>
            <a:ext cx="206683" cy="223907"/>
            <a:chOff x="6941027" y="4788593"/>
            <a:chExt cx="359392" cy="389342"/>
          </a:xfrm>
          <a:solidFill>
            <a:schemeClr val="bg1"/>
          </a:solidFill>
        </p:grpSpPr>
        <p:sp>
          <p:nvSpPr>
            <p:cNvPr id="125" name="Freeform 132"/>
            <p:cNvSpPr/>
            <p:nvPr/>
          </p:nvSpPr>
          <p:spPr bwMode="auto">
            <a:xfrm>
              <a:off x="7018395" y="4880936"/>
              <a:ext cx="204654" cy="207151"/>
            </a:xfrm>
            <a:custGeom>
              <a:avLst/>
              <a:gdLst>
                <a:gd name="T0" fmla="*/ 0 w 82"/>
                <a:gd name="T1" fmla="*/ 29 h 83"/>
                <a:gd name="T2" fmla="*/ 58 w 82"/>
                <a:gd name="T3" fmla="*/ 29 h 83"/>
                <a:gd name="T4" fmla="*/ 58 w 82"/>
                <a:gd name="T5" fmla="*/ 83 h 83"/>
                <a:gd name="T6" fmla="*/ 82 w 82"/>
                <a:gd name="T7" fmla="*/ 83 h 83"/>
                <a:gd name="T8" fmla="*/ 82 w 82"/>
                <a:gd name="T9" fmla="*/ 0 h 83"/>
                <a:gd name="T10" fmla="*/ 0 w 82"/>
                <a:gd name="T11" fmla="*/ 0 h 83"/>
                <a:gd name="T12" fmla="*/ 0 w 82"/>
                <a:gd name="T13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3">
                  <a:moveTo>
                    <a:pt x="0" y="29"/>
                  </a:moveTo>
                  <a:lnTo>
                    <a:pt x="58" y="29"/>
                  </a:lnTo>
                  <a:lnTo>
                    <a:pt x="58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6" name="Freeform 133"/>
            <p:cNvSpPr/>
            <p:nvPr/>
          </p:nvSpPr>
          <p:spPr bwMode="auto">
            <a:xfrm>
              <a:off x="7093268" y="4788593"/>
              <a:ext cx="207151" cy="204654"/>
            </a:xfrm>
            <a:custGeom>
              <a:avLst/>
              <a:gdLst>
                <a:gd name="T0" fmla="*/ 0 w 83"/>
                <a:gd name="T1" fmla="*/ 0 h 82"/>
                <a:gd name="T2" fmla="*/ 0 w 83"/>
                <a:gd name="T3" fmla="*/ 29 h 82"/>
                <a:gd name="T4" fmla="*/ 59 w 83"/>
                <a:gd name="T5" fmla="*/ 29 h 82"/>
                <a:gd name="T6" fmla="*/ 59 w 83"/>
                <a:gd name="T7" fmla="*/ 82 h 82"/>
                <a:gd name="T8" fmla="*/ 83 w 83"/>
                <a:gd name="T9" fmla="*/ 82 h 82"/>
                <a:gd name="T10" fmla="*/ 83 w 83"/>
                <a:gd name="T11" fmla="*/ 0 h 82"/>
                <a:gd name="T12" fmla="*/ 0 w 83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2">
                  <a:moveTo>
                    <a:pt x="0" y="0"/>
                  </a:moveTo>
                  <a:lnTo>
                    <a:pt x="0" y="29"/>
                  </a:lnTo>
                  <a:lnTo>
                    <a:pt x="59" y="29"/>
                  </a:lnTo>
                  <a:lnTo>
                    <a:pt x="59" y="82"/>
                  </a:lnTo>
                  <a:lnTo>
                    <a:pt x="83" y="82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Rectangle 134"/>
            <p:cNvSpPr>
              <a:spLocks noChangeArrowheads="1"/>
            </p:cNvSpPr>
            <p:nvPr/>
          </p:nvSpPr>
          <p:spPr bwMode="auto">
            <a:xfrm>
              <a:off x="6941027" y="4970784"/>
              <a:ext cx="207151" cy="207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30" name="Oval 60"/>
          <p:cNvSpPr>
            <a:spLocks noChangeArrowheads="1"/>
          </p:cNvSpPr>
          <p:nvPr/>
        </p:nvSpPr>
        <p:spPr bwMode="auto">
          <a:xfrm>
            <a:off x="806450" y="845185"/>
            <a:ext cx="38100" cy="36830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2" name="圆角矩形 131"/>
          <p:cNvSpPr/>
          <p:nvPr/>
        </p:nvSpPr>
        <p:spPr>
          <a:xfrm>
            <a:off x="3129915" y="2917825"/>
            <a:ext cx="2695575" cy="2030095"/>
          </a:xfrm>
          <a:prstGeom prst="roundRect">
            <a:avLst/>
          </a:prstGeom>
          <a:blipFill rotWithShape="1">
            <a:blip r:embed="rId1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34" name="圆角矩形 133"/>
          <p:cNvSpPr/>
          <p:nvPr/>
        </p:nvSpPr>
        <p:spPr>
          <a:xfrm>
            <a:off x="6143625" y="2906395"/>
            <a:ext cx="2695575" cy="2030095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4500"/>
                            </p:stCondLst>
                            <p:childTnLst>
                              <p:par>
                                <p:cTn id="2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500"/>
                            </p:stCondLst>
                            <p:childTnLst>
                              <p:par>
                                <p:cTn id="2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2" grpId="0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3" grpId="0" bldLvl="0" animBg="1"/>
      <p:bldP spid="5" grpId="0" bldLvl="0" animBg="1"/>
      <p:bldP spid="21" grpId="0" bldLvl="0" animBg="1"/>
      <p:bldP spid="22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7" grpId="0" bldLvl="0" animBg="1"/>
      <p:bldP spid="48" grpId="0" bldLvl="0" animBg="1"/>
      <p:bldP spid="91" grpId="0" bldLvl="0" animBg="1"/>
      <p:bldP spid="107" grpId="0" bldLvl="0" animBg="1"/>
      <p:bldP spid="108" grpId="0"/>
      <p:bldP spid="111" grpId="0" bldLvl="0" animBg="1"/>
      <p:bldP spid="119" grpId="0" bldLvl="0" animBg="1"/>
      <p:bldP spid="122" grpId="0" bldLvl="0" animBg="1"/>
      <p:bldP spid="123" grpId="0" bldLvl="0" animBg="1"/>
      <p:bldP spid="132" grpId="0" bldLvl="0" animBg="1"/>
      <p:bldP spid="13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938530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心肺复苏概述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8" name="椭圆 34"/>
          <p:cNvSpPr/>
          <p:nvPr/>
        </p:nvSpPr>
        <p:spPr>
          <a:xfrm>
            <a:off x="3781425" y="4185285"/>
            <a:ext cx="5093335" cy="864235"/>
          </a:xfrm>
          <a:prstGeom prst="ellipse">
            <a:avLst/>
          </a:prstGeom>
          <a:gradFill rotWithShape="1">
            <a:gsLst>
              <a:gs pos="0">
                <a:srgbClr val="111111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2075" tIns="46038" rIns="92075" bIns="46038" anchor="ctr"/>
          <a:lstStyle/>
          <a:p>
            <a:pPr algn="ctr"/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9221" name="同心圆 6"/>
          <p:cNvSpPr/>
          <p:nvPr/>
        </p:nvSpPr>
        <p:spPr>
          <a:xfrm>
            <a:off x="5238115" y="1616710"/>
            <a:ext cx="2808000" cy="2772000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arcTo wR="10800" hR="10800" stAng="10800000" swAng="5400000"/>
                <a:arcTo wR="10800" hR="10800" stAng="-5400000" swAng="5400000"/>
                <a:arcTo wR="10800" hR="10800" stAng="0" swAng="5400000"/>
                <a:arcTo wR="10800" hR="10800" stAng="5400000" swAng="5400000"/>
                <a:close/>
                <a:moveTo>
                  <a:pt x="869" y="10800"/>
                </a:moveTo>
                <a:arcTo wR="9931" hR="9931" stAng="10800000" swAng="-5400000"/>
                <a:arcTo wR="9931" hR="9931" stAng="5400000" swAng="-5400000"/>
                <a:arcTo wR="9931" hR="9931" stAng="0" swAng="-5400000"/>
                <a:arcTo wR="9931" hR="9931" stAng="-5400000" swAng="-5400000"/>
                <a:close/>
              </a:path>
            </a:pathLst>
          </a:custGeom>
          <a:gradFill rotWithShape="1">
            <a:gsLst>
              <a:gs pos="0">
                <a:srgbClr val="BFBFBF">
                  <a:alpha val="100000"/>
                </a:srgbClr>
              </a:gs>
              <a:gs pos="100000">
                <a:srgbClr val="F2F2F2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algn="ctr"/>
            <a:endParaRPr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9225" name="组合 1"/>
          <p:cNvGrpSpPr/>
          <p:nvPr/>
        </p:nvGrpSpPr>
        <p:grpSpPr>
          <a:xfrm>
            <a:off x="4256406" y="1080770"/>
            <a:ext cx="2532380" cy="2953386"/>
            <a:chOff x="-84472" y="0"/>
            <a:chExt cx="3546083" cy="3402228"/>
          </a:xfrm>
        </p:grpSpPr>
        <p:sp>
          <p:nvSpPr>
            <p:cNvPr id="9226" name="任意多边形 15"/>
            <p:cNvSpPr/>
            <p:nvPr/>
          </p:nvSpPr>
          <p:spPr>
            <a:xfrm>
              <a:off x="1" y="0"/>
              <a:ext cx="3461610" cy="616658"/>
            </a:xfrm>
            <a:custGeom>
              <a:avLst/>
              <a:gdLst>
                <a:gd name="txL" fmla="*/ 0 w 3111335"/>
                <a:gd name="txT" fmla="*/ 0 h 712520"/>
                <a:gd name="txR" fmla="*/ 3111335 w 3111335"/>
                <a:gd name="txB" fmla="*/ 712520 h 712520"/>
              </a:gdLst>
              <a:ahLst/>
              <a:cxnLst>
                <a:cxn ang="0">
                  <a:pos x="3111335" y="712520"/>
                </a:cxn>
                <a:cxn ang="0">
                  <a:pos x="2256312" y="0"/>
                </a:cxn>
                <a:cxn ang="0">
                  <a:pos x="0" y="0"/>
                </a:cxn>
              </a:cxnLst>
              <a:rect l="txL" t="txT" r="txR" b="txB"/>
              <a:pathLst>
                <a:path w="3111335" h="712520">
                  <a:moveTo>
                    <a:pt x="3111335" y="712520"/>
                  </a:moveTo>
                  <a:lnTo>
                    <a:pt x="2256312" y="0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C73E01"/>
              </a:solidFill>
              <a:prstDash val="sysDot"/>
              <a:miter/>
              <a:headEnd type="oval" w="med" len="med"/>
              <a:tailEnd type="oval" w="med" len="med"/>
            </a:ln>
          </p:spPr>
          <p:txBody>
            <a:bodyPr anchor="ctr"/>
            <a:lstStyle/>
            <a:p>
              <a:pPr algn="ctr"/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7" name="任意多边形 16"/>
            <p:cNvSpPr/>
            <p:nvPr/>
          </p:nvSpPr>
          <p:spPr>
            <a:xfrm>
              <a:off x="0" y="805386"/>
              <a:ext cx="1921536" cy="219451"/>
            </a:xfrm>
            <a:custGeom>
              <a:avLst/>
              <a:gdLst>
                <a:gd name="txL" fmla="*/ 0 w 2291937"/>
                <a:gd name="txT" fmla="*/ 0 h 463137"/>
                <a:gd name="txR" fmla="*/ 2291937 w 2291937"/>
                <a:gd name="txB" fmla="*/ 463137 h 463137"/>
              </a:gdLst>
              <a:ahLst/>
              <a:cxnLst>
                <a:cxn ang="0">
                  <a:pos x="2291937" y="463137"/>
                </a:cxn>
                <a:cxn ang="0">
                  <a:pos x="1591293" y="0"/>
                </a:cxn>
                <a:cxn ang="0">
                  <a:pos x="0" y="0"/>
                </a:cxn>
              </a:cxnLst>
              <a:rect l="txL" t="txT" r="txR" b="txB"/>
              <a:pathLst>
                <a:path w="2291937" h="463137">
                  <a:moveTo>
                    <a:pt x="2291937" y="463137"/>
                  </a:moveTo>
                  <a:lnTo>
                    <a:pt x="1591293" y="0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BE1247"/>
              </a:solidFill>
              <a:prstDash val="sysDot"/>
              <a:miter/>
              <a:headEnd type="oval" w="med" len="med"/>
              <a:tailEnd type="oval" w="med" len="med"/>
            </a:ln>
          </p:spPr>
          <p:txBody>
            <a:bodyPr anchor="ctr"/>
            <a:lstStyle/>
            <a:p>
              <a:pPr algn="ctr"/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8" name="直接连接符 18"/>
            <p:cNvSpPr/>
            <p:nvPr/>
          </p:nvSpPr>
          <p:spPr>
            <a:xfrm flipH="1">
              <a:off x="-38234" y="2434446"/>
              <a:ext cx="1512320" cy="12436"/>
            </a:xfrm>
            <a:prstGeom prst="line">
              <a:avLst/>
            </a:prstGeom>
            <a:ln w="25400" cap="flat" cmpd="sng">
              <a:solidFill>
                <a:srgbClr val="006A96"/>
              </a:solidFill>
              <a:prstDash val="sysDot"/>
              <a:headEnd type="oval" w="med" len="med"/>
              <a:tailEnd type="oval" w="med" len="med"/>
            </a:ln>
          </p:spPr>
        </p:sp>
        <p:sp>
          <p:nvSpPr>
            <p:cNvPr id="9229" name="直接连接符 3"/>
            <p:cNvSpPr/>
            <p:nvPr/>
          </p:nvSpPr>
          <p:spPr>
            <a:xfrm flipH="1">
              <a:off x="-84472" y="3402227"/>
              <a:ext cx="2268480" cy="1"/>
            </a:xfrm>
            <a:prstGeom prst="line">
              <a:avLst/>
            </a:prstGeom>
            <a:ln w="25400" cap="flat" cmpd="sng">
              <a:solidFill>
                <a:srgbClr val="119707"/>
              </a:solidFill>
              <a:prstDash val="sysDot"/>
              <a:headEnd type="oval" w="med" len="med"/>
              <a:tailEnd type="oval" w="med" len="med"/>
            </a:ln>
          </p:spPr>
        </p:sp>
      </p:grpSp>
      <p:sp>
        <p:nvSpPr>
          <p:cNvPr id="9230" name="直接连接符 5"/>
          <p:cNvSpPr/>
          <p:nvPr/>
        </p:nvSpPr>
        <p:spPr>
          <a:xfrm>
            <a:off x="4216400" y="801370"/>
            <a:ext cx="1270" cy="560705"/>
          </a:xfrm>
          <a:prstGeom prst="line">
            <a:avLst/>
          </a:prstGeom>
          <a:ln w="9525" cap="flat" cmpd="sng">
            <a:solidFill>
              <a:srgbClr val="C73E0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1" name="直接连接符 17"/>
          <p:cNvSpPr/>
          <p:nvPr/>
        </p:nvSpPr>
        <p:spPr>
          <a:xfrm>
            <a:off x="4216400" y="1504315"/>
            <a:ext cx="1270" cy="560705"/>
          </a:xfrm>
          <a:prstGeom prst="line">
            <a:avLst/>
          </a:prstGeom>
          <a:ln w="9525" cap="flat" cmpd="sng">
            <a:solidFill>
              <a:srgbClr val="BE124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2" name="直接连接符 20"/>
          <p:cNvSpPr/>
          <p:nvPr/>
        </p:nvSpPr>
        <p:spPr>
          <a:xfrm>
            <a:off x="4216400" y="2896870"/>
            <a:ext cx="1270" cy="561975"/>
          </a:xfrm>
          <a:prstGeom prst="line">
            <a:avLst/>
          </a:prstGeom>
          <a:ln w="9525" cap="flat" cmpd="sng">
            <a:solidFill>
              <a:srgbClr val="006A9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3" name="直接连接符 21"/>
          <p:cNvSpPr/>
          <p:nvPr/>
        </p:nvSpPr>
        <p:spPr>
          <a:xfrm>
            <a:off x="4216400" y="3733800"/>
            <a:ext cx="1270" cy="560705"/>
          </a:xfrm>
          <a:prstGeom prst="line">
            <a:avLst/>
          </a:prstGeom>
          <a:ln w="9525" cap="flat" cmpd="sng">
            <a:solidFill>
              <a:srgbClr val="11970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47" name="TextBox 35"/>
          <p:cNvSpPr/>
          <p:nvPr/>
        </p:nvSpPr>
        <p:spPr>
          <a:xfrm>
            <a:off x="1036955" y="1133475"/>
            <a:ext cx="741045" cy="3727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65,400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346065" y="1713230"/>
            <a:ext cx="2592000" cy="259200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4045" y="801370"/>
            <a:ext cx="3581400" cy="3759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 eaLnBrk="1" latinLnBrk="0" hangingPunct="1">
              <a:lnSpc>
                <a:spcPts val="2220"/>
              </a:lnSpc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清醒的人神志突然丧失，呼之不应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4045" y="1598295"/>
            <a:ext cx="3581400" cy="3759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 eaLnBrk="1" latinLnBrk="0" hangingPunct="1">
              <a:lnSpc>
                <a:spcPts val="2220"/>
              </a:lnSpc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大动脉(颈动脉或股动脉)搏动消失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4045" y="2990215"/>
            <a:ext cx="3581400" cy="3759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135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 eaLnBrk="1" latinLnBrk="0" hangingPunct="1">
              <a:lnSpc>
                <a:spcPts val="222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呼吸停止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7535" y="3834765"/>
            <a:ext cx="3581400" cy="3759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 eaLnBrk="1" latinLnBrk="0" hangingPunct="1">
              <a:lnSpc>
                <a:spcPts val="222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瞳孔散大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75655" y="4388485"/>
            <a:ext cx="1788795" cy="3759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 eaLnBrk="1" latinLnBrk="0" hangingPunct="1">
              <a:lnSpc>
                <a:spcPts val="222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心脏骤停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4818036" y="904240"/>
            <a:ext cx="0" cy="409575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701789" y="1433745"/>
            <a:ext cx="232495" cy="23249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1789" y="2115649"/>
            <a:ext cx="232495" cy="23249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01789" y="2791925"/>
            <a:ext cx="232495" cy="23249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01789" y="3491145"/>
            <a:ext cx="232495" cy="23249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01789" y="4176945"/>
            <a:ext cx="232495" cy="23249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5679" y="872490"/>
            <a:ext cx="487624" cy="497248"/>
            <a:chOff x="7160655" y="2178006"/>
            <a:chExt cx="379359" cy="386846"/>
          </a:xfrm>
          <a:solidFill>
            <a:srgbClr val="0070C0"/>
          </a:solidFill>
        </p:grpSpPr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7" name="Freeform 62"/>
          <p:cNvSpPr>
            <a:spLocks noEditPoints="1"/>
          </p:cNvSpPr>
          <p:nvPr/>
        </p:nvSpPr>
        <p:spPr bwMode="auto">
          <a:xfrm>
            <a:off x="3638884" y="1971040"/>
            <a:ext cx="359392" cy="484182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6 h 145"/>
              <a:gd name="T6" fmla="*/ 13 w 108"/>
              <a:gd name="T7" fmla="*/ 125 h 145"/>
              <a:gd name="T8" fmla="*/ 96 w 108"/>
              <a:gd name="T9" fmla="*/ 125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2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8 w 108"/>
              <a:gd name="T35" fmla="*/ 12 h 145"/>
              <a:gd name="T36" fmla="*/ 60 w 108"/>
              <a:gd name="T37" fmla="*/ 12 h 145"/>
              <a:gd name="T38" fmla="*/ 67 w 108"/>
              <a:gd name="T39" fmla="*/ 37 h 145"/>
              <a:gd name="T40" fmla="*/ 41 w 108"/>
              <a:gd name="T41" fmla="*/ 37 h 145"/>
              <a:gd name="T42" fmla="*/ 48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6"/>
                  <a:pt x="0" y="136"/>
                  <a:pt x="0" y="136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2" y="116"/>
                  <a:pt x="92" y="116"/>
                  <a:pt x="92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8" y="12"/>
                </a:moveTo>
                <a:cubicBezTo>
                  <a:pt x="48" y="12"/>
                  <a:pt x="54" y="0"/>
                  <a:pt x="60" y="12"/>
                </a:cubicBezTo>
                <a:cubicBezTo>
                  <a:pt x="67" y="37"/>
                  <a:pt x="67" y="37"/>
                  <a:pt x="67" y="37"/>
                </a:cubicBezTo>
                <a:cubicBezTo>
                  <a:pt x="41" y="37"/>
                  <a:pt x="41" y="37"/>
                  <a:pt x="41" y="37"/>
                </a:cubicBezTo>
                <a:lnTo>
                  <a:pt x="48" y="1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170146" y="1189355"/>
            <a:ext cx="517141" cy="455282"/>
            <a:chOff x="6040049" y="4182118"/>
            <a:chExt cx="521619" cy="459224"/>
          </a:xfrm>
          <a:solidFill>
            <a:srgbClr val="00B0F0"/>
          </a:solidFill>
        </p:grpSpPr>
        <p:sp>
          <p:nvSpPr>
            <p:cNvPr id="19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79019" y="3491230"/>
            <a:ext cx="539657" cy="336073"/>
            <a:chOff x="2942785" y="3296116"/>
            <a:chExt cx="416796" cy="259561"/>
          </a:xfrm>
          <a:solidFill>
            <a:srgbClr val="0070C0"/>
          </a:solidFill>
        </p:grpSpPr>
        <p:sp>
          <p:nvSpPr>
            <p:cNvPr id="25" name="Freeform 95"/>
            <p:cNvSpPr>
              <a:spLocks noEditPoints="1"/>
            </p:cNvSpPr>
            <p:nvPr/>
          </p:nvSpPr>
          <p:spPr bwMode="auto">
            <a:xfrm>
              <a:off x="2942785" y="3296116"/>
              <a:ext cx="416796" cy="25956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96"/>
            <p:cNvSpPr>
              <a:spLocks noChangeArrowheads="1"/>
            </p:cNvSpPr>
            <p:nvPr/>
          </p:nvSpPr>
          <p:spPr bwMode="auto">
            <a:xfrm>
              <a:off x="3000187" y="3351023"/>
              <a:ext cx="79865" cy="144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97"/>
            <p:cNvSpPr>
              <a:spLocks noChangeArrowheads="1"/>
            </p:cNvSpPr>
            <p:nvPr/>
          </p:nvSpPr>
          <p:spPr bwMode="auto">
            <a:xfrm>
              <a:off x="3092532" y="3351023"/>
              <a:ext cx="77370" cy="144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08935" y="2992635"/>
            <a:ext cx="429218" cy="426395"/>
            <a:chOff x="6853673" y="3715407"/>
            <a:chExt cx="379359" cy="376864"/>
          </a:xfrm>
          <a:solidFill>
            <a:srgbClr val="00B0F0"/>
          </a:solidFill>
        </p:grpSpPr>
        <p:sp>
          <p:nvSpPr>
            <p:cNvPr id="29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132840" y="2560955"/>
            <a:ext cx="2963545" cy="453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7755"/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A（airway）：保持呼吸顺畅</a:t>
            </a:r>
            <a:endParaRPr lang="en-US" altLang="x-none" sz="1600" baseline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 defTabSz="1087755"/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 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796290" y="3952240"/>
            <a:ext cx="2446020" cy="537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7755"/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C（circulation）：建立有效的人工循环</a:t>
            </a:r>
            <a:endParaRPr lang="en-US" altLang="x-none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5322570" y="1716405"/>
            <a:ext cx="3330575" cy="537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l" defTabSz="1087755"/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R 检查伤员情况,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清醒程度、呼吸、脉博</a:t>
            </a:r>
            <a:endParaRPr lang="en-US" altLang="zh-CN" sz="1600" dirty="0">
              <a:solidFill>
                <a:srgbClr val="4BACC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6162842" y="3488343"/>
            <a:ext cx="2371558" cy="784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B</a:t>
            </a:r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（breathing）：口对口人工呼吸 </a:t>
            </a:r>
            <a:endParaRPr lang="en-US" altLang="x-none" sz="1600" baseline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087755"/>
            <a:endParaRPr lang="en-US" altLang="x-none" sz="1600" baseline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Elbow Connector 2"/>
          <p:cNvCxnSpPr>
            <a:stCxn id="8" idx="2"/>
          </p:cNvCxnSpPr>
          <p:nvPr/>
        </p:nvCxnSpPr>
        <p:spPr>
          <a:xfrm rot="10800000" flipV="1">
            <a:off x="796511" y="1621747"/>
            <a:ext cx="3905279" cy="272533"/>
          </a:xfrm>
          <a:prstGeom prst="bentConnector3">
            <a:avLst>
              <a:gd name="adj1" fmla="val 4073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9" idx="6"/>
          </p:cNvCxnSpPr>
          <p:nvPr/>
        </p:nvCxnSpPr>
        <p:spPr>
          <a:xfrm>
            <a:off x="4933649" y="2303652"/>
            <a:ext cx="3600116" cy="283126"/>
          </a:xfrm>
          <a:prstGeom prst="bentConnector3">
            <a:avLst>
              <a:gd name="adj1" fmla="val 3121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0" idx="2"/>
          </p:cNvCxnSpPr>
          <p:nvPr/>
        </p:nvCxnSpPr>
        <p:spPr>
          <a:xfrm rot="10800000" flipV="1">
            <a:off x="1852865" y="2979927"/>
            <a:ext cx="2848925" cy="239771"/>
          </a:xfrm>
          <a:prstGeom prst="bentConnector3">
            <a:avLst>
              <a:gd name="adj1" fmla="val 1790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1" idx="6"/>
          </p:cNvCxnSpPr>
          <p:nvPr/>
        </p:nvCxnSpPr>
        <p:spPr>
          <a:xfrm>
            <a:off x="4933649" y="3679148"/>
            <a:ext cx="3590758" cy="609995"/>
          </a:xfrm>
          <a:prstGeom prst="bentConnector3">
            <a:avLst>
              <a:gd name="adj1" fmla="val 3196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12" idx="2"/>
          </p:cNvCxnSpPr>
          <p:nvPr/>
        </p:nvCxnSpPr>
        <p:spPr>
          <a:xfrm rot="10800000" flipV="1">
            <a:off x="796511" y="4364947"/>
            <a:ext cx="3905279" cy="268647"/>
          </a:xfrm>
          <a:prstGeom prst="bentConnector3">
            <a:avLst>
              <a:gd name="adj1" fmla="val 370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5" name="TextBox 41"/>
          <p:cNvSpPr/>
          <p:nvPr/>
        </p:nvSpPr>
        <p:spPr>
          <a:xfrm>
            <a:off x="1042239" y="1209149"/>
            <a:ext cx="3659441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x-none" sz="16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D(dangerous) ：检查现场是否安全</a:t>
            </a:r>
            <a:r>
              <a:rPr lang="en-US" altLang="x-none" sz="1400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x-none" sz="1400" baseline="0" dirty="0">
              <a:solidFill>
                <a:srgbClr val="3F3F3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7" grpId="0" bldLvl="0" animBg="1"/>
      <p:bldP spid="49" grpId="0"/>
      <p:bldP spid="51" grpId="0"/>
      <p:bldP spid="54" grpId="0"/>
      <p:bldP spid="55" grpId="0"/>
      <p:bldP spid="29715" grpId="0"/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>
            <a:off x="4817745" y="1089343"/>
            <a:ext cx="0" cy="3235325"/>
          </a:xfrm>
          <a:prstGeom prst="line">
            <a:avLst/>
          </a:prstGeom>
          <a:ln w="28575" cap="flat" cmpd="sng">
            <a:solidFill>
              <a:srgbClr val="FFC000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4105" name="文本框 24"/>
          <p:cNvSpPr/>
          <p:nvPr/>
        </p:nvSpPr>
        <p:spPr>
          <a:xfrm>
            <a:off x="5212080" y="962025"/>
            <a:ext cx="3681095" cy="33534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200000"/>
              </a:lnSpc>
            </a:pPr>
            <a:r>
              <a:rPr lang="en-US" altLang="x-none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检查现场是否安全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在发现伤员后应先检查现场是否安全。若安全，可当场进行急救；若不安全，须将伤员转移后进行急救</a:t>
            </a:r>
            <a:endParaRPr lang="en-US" altLang="x-none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charset="0"/>
              <a:buChar char="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留意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现场潜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在危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险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煤气、电）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charset="0"/>
              <a:buChar char="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避免身陷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险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境</a:t>
            </a:r>
            <a:r>
              <a:rPr lang="zh-CN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（控制交通、关闭引擎）</a:t>
            </a:r>
            <a:endParaRPr lang="zh-CN" altLang="zh-TW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charset="0"/>
              <a:buChar char="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剔除危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险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因素</a:t>
            </a:r>
            <a:r>
              <a:rPr lang="zh-CN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（关闭电源、煤气）</a:t>
            </a:r>
            <a:endParaRPr lang="zh-CN" altLang="zh-TW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2099" y="1203900"/>
            <a:ext cx="4176464" cy="273530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8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1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bldLvl="0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>
            <a:off x="4817745" y="1089343"/>
            <a:ext cx="0" cy="3235325"/>
          </a:xfrm>
          <a:prstGeom prst="line">
            <a:avLst/>
          </a:prstGeom>
          <a:ln w="28575" cap="flat" cmpd="sng">
            <a:solidFill>
              <a:srgbClr val="FFC000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12" name="矩形 11"/>
          <p:cNvSpPr/>
          <p:nvPr/>
        </p:nvSpPr>
        <p:spPr>
          <a:xfrm>
            <a:off x="362099" y="1203900"/>
            <a:ext cx="4176464" cy="273530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7945" y="1021715"/>
            <a:ext cx="3736975" cy="3461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检查伤员情况</a:t>
            </a:r>
            <a:r>
              <a:rPr lang="en-US" altLang="zh-CN"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是否丧失意识、自主呼吸、心跳。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latinLnBrk="0" hangingPunct="1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检查意识的方法：轻拍重呼，轻拍伤员肩膀，大声呼喊伤员。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latinLnBrk="0" hangingPunct="1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检查呼吸方法：一听二看三感觉，将一只耳朵放在伤员口鼻附近，听伤员是否有呼吸声音，看伤员胸廓有无起伏，感觉脸颊附近是否有空气流动。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latinLnBrk="0" hangingPunct="1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检查心跳方法：检查颈动脉的搏动，颈动脉在喉结下两公分处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24" name="Picture 8" descr="判断2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403860" y="1203960"/>
            <a:ext cx="4135120" cy="3137535"/>
          </a:xfrm>
          <a:prstGeom prst="rect">
            <a:avLst/>
          </a:prstGeom>
          <a:noFill/>
          <a:ln w="38100">
            <a:solidFill>
              <a:schemeClr val="bg2">
                <a:alpha val="100000"/>
              </a:schemeClr>
            </a:solidFill>
            <a:miter lim="800000"/>
            <a:headEnd/>
            <a:tailEnd/>
          </a:ln>
        </p:spPr>
      </p:pic>
      <p:pic>
        <p:nvPicPr>
          <p:cNvPr id="34825" name="Picture 9" descr="脉搏"/>
          <p:cNvPicPr>
            <a:picLocks noChangeAspect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332105" y="1203960"/>
            <a:ext cx="4207510" cy="3204210"/>
          </a:xfrm>
          <a:prstGeom prst="rect">
            <a:avLst/>
          </a:prstGeom>
          <a:noFill/>
          <a:ln w="38100">
            <a:solidFill>
              <a:schemeClr val="bg2">
                <a:alpha val="10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178879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生命之吻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eIfPbOjVvFG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660400"/>
            <a:ext cx="3589655" cy="4489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30675" y="783590"/>
            <a:ext cx="4722495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1967年7月17日，美国佛罗里达州，当线路工人进行抢修时，一下被电击得不省人事，，而双脚却被安全带绑在电线杆上。其他线路工，迅速从他们的电线杆上滑下去救援。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一名线路工第一时间开始口对口的人工呼吸抢救活动。另一位线路工也跟着爬了上去，他们一起把他背了下来，背到电杆一半高的地方，他苏醒了，立即被救护车运走。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1968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年获普利策新闻摄影奖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37210" y="623570"/>
            <a:ext cx="8231505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1400" b="0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1400" b="0">
              <a:solidFill>
                <a:srgbClr val="CC006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 eaLnBrk="1" latinLnBrk="0" hangingPunct="1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呼救</a:t>
            </a:r>
            <a:endParaRPr lang="zh-CN" altLang="en-US" sz="18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 algn="l" eaLnBrk="1" latinLnBrk="0" hangingPunct="1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大声喊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 eaLnBrk="1" latinLnBrk="0" hangingPunct="1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打 急 救 电 话  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92100" indent="-2921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808080"/>
              </a:buClr>
              <a:buSzPct val="85000"/>
              <a:buFont typeface="Wingdings" panose="05000000000000000000" charset="0"/>
              <a:buChar char=""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意外事故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型</a:t>
            </a:r>
            <a:endParaRPr lang="zh-TW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92100" indent="-2921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808080"/>
              </a:buClr>
              <a:buSzPct val="85000"/>
              <a:buFont typeface="Wingdings" panose="05000000000000000000" charset="0"/>
              <a:buChar char="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意外地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92100" indent="-2921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808080"/>
              </a:buClr>
              <a:buSzPct val="85000"/>
              <a:buFont typeface="Wingdings" panose="05000000000000000000" charset="0"/>
              <a:buChar char="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受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伤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、性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别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、年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龄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伤势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92100" indent="-2921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808080"/>
              </a:buClr>
              <a:buSzPct val="85000"/>
              <a:buFont typeface="Wingdings" panose="05000000000000000000" charset="0"/>
              <a:buChar char="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其他情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况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、病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历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、現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况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92100" indent="-2921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808080"/>
              </a:buClr>
              <a:buSzPct val="85000"/>
              <a:buFont typeface="Wingdings" panose="05000000000000000000" charset="0"/>
              <a:buChar char="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联络电话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92100" indent="-2921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808080"/>
              </a:buClr>
              <a:buSzPct val="85000"/>
              <a:buFont typeface="Wingdings" panose="05000000000000000000" charset="0"/>
              <a:buChar char="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要求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述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92100" indent="-2921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808080"/>
              </a:buClr>
              <a:buSzPct val="85000"/>
              <a:buFont typeface="Wingdings" panose="05000000000000000000" charset="0"/>
              <a:buChar char="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让对方先挂线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TW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92100" indent="-2921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808080"/>
              </a:buClr>
              <a:buSzPct val="85000"/>
              <a:buFont typeface="Wingdings" panose="05000000000000000000" charset="0"/>
              <a:buChar char="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者召援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向急救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员汇报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内容占位符 14337" descr="Call 999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215" y="1511935"/>
            <a:ext cx="3515995" cy="30600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组合 14339"/>
          <p:cNvGrpSpPr/>
          <p:nvPr/>
        </p:nvGrpSpPr>
        <p:grpSpPr>
          <a:xfrm>
            <a:off x="3419475" y="1284923"/>
            <a:ext cx="1366838" cy="3024187"/>
            <a:chOff x="0" y="0"/>
            <a:chExt cx="1154" cy="2268"/>
          </a:xfrm>
        </p:grpSpPr>
        <p:pic>
          <p:nvPicPr>
            <p:cNvPr id="14341" name="图片 14340" descr="2-10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54" cy="22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2" name="矩形 14341"/>
            <p:cNvSpPr/>
            <p:nvPr/>
          </p:nvSpPr>
          <p:spPr>
            <a:xfrm>
              <a:off x="227" y="617"/>
              <a:ext cx="798" cy="5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4000" i="1" dirty="0">
                  <a:solidFill>
                    <a:srgbClr val="FFFF00"/>
                  </a:solidFill>
                  <a:latin typeface="Times New Roman" panose="02020603050405020304" pitchFamily="2" charset="0"/>
                  <a:ea typeface="DFKai-SB" panose="03000509000000000000" pitchFamily="1" charset="-120"/>
                </a:rPr>
                <a:t>120</a:t>
              </a:r>
              <a:endParaRPr lang="en-US" altLang="x-none" sz="4000" i="1" dirty="0">
                <a:solidFill>
                  <a:srgbClr val="FFFF00"/>
                </a:solidFill>
                <a:latin typeface="Times New Roman" panose="02020603050405020304" pitchFamily="2" charset="0"/>
                <a:ea typeface="DFKai-SB" panose="03000509000000000000" pitchFamily="1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>
            <a:off x="4817745" y="1089343"/>
            <a:ext cx="0" cy="3235325"/>
          </a:xfrm>
          <a:prstGeom prst="line">
            <a:avLst/>
          </a:prstGeom>
          <a:ln w="28575" cap="flat" cmpd="sng">
            <a:solidFill>
              <a:srgbClr val="FFC000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12" name="矩形 11"/>
          <p:cNvSpPr/>
          <p:nvPr/>
        </p:nvSpPr>
        <p:spPr>
          <a:xfrm>
            <a:off x="362099" y="1203900"/>
            <a:ext cx="4176464" cy="273530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7945" y="1021715"/>
            <a:ext cx="373697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保持呼吸顺畅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昏迷的病人常因舌后移而堵塞气道，所以心肺复苏的首要步骤是畅通气道。急救者以一手置于患者额部使头部后仰，并以另一手抬起后颈部或托起下颏，保持呼吸道通畅。对怀疑有颈部损伤者只能托举下颏而不能使头部后仰；若疑有气道异物，应从患者背部双手环抱于患者上腹部，用力、突击性挤压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2460625" y="932815"/>
            <a:ext cx="2072640" cy="24511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6"/>
          <p:cNvSpPr/>
          <p:nvPr/>
        </p:nvSpPr>
        <p:spPr>
          <a:xfrm>
            <a:off x="861060" y="2158365"/>
            <a:ext cx="1599565" cy="1225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7"/>
          <p:cNvSpPr/>
          <p:nvPr/>
        </p:nvSpPr>
        <p:spPr>
          <a:xfrm>
            <a:off x="861060" y="3383915"/>
            <a:ext cx="1599565" cy="1225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图片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18"/>
          <p:cNvSpPr/>
          <p:nvPr/>
        </p:nvSpPr>
        <p:spPr>
          <a:xfrm>
            <a:off x="861060" y="4608830"/>
            <a:ext cx="1599565" cy="353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1"/>
          <p:cNvSpPr/>
          <p:nvPr/>
        </p:nvSpPr>
        <p:spPr>
          <a:xfrm>
            <a:off x="4533265" y="2158365"/>
            <a:ext cx="1599565" cy="1225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2"/>
          <p:cNvSpPr/>
          <p:nvPr/>
        </p:nvSpPr>
        <p:spPr>
          <a:xfrm>
            <a:off x="4533265" y="3383915"/>
            <a:ext cx="1599565" cy="12255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23"/>
          <p:cNvSpPr/>
          <p:nvPr/>
        </p:nvSpPr>
        <p:spPr>
          <a:xfrm>
            <a:off x="6147435" y="1019175"/>
            <a:ext cx="2016000" cy="248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4"/>
          <p:cNvSpPr/>
          <p:nvPr/>
        </p:nvSpPr>
        <p:spPr>
          <a:xfrm>
            <a:off x="2533015" y="1018540"/>
            <a:ext cx="1927225" cy="227901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5"/>
          <p:cNvSpPr/>
          <p:nvPr/>
        </p:nvSpPr>
        <p:spPr>
          <a:xfrm>
            <a:off x="862330" y="3386455"/>
            <a:ext cx="1599565" cy="122555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31"/>
          <p:cNvSpPr txBox="1"/>
          <p:nvPr/>
        </p:nvSpPr>
        <p:spPr>
          <a:xfrm>
            <a:off x="2694305" y="3627755"/>
            <a:ext cx="16052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病人无意识常因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舌后移而堵塞气道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GeosansLight" panose="02000603020000020003" pitchFamily="2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0" name="Rectangle 41"/>
          <p:cNvSpPr/>
          <p:nvPr/>
        </p:nvSpPr>
        <p:spPr>
          <a:xfrm>
            <a:off x="6668135" y="2436495"/>
            <a:ext cx="558165" cy="452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</a:t>
            </a:r>
            <a:endParaRPr lang="en-US" sz="4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42"/>
          <p:cNvSpPr txBox="1"/>
          <p:nvPr/>
        </p:nvSpPr>
        <p:spPr>
          <a:xfrm>
            <a:off x="6464935" y="2888615"/>
            <a:ext cx="936625" cy="21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SOLUTION</a:t>
            </a:r>
            <a:endParaRPr lang="en-US">
              <a:solidFill>
                <a:schemeClr val="bg1">
                  <a:lumMod val="9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3" name="Rectangle 24"/>
          <p:cNvSpPr/>
          <p:nvPr/>
        </p:nvSpPr>
        <p:spPr>
          <a:xfrm>
            <a:off x="6191885" y="1122045"/>
            <a:ext cx="1927225" cy="22790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TextBox 31"/>
          <p:cNvSpPr txBox="1"/>
          <p:nvPr/>
        </p:nvSpPr>
        <p:spPr>
          <a:xfrm>
            <a:off x="4620895" y="2402205"/>
            <a:ext cx="1427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怀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疑有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颈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椎受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推额抬颏法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56" name="TextBox 31"/>
          <p:cNvSpPr txBox="1"/>
          <p:nvPr/>
        </p:nvSpPr>
        <p:spPr>
          <a:xfrm>
            <a:off x="1163955" y="2451100"/>
            <a:ext cx="1071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一般常用</a:t>
            </a:r>
            <a:endParaRPr lang="zh-TW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推额抬颈法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57" name="TextBox 31"/>
          <p:cNvSpPr txBox="1"/>
          <p:nvPr/>
        </p:nvSpPr>
        <p:spPr>
          <a:xfrm>
            <a:off x="6464935" y="3556000"/>
            <a:ext cx="16052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所以心肺复苏的首要步骤是畅通气道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GeosansLight" panose="02000603020000020003" pitchFamily="2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>
            <a:off x="4817745" y="1089343"/>
            <a:ext cx="0" cy="3235325"/>
          </a:xfrm>
          <a:prstGeom prst="line">
            <a:avLst/>
          </a:prstGeom>
          <a:ln w="28575" cap="flat" cmpd="sng">
            <a:solidFill>
              <a:srgbClr val="FFC000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12" name="矩形 11"/>
          <p:cNvSpPr/>
          <p:nvPr/>
        </p:nvSpPr>
        <p:spPr>
          <a:xfrm>
            <a:off x="362099" y="1203900"/>
            <a:ext cx="4176464" cy="273530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7945" y="1308735"/>
            <a:ext cx="373697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口对口人工呼吸，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在保持患者仰头抬颏前提下，施救者用一手捏闭的鼻孔 (或口唇 )，然后深吸一大口气，迅速用力向患者口 (或鼻 )内吹 气 , 然后放松鼻孔(或口唇)，在这个时间抢救者应自己深呼吸一次，以便继续口对口呼吸，直至专业抢救人员的到来。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2"/>
          <p:cNvSpPr/>
          <p:nvPr/>
        </p:nvSpPr>
        <p:spPr>
          <a:xfrm>
            <a:off x="268241" y="1431634"/>
            <a:ext cx="1680519" cy="1680519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43059" y="1431634"/>
            <a:ext cx="1680519" cy="168051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Oval 9"/>
          <p:cNvSpPr/>
          <p:nvPr/>
        </p:nvSpPr>
        <p:spPr>
          <a:xfrm>
            <a:off x="7229531" y="1431634"/>
            <a:ext cx="1680519" cy="1680519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Oval 13"/>
          <p:cNvSpPr/>
          <p:nvPr/>
        </p:nvSpPr>
        <p:spPr>
          <a:xfrm>
            <a:off x="4812822" y="1431634"/>
            <a:ext cx="1680519" cy="1680519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ctangle 17"/>
          <p:cNvSpPr/>
          <p:nvPr/>
        </p:nvSpPr>
        <p:spPr>
          <a:xfrm>
            <a:off x="162603" y="3617404"/>
            <a:ext cx="203530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口对口人工呼吸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37" name="Rectangle 21"/>
          <p:cNvSpPr/>
          <p:nvPr/>
        </p:nvSpPr>
        <p:spPr>
          <a:xfrm>
            <a:off x="2624455" y="3617595"/>
            <a:ext cx="155765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口对鼻人工呼吸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38" name="Rectangle 22"/>
          <p:cNvSpPr/>
          <p:nvPr/>
        </p:nvSpPr>
        <p:spPr>
          <a:xfrm>
            <a:off x="4655749" y="3617404"/>
            <a:ext cx="203530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口对口鼻人工呼吸</a:t>
            </a:r>
            <a:endParaRPr 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39" name="Rectangle 23"/>
          <p:cNvSpPr/>
          <p:nvPr/>
        </p:nvSpPr>
        <p:spPr>
          <a:xfrm>
            <a:off x="7045832" y="3617404"/>
            <a:ext cx="203530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急救面罩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 noChangeAspect="1"/>
          </p:cNvGrpSpPr>
          <p:nvPr/>
        </p:nvGrpSpPr>
        <p:grpSpPr>
          <a:xfrm>
            <a:off x="675005" y="1339215"/>
            <a:ext cx="7909560" cy="664845"/>
            <a:chOff x="1656024" y="3530242"/>
            <a:chExt cx="9210868" cy="690815"/>
          </a:xfrm>
        </p:grpSpPr>
        <p:sp>
          <p:nvSpPr>
            <p:cNvPr id="8" name="Freeform 7"/>
            <p:cNvSpPr/>
            <p:nvPr/>
          </p:nvSpPr>
          <p:spPr>
            <a:xfrm>
              <a:off x="1656024" y="3530242"/>
              <a:ext cx="1150832" cy="690815"/>
            </a:xfrm>
            <a:custGeom>
              <a:avLst/>
              <a:gdLst>
                <a:gd name="connsiteX0" fmla="*/ 0 w 1151358"/>
                <a:gd name="connsiteY0" fmla="*/ 69082 h 690815"/>
                <a:gd name="connsiteX1" fmla="*/ 69082 w 1151358"/>
                <a:gd name="connsiteY1" fmla="*/ 0 h 690815"/>
                <a:gd name="connsiteX2" fmla="*/ 1082277 w 1151358"/>
                <a:gd name="connsiteY2" fmla="*/ 0 h 690815"/>
                <a:gd name="connsiteX3" fmla="*/ 1151359 w 1151358"/>
                <a:gd name="connsiteY3" fmla="*/ 69082 h 690815"/>
                <a:gd name="connsiteX4" fmla="*/ 1151358 w 1151358"/>
                <a:gd name="connsiteY4" fmla="*/ 621734 h 690815"/>
                <a:gd name="connsiteX5" fmla="*/ 1082276 w 1151358"/>
                <a:gd name="connsiteY5" fmla="*/ 690816 h 690815"/>
                <a:gd name="connsiteX6" fmla="*/ 69082 w 1151358"/>
                <a:gd name="connsiteY6" fmla="*/ 690815 h 690815"/>
                <a:gd name="connsiteX7" fmla="*/ 0 w 1151358"/>
                <a:gd name="connsiteY7" fmla="*/ 621733 h 690815"/>
                <a:gd name="connsiteX8" fmla="*/ 0 w 1151358"/>
                <a:gd name="connsiteY8" fmla="*/ 69082 h 69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358" h="690815">
                  <a:moveTo>
                    <a:pt x="0" y="69082"/>
                  </a:moveTo>
                  <a:cubicBezTo>
                    <a:pt x="0" y="30929"/>
                    <a:pt x="30929" y="0"/>
                    <a:pt x="69082" y="0"/>
                  </a:cubicBezTo>
                  <a:lnTo>
                    <a:pt x="1082277" y="0"/>
                  </a:lnTo>
                  <a:cubicBezTo>
                    <a:pt x="1120430" y="0"/>
                    <a:pt x="1151359" y="30929"/>
                    <a:pt x="1151359" y="69082"/>
                  </a:cubicBezTo>
                  <a:cubicBezTo>
                    <a:pt x="1151359" y="253299"/>
                    <a:pt x="1151358" y="437517"/>
                    <a:pt x="1151358" y="621734"/>
                  </a:cubicBezTo>
                  <a:cubicBezTo>
                    <a:pt x="1151358" y="659887"/>
                    <a:pt x="1120429" y="690816"/>
                    <a:pt x="1082276" y="690816"/>
                  </a:cubicBezTo>
                  <a:lnTo>
                    <a:pt x="69082" y="690815"/>
                  </a:lnTo>
                  <a:cubicBezTo>
                    <a:pt x="30929" y="690815"/>
                    <a:pt x="0" y="659886"/>
                    <a:pt x="0" y="621733"/>
                  </a:cubicBezTo>
                  <a:lnTo>
                    <a:pt x="0" y="69082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4533" tIns="134533" rIns="134533" bIns="134533" spcCol="1270" anchor="ctr"/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921939" y="3733423"/>
              <a:ext cx="244201" cy="284453"/>
            </a:xfrm>
            <a:custGeom>
              <a:avLst/>
              <a:gdLst>
                <a:gd name="connsiteX0" fmla="*/ 0 w 244088"/>
                <a:gd name="connsiteY0" fmla="*/ 57107 h 285537"/>
                <a:gd name="connsiteX1" fmla="*/ 122044 w 244088"/>
                <a:gd name="connsiteY1" fmla="*/ 57107 h 285537"/>
                <a:gd name="connsiteX2" fmla="*/ 122044 w 244088"/>
                <a:gd name="connsiteY2" fmla="*/ 0 h 285537"/>
                <a:gd name="connsiteX3" fmla="*/ 244088 w 244088"/>
                <a:gd name="connsiteY3" fmla="*/ 142769 h 285537"/>
                <a:gd name="connsiteX4" fmla="*/ 122044 w 244088"/>
                <a:gd name="connsiteY4" fmla="*/ 285537 h 285537"/>
                <a:gd name="connsiteX5" fmla="*/ 122044 w 244088"/>
                <a:gd name="connsiteY5" fmla="*/ 228430 h 285537"/>
                <a:gd name="connsiteX6" fmla="*/ 0 w 244088"/>
                <a:gd name="connsiteY6" fmla="*/ 228430 h 285537"/>
                <a:gd name="connsiteX7" fmla="*/ 0 w 244088"/>
                <a:gd name="connsiteY7" fmla="*/ 57107 h 2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088" h="285537">
                  <a:moveTo>
                    <a:pt x="0" y="57107"/>
                  </a:moveTo>
                  <a:lnTo>
                    <a:pt x="122044" y="57107"/>
                  </a:lnTo>
                  <a:lnTo>
                    <a:pt x="122044" y="0"/>
                  </a:lnTo>
                  <a:lnTo>
                    <a:pt x="244088" y="142769"/>
                  </a:lnTo>
                  <a:lnTo>
                    <a:pt x="122044" y="285537"/>
                  </a:lnTo>
                  <a:lnTo>
                    <a:pt x="122044" y="228430"/>
                  </a:lnTo>
                  <a:lnTo>
                    <a:pt x="0" y="228430"/>
                  </a:lnTo>
                  <a:lnTo>
                    <a:pt x="0" y="5710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57107" rIns="73226" bIns="57107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268592" y="3530242"/>
              <a:ext cx="1150832" cy="690815"/>
            </a:xfrm>
            <a:custGeom>
              <a:avLst/>
              <a:gdLst>
                <a:gd name="connsiteX0" fmla="*/ 0 w 1151358"/>
                <a:gd name="connsiteY0" fmla="*/ 69082 h 690815"/>
                <a:gd name="connsiteX1" fmla="*/ 69082 w 1151358"/>
                <a:gd name="connsiteY1" fmla="*/ 0 h 690815"/>
                <a:gd name="connsiteX2" fmla="*/ 1082277 w 1151358"/>
                <a:gd name="connsiteY2" fmla="*/ 0 h 690815"/>
                <a:gd name="connsiteX3" fmla="*/ 1151359 w 1151358"/>
                <a:gd name="connsiteY3" fmla="*/ 69082 h 690815"/>
                <a:gd name="connsiteX4" fmla="*/ 1151358 w 1151358"/>
                <a:gd name="connsiteY4" fmla="*/ 621734 h 690815"/>
                <a:gd name="connsiteX5" fmla="*/ 1082276 w 1151358"/>
                <a:gd name="connsiteY5" fmla="*/ 690816 h 690815"/>
                <a:gd name="connsiteX6" fmla="*/ 69082 w 1151358"/>
                <a:gd name="connsiteY6" fmla="*/ 690815 h 690815"/>
                <a:gd name="connsiteX7" fmla="*/ 0 w 1151358"/>
                <a:gd name="connsiteY7" fmla="*/ 621733 h 690815"/>
                <a:gd name="connsiteX8" fmla="*/ 0 w 1151358"/>
                <a:gd name="connsiteY8" fmla="*/ 69082 h 69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358" h="690815">
                  <a:moveTo>
                    <a:pt x="0" y="69082"/>
                  </a:moveTo>
                  <a:cubicBezTo>
                    <a:pt x="0" y="30929"/>
                    <a:pt x="30929" y="0"/>
                    <a:pt x="69082" y="0"/>
                  </a:cubicBezTo>
                  <a:lnTo>
                    <a:pt x="1082277" y="0"/>
                  </a:lnTo>
                  <a:cubicBezTo>
                    <a:pt x="1120430" y="0"/>
                    <a:pt x="1151359" y="30929"/>
                    <a:pt x="1151359" y="69082"/>
                  </a:cubicBezTo>
                  <a:cubicBezTo>
                    <a:pt x="1151359" y="253299"/>
                    <a:pt x="1151358" y="437517"/>
                    <a:pt x="1151358" y="621734"/>
                  </a:cubicBezTo>
                  <a:cubicBezTo>
                    <a:pt x="1151358" y="659887"/>
                    <a:pt x="1120429" y="690816"/>
                    <a:pt x="1082276" y="690816"/>
                  </a:cubicBezTo>
                  <a:lnTo>
                    <a:pt x="69082" y="690815"/>
                  </a:lnTo>
                  <a:cubicBezTo>
                    <a:pt x="30929" y="690815"/>
                    <a:pt x="0" y="659886"/>
                    <a:pt x="0" y="621733"/>
                  </a:cubicBezTo>
                  <a:lnTo>
                    <a:pt x="0" y="69082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lIns="134533" tIns="134533" rIns="134533" bIns="134533" spcCol="1270" anchor="ctr"/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34508" y="3733423"/>
              <a:ext cx="244201" cy="284453"/>
            </a:xfrm>
            <a:custGeom>
              <a:avLst/>
              <a:gdLst>
                <a:gd name="connsiteX0" fmla="*/ 0 w 244088"/>
                <a:gd name="connsiteY0" fmla="*/ 57107 h 285537"/>
                <a:gd name="connsiteX1" fmla="*/ 122044 w 244088"/>
                <a:gd name="connsiteY1" fmla="*/ 57107 h 285537"/>
                <a:gd name="connsiteX2" fmla="*/ 122044 w 244088"/>
                <a:gd name="connsiteY2" fmla="*/ 0 h 285537"/>
                <a:gd name="connsiteX3" fmla="*/ 244088 w 244088"/>
                <a:gd name="connsiteY3" fmla="*/ 142769 h 285537"/>
                <a:gd name="connsiteX4" fmla="*/ 122044 w 244088"/>
                <a:gd name="connsiteY4" fmla="*/ 285537 h 285537"/>
                <a:gd name="connsiteX5" fmla="*/ 122044 w 244088"/>
                <a:gd name="connsiteY5" fmla="*/ 228430 h 285537"/>
                <a:gd name="connsiteX6" fmla="*/ 0 w 244088"/>
                <a:gd name="connsiteY6" fmla="*/ 228430 h 285537"/>
                <a:gd name="connsiteX7" fmla="*/ 0 w 244088"/>
                <a:gd name="connsiteY7" fmla="*/ 57107 h 2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088" h="285537">
                  <a:moveTo>
                    <a:pt x="0" y="57107"/>
                  </a:moveTo>
                  <a:lnTo>
                    <a:pt x="122044" y="57107"/>
                  </a:lnTo>
                  <a:lnTo>
                    <a:pt x="122044" y="0"/>
                  </a:lnTo>
                  <a:lnTo>
                    <a:pt x="244088" y="142769"/>
                  </a:lnTo>
                  <a:lnTo>
                    <a:pt x="122044" y="285537"/>
                  </a:lnTo>
                  <a:lnTo>
                    <a:pt x="122044" y="228430"/>
                  </a:lnTo>
                  <a:lnTo>
                    <a:pt x="0" y="228430"/>
                  </a:lnTo>
                  <a:lnTo>
                    <a:pt x="0" y="57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 lIns="0" tIns="57107" rIns="73226" bIns="57107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879757" y="3530242"/>
              <a:ext cx="1150832" cy="690815"/>
            </a:xfrm>
            <a:custGeom>
              <a:avLst/>
              <a:gdLst>
                <a:gd name="connsiteX0" fmla="*/ 0 w 1151358"/>
                <a:gd name="connsiteY0" fmla="*/ 69082 h 690815"/>
                <a:gd name="connsiteX1" fmla="*/ 69082 w 1151358"/>
                <a:gd name="connsiteY1" fmla="*/ 0 h 690815"/>
                <a:gd name="connsiteX2" fmla="*/ 1082277 w 1151358"/>
                <a:gd name="connsiteY2" fmla="*/ 0 h 690815"/>
                <a:gd name="connsiteX3" fmla="*/ 1151359 w 1151358"/>
                <a:gd name="connsiteY3" fmla="*/ 69082 h 690815"/>
                <a:gd name="connsiteX4" fmla="*/ 1151358 w 1151358"/>
                <a:gd name="connsiteY4" fmla="*/ 621734 h 690815"/>
                <a:gd name="connsiteX5" fmla="*/ 1082276 w 1151358"/>
                <a:gd name="connsiteY5" fmla="*/ 690816 h 690815"/>
                <a:gd name="connsiteX6" fmla="*/ 69082 w 1151358"/>
                <a:gd name="connsiteY6" fmla="*/ 690815 h 690815"/>
                <a:gd name="connsiteX7" fmla="*/ 0 w 1151358"/>
                <a:gd name="connsiteY7" fmla="*/ 621733 h 690815"/>
                <a:gd name="connsiteX8" fmla="*/ 0 w 1151358"/>
                <a:gd name="connsiteY8" fmla="*/ 69082 h 69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358" h="690815">
                  <a:moveTo>
                    <a:pt x="0" y="69082"/>
                  </a:moveTo>
                  <a:cubicBezTo>
                    <a:pt x="0" y="30929"/>
                    <a:pt x="30929" y="0"/>
                    <a:pt x="69082" y="0"/>
                  </a:cubicBezTo>
                  <a:lnTo>
                    <a:pt x="1082277" y="0"/>
                  </a:lnTo>
                  <a:cubicBezTo>
                    <a:pt x="1120430" y="0"/>
                    <a:pt x="1151359" y="30929"/>
                    <a:pt x="1151359" y="69082"/>
                  </a:cubicBezTo>
                  <a:cubicBezTo>
                    <a:pt x="1151359" y="253299"/>
                    <a:pt x="1151358" y="437517"/>
                    <a:pt x="1151358" y="621734"/>
                  </a:cubicBezTo>
                  <a:cubicBezTo>
                    <a:pt x="1151358" y="659887"/>
                    <a:pt x="1120429" y="690816"/>
                    <a:pt x="1082276" y="690816"/>
                  </a:cubicBezTo>
                  <a:lnTo>
                    <a:pt x="69082" y="690815"/>
                  </a:lnTo>
                  <a:cubicBezTo>
                    <a:pt x="30929" y="690815"/>
                    <a:pt x="0" y="659886"/>
                    <a:pt x="0" y="621733"/>
                  </a:cubicBezTo>
                  <a:lnTo>
                    <a:pt x="0" y="69082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 lIns="134533" tIns="134533" rIns="134533" bIns="134533" spcCol="1270" anchor="ctr"/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492326" y="3530242"/>
              <a:ext cx="1150832" cy="690815"/>
            </a:xfrm>
            <a:custGeom>
              <a:avLst/>
              <a:gdLst>
                <a:gd name="connsiteX0" fmla="*/ 0 w 1151358"/>
                <a:gd name="connsiteY0" fmla="*/ 69082 h 690815"/>
                <a:gd name="connsiteX1" fmla="*/ 69082 w 1151358"/>
                <a:gd name="connsiteY1" fmla="*/ 0 h 690815"/>
                <a:gd name="connsiteX2" fmla="*/ 1082277 w 1151358"/>
                <a:gd name="connsiteY2" fmla="*/ 0 h 690815"/>
                <a:gd name="connsiteX3" fmla="*/ 1151359 w 1151358"/>
                <a:gd name="connsiteY3" fmla="*/ 69082 h 690815"/>
                <a:gd name="connsiteX4" fmla="*/ 1151358 w 1151358"/>
                <a:gd name="connsiteY4" fmla="*/ 621734 h 690815"/>
                <a:gd name="connsiteX5" fmla="*/ 1082276 w 1151358"/>
                <a:gd name="connsiteY5" fmla="*/ 690816 h 690815"/>
                <a:gd name="connsiteX6" fmla="*/ 69082 w 1151358"/>
                <a:gd name="connsiteY6" fmla="*/ 690815 h 690815"/>
                <a:gd name="connsiteX7" fmla="*/ 0 w 1151358"/>
                <a:gd name="connsiteY7" fmla="*/ 621733 h 690815"/>
                <a:gd name="connsiteX8" fmla="*/ 0 w 1151358"/>
                <a:gd name="connsiteY8" fmla="*/ 69082 h 69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358" h="690815">
                  <a:moveTo>
                    <a:pt x="0" y="69082"/>
                  </a:moveTo>
                  <a:cubicBezTo>
                    <a:pt x="0" y="30929"/>
                    <a:pt x="30929" y="0"/>
                    <a:pt x="69082" y="0"/>
                  </a:cubicBezTo>
                  <a:lnTo>
                    <a:pt x="1082277" y="0"/>
                  </a:lnTo>
                  <a:cubicBezTo>
                    <a:pt x="1120430" y="0"/>
                    <a:pt x="1151359" y="30929"/>
                    <a:pt x="1151359" y="69082"/>
                  </a:cubicBezTo>
                  <a:cubicBezTo>
                    <a:pt x="1151359" y="253299"/>
                    <a:pt x="1151358" y="437517"/>
                    <a:pt x="1151358" y="621734"/>
                  </a:cubicBezTo>
                  <a:cubicBezTo>
                    <a:pt x="1151358" y="659887"/>
                    <a:pt x="1120429" y="690816"/>
                    <a:pt x="1082276" y="690816"/>
                  </a:cubicBezTo>
                  <a:lnTo>
                    <a:pt x="69082" y="690815"/>
                  </a:lnTo>
                  <a:cubicBezTo>
                    <a:pt x="30929" y="690815"/>
                    <a:pt x="0" y="659886"/>
                    <a:pt x="0" y="621733"/>
                  </a:cubicBezTo>
                  <a:lnTo>
                    <a:pt x="0" y="6908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4533" tIns="134533" rIns="134533" bIns="134533" spcCol="1270" anchor="ctr"/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758242" y="3733423"/>
              <a:ext cx="244201" cy="284453"/>
            </a:xfrm>
            <a:custGeom>
              <a:avLst/>
              <a:gdLst>
                <a:gd name="connsiteX0" fmla="*/ 0 w 244088"/>
                <a:gd name="connsiteY0" fmla="*/ 57107 h 285537"/>
                <a:gd name="connsiteX1" fmla="*/ 122044 w 244088"/>
                <a:gd name="connsiteY1" fmla="*/ 57107 h 285537"/>
                <a:gd name="connsiteX2" fmla="*/ 122044 w 244088"/>
                <a:gd name="connsiteY2" fmla="*/ 0 h 285537"/>
                <a:gd name="connsiteX3" fmla="*/ 244088 w 244088"/>
                <a:gd name="connsiteY3" fmla="*/ 142769 h 285537"/>
                <a:gd name="connsiteX4" fmla="*/ 122044 w 244088"/>
                <a:gd name="connsiteY4" fmla="*/ 285537 h 285537"/>
                <a:gd name="connsiteX5" fmla="*/ 122044 w 244088"/>
                <a:gd name="connsiteY5" fmla="*/ 228430 h 285537"/>
                <a:gd name="connsiteX6" fmla="*/ 0 w 244088"/>
                <a:gd name="connsiteY6" fmla="*/ 228430 h 285537"/>
                <a:gd name="connsiteX7" fmla="*/ 0 w 244088"/>
                <a:gd name="connsiteY7" fmla="*/ 57107 h 2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088" h="285537">
                  <a:moveTo>
                    <a:pt x="0" y="57107"/>
                  </a:moveTo>
                  <a:lnTo>
                    <a:pt x="122044" y="57107"/>
                  </a:lnTo>
                  <a:lnTo>
                    <a:pt x="122044" y="0"/>
                  </a:lnTo>
                  <a:lnTo>
                    <a:pt x="244088" y="142769"/>
                  </a:lnTo>
                  <a:lnTo>
                    <a:pt x="122044" y="285537"/>
                  </a:lnTo>
                  <a:lnTo>
                    <a:pt x="122044" y="228430"/>
                  </a:lnTo>
                  <a:lnTo>
                    <a:pt x="0" y="228430"/>
                  </a:lnTo>
                  <a:lnTo>
                    <a:pt x="0" y="5710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57107" rIns="73226" bIns="57107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103492" y="3530242"/>
              <a:ext cx="1150832" cy="690815"/>
            </a:xfrm>
            <a:custGeom>
              <a:avLst/>
              <a:gdLst>
                <a:gd name="connsiteX0" fmla="*/ 0 w 1151358"/>
                <a:gd name="connsiteY0" fmla="*/ 69082 h 690815"/>
                <a:gd name="connsiteX1" fmla="*/ 69082 w 1151358"/>
                <a:gd name="connsiteY1" fmla="*/ 0 h 690815"/>
                <a:gd name="connsiteX2" fmla="*/ 1082277 w 1151358"/>
                <a:gd name="connsiteY2" fmla="*/ 0 h 690815"/>
                <a:gd name="connsiteX3" fmla="*/ 1151359 w 1151358"/>
                <a:gd name="connsiteY3" fmla="*/ 69082 h 690815"/>
                <a:gd name="connsiteX4" fmla="*/ 1151358 w 1151358"/>
                <a:gd name="connsiteY4" fmla="*/ 621734 h 690815"/>
                <a:gd name="connsiteX5" fmla="*/ 1082276 w 1151358"/>
                <a:gd name="connsiteY5" fmla="*/ 690816 h 690815"/>
                <a:gd name="connsiteX6" fmla="*/ 69082 w 1151358"/>
                <a:gd name="connsiteY6" fmla="*/ 690815 h 690815"/>
                <a:gd name="connsiteX7" fmla="*/ 0 w 1151358"/>
                <a:gd name="connsiteY7" fmla="*/ 621733 h 690815"/>
                <a:gd name="connsiteX8" fmla="*/ 0 w 1151358"/>
                <a:gd name="connsiteY8" fmla="*/ 69082 h 69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358" h="690815">
                  <a:moveTo>
                    <a:pt x="0" y="69082"/>
                  </a:moveTo>
                  <a:cubicBezTo>
                    <a:pt x="0" y="30929"/>
                    <a:pt x="30929" y="0"/>
                    <a:pt x="69082" y="0"/>
                  </a:cubicBezTo>
                  <a:lnTo>
                    <a:pt x="1082277" y="0"/>
                  </a:lnTo>
                  <a:cubicBezTo>
                    <a:pt x="1120430" y="0"/>
                    <a:pt x="1151359" y="30929"/>
                    <a:pt x="1151359" y="69082"/>
                  </a:cubicBezTo>
                  <a:cubicBezTo>
                    <a:pt x="1151359" y="253299"/>
                    <a:pt x="1151358" y="437517"/>
                    <a:pt x="1151358" y="621734"/>
                  </a:cubicBezTo>
                  <a:cubicBezTo>
                    <a:pt x="1151358" y="659887"/>
                    <a:pt x="1120429" y="690816"/>
                    <a:pt x="1082276" y="690816"/>
                  </a:cubicBezTo>
                  <a:lnTo>
                    <a:pt x="69082" y="690815"/>
                  </a:lnTo>
                  <a:cubicBezTo>
                    <a:pt x="30929" y="690815"/>
                    <a:pt x="0" y="659886"/>
                    <a:pt x="0" y="621733"/>
                  </a:cubicBezTo>
                  <a:lnTo>
                    <a:pt x="0" y="69082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lIns="134533" tIns="134533" rIns="134533" bIns="134533" spcCol="1270" anchor="ctr"/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370810" y="3733423"/>
              <a:ext cx="242798" cy="284453"/>
            </a:xfrm>
            <a:custGeom>
              <a:avLst/>
              <a:gdLst>
                <a:gd name="connsiteX0" fmla="*/ 0 w 244088"/>
                <a:gd name="connsiteY0" fmla="*/ 57107 h 285537"/>
                <a:gd name="connsiteX1" fmla="*/ 122044 w 244088"/>
                <a:gd name="connsiteY1" fmla="*/ 57107 h 285537"/>
                <a:gd name="connsiteX2" fmla="*/ 122044 w 244088"/>
                <a:gd name="connsiteY2" fmla="*/ 0 h 285537"/>
                <a:gd name="connsiteX3" fmla="*/ 244088 w 244088"/>
                <a:gd name="connsiteY3" fmla="*/ 142769 h 285537"/>
                <a:gd name="connsiteX4" fmla="*/ 122044 w 244088"/>
                <a:gd name="connsiteY4" fmla="*/ 285537 h 285537"/>
                <a:gd name="connsiteX5" fmla="*/ 122044 w 244088"/>
                <a:gd name="connsiteY5" fmla="*/ 228430 h 285537"/>
                <a:gd name="connsiteX6" fmla="*/ 0 w 244088"/>
                <a:gd name="connsiteY6" fmla="*/ 228430 h 285537"/>
                <a:gd name="connsiteX7" fmla="*/ 0 w 244088"/>
                <a:gd name="connsiteY7" fmla="*/ 57107 h 2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088" h="285537">
                  <a:moveTo>
                    <a:pt x="0" y="57107"/>
                  </a:moveTo>
                  <a:lnTo>
                    <a:pt x="122044" y="57107"/>
                  </a:lnTo>
                  <a:lnTo>
                    <a:pt x="122044" y="0"/>
                  </a:lnTo>
                  <a:lnTo>
                    <a:pt x="244088" y="142769"/>
                  </a:lnTo>
                  <a:lnTo>
                    <a:pt x="122044" y="285537"/>
                  </a:lnTo>
                  <a:lnTo>
                    <a:pt x="122044" y="228430"/>
                  </a:lnTo>
                  <a:lnTo>
                    <a:pt x="0" y="228430"/>
                  </a:lnTo>
                  <a:lnTo>
                    <a:pt x="0" y="5710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 lIns="0" tIns="57107" rIns="73226" bIns="57107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9716060" y="3530242"/>
              <a:ext cx="1150832" cy="690815"/>
            </a:xfrm>
            <a:custGeom>
              <a:avLst/>
              <a:gdLst>
                <a:gd name="connsiteX0" fmla="*/ 0 w 1151358"/>
                <a:gd name="connsiteY0" fmla="*/ 69082 h 690815"/>
                <a:gd name="connsiteX1" fmla="*/ 69082 w 1151358"/>
                <a:gd name="connsiteY1" fmla="*/ 0 h 690815"/>
                <a:gd name="connsiteX2" fmla="*/ 1082277 w 1151358"/>
                <a:gd name="connsiteY2" fmla="*/ 0 h 690815"/>
                <a:gd name="connsiteX3" fmla="*/ 1151359 w 1151358"/>
                <a:gd name="connsiteY3" fmla="*/ 69082 h 690815"/>
                <a:gd name="connsiteX4" fmla="*/ 1151358 w 1151358"/>
                <a:gd name="connsiteY4" fmla="*/ 621734 h 690815"/>
                <a:gd name="connsiteX5" fmla="*/ 1082276 w 1151358"/>
                <a:gd name="connsiteY5" fmla="*/ 690816 h 690815"/>
                <a:gd name="connsiteX6" fmla="*/ 69082 w 1151358"/>
                <a:gd name="connsiteY6" fmla="*/ 690815 h 690815"/>
                <a:gd name="connsiteX7" fmla="*/ 0 w 1151358"/>
                <a:gd name="connsiteY7" fmla="*/ 621733 h 690815"/>
                <a:gd name="connsiteX8" fmla="*/ 0 w 1151358"/>
                <a:gd name="connsiteY8" fmla="*/ 69082 h 69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358" h="690815">
                  <a:moveTo>
                    <a:pt x="0" y="69082"/>
                  </a:moveTo>
                  <a:cubicBezTo>
                    <a:pt x="0" y="30929"/>
                    <a:pt x="30929" y="0"/>
                    <a:pt x="69082" y="0"/>
                  </a:cubicBezTo>
                  <a:lnTo>
                    <a:pt x="1082277" y="0"/>
                  </a:lnTo>
                  <a:cubicBezTo>
                    <a:pt x="1120430" y="0"/>
                    <a:pt x="1151359" y="30929"/>
                    <a:pt x="1151359" y="69082"/>
                  </a:cubicBezTo>
                  <a:cubicBezTo>
                    <a:pt x="1151359" y="253299"/>
                    <a:pt x="1151358" y="437517"/>
                    <a:pt x="1151358" y="621734"/>
                  </a:cubicBezTo>
                  <a:cubicBezTo>
                    <a:pt x="1151358" y="659887"/>
                    <a:pt x="1120429" y="690816"/>
                    <a:pt x="1082276" y="690816"/>
                  </a:cubicBezTo>
                  <a:lnTo>
                    <a:pt x="69082" y="690815"/>
                  </a:lnTo>
                  <a:cubicBezTo>
                    <a:pt x="30929" y="690815"/>
                    <a:pt x="0" y="659886"/>
                    <a:pt x="0" y="621733"/>
                  </a:cubicBezTo>
                  <a:lnTo>
                    <a:pt x="0" y="69082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 lIns="134533" tIns="134533" rIns="134533" bIns="134533" spcCol="1270" anchor="ctr"/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145673" y="3733423"/>
              <a:ext cx="244201" cy="284453"/>
            </a:xfrm>
            <a:custGeom>
              <a:avLst/>
              <a:gdLst>
                <a:gd name="connsiteX0" fmla="*/ 0 w 244088"/>
                <a:gd name="connsiteY0" fmla="*/ 57107 h 285537"/>
                <a:gd name="connsiteX1" fmla="*/ 122044 w 244088"/>
                <a:gd name="connsiteY1" fmla="*/ 57107 h 285537"/>
                <a:gd name="connsiteX2" fmla="*/ 122044 w 244088"/>
                <a:gd name="connsiteY2" fmla="*/ 0 h 285537"/>
                <a:gd name="connsiteX3" fmla="*/ 244088 w 244088"/>
                <a:gd name="connsiteY3" fmla="*/ 142769 h 285537"/>
                <a:gd name="connsiteX4" fmla="*/ 122044 w 244088"/>
                <a:gd name="connsiteY4" fmla="*/ 285537 h 285537"/>
                <a:gd name="connsiteX5" fmla="*/ 122044 w 244088"/>
                <a:gd name="connsiteY5" fmla="*/ 228430 h 285537"/>
                <a:gd name="connsiteX6" fmla="*/ 0 w 244088"/>
                <a:gd name="connsiteY6" fmla="*/ 228430 h 285537"/>
                <a:gd name="connsiteX7" fmla="*/ 0 w 244088"/>
                <a:gd name="connsiteY7" fmla="*/ 57107 h 2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088" h="285537">
                  <a:moveTo>
                    <a:pt x="0" y="57107"/>
                  </a:moveTo>
                  <a:lnTo>
                    <a:pt x="122044" y="57107"/>
                  </a:lnTo>
                  <a:lnTo>
                    <a:pt x="122044" y="0"/>
                  </a:lnTo>
                  <a:lnTo>
                    <a:pt x="244088" y="142769"/>
                  </a:lnTo>
                  <a:lnTo>
                    <a:pt x="122044" y="285537"/>
                  </a:lnTo>
                  <a:lnTo>
                    <a:pt x="122044" y="228430"/>
                  </a:lnTo>
                  <a:lnTo>
                    <a:pt x="0" y="228430"/>
                  </a:lnTo>
                  <a:lnTo>
                    <a:pt x="0" y="5710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 lIns="0" tIns="57107" rIns="73226" bIns="57107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grpSp>
        <p:nvGrpSpPr>
          <p:cNvPr id="58372" name="Group 19"/>
          <p:cNvGrpSpPr>
            <a:grpSpLocks noChangeAspect="1"/>
          </p:cNvGrpSpPr>
          <p:nvPr/>
        </p:nvGrpSpPr>
        <p:grpSpPr>
          <a:xfrm>
            <a:off x="774065" y="1511935"/>
            <a:ext cx="7693660" cy="262890"/>
            <a:chOff x="1508115" y="2762208"/>
            <a:chExt cx="8960666" cy="273820"/>
          </a:xfrm>
        </p:grpSpPr>
        <p:sp>
          <p:nvSpPr>
            <p:cNvPr id="23" name="TextBox 22"/>
            <p:cNvSpPr txBox="1"/>
            <p:nvPr/>
          </p:nvSpPr>
          <p:spPr>
            <a:xfrm>
              <a:off x="1508115" y="2762208"/>
              <a:ext cx="892698" cy="244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1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  <a:cs typeface="+mn-cs"/>
                </a:rPr>
                <a:t>Step 1</a:t>
              </a:r>
              <a:endParaRPr kumimoji="0" lang="id-ID" sz="12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19463" y="2777655"/>
              <a:ext cx="892698" cy="244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1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  <a:cs typeface="+mn-cs"/>
                </a:rPr>
                <a:t>Step 2</a:t>
              </a:r>
              <a:endParaRPr kumimoji="0" lang="id-ID" sz="12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32214" y="2777655"/>
              <a:ext cx="892698" cy="244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1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  <a:cs typeface="+mn-cs"/>
                </a:rPr>
                <a:t>Step 3</a:t>
              </a:r>
              <a:endParaRPr kumimoji="0" lang="id-ID" sz="12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51983" y="2777655"/>
              <a:ext cx="892698" cy="244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1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  <a:cs typeface="+mn-cs"/>
                </a:rPr>
                <a:t>Step 4</a:t>
              </a:r>
              <a:endParaRPr kumimoji="0" lang="id-ID" sz="12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64735" y="2791697"/>
              <a:ext cx="892698" cy="244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1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  <a:cs typeface="+mn-cs"/>
                </a:rPr>
                <a:t>Step 5</a:t>
              </a:r>
              <a:endParaRPr kumimoji="0" lang="id-ID" sz="12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76083" y="2791697"/>
              <a:ext cx="892698" cy="244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1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  <a:cs typeface="+mn-cs"/>
                </a:rPr>
                <a:t>Step 6</a:t>
              </a:r>
              <a:endParaRPr kumimoji="0" lang="id-ID" sz="12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grpSp>
        <p:nvGrpSpPr>
          <p:cNvPr id="6" name="Group 31"/>
          <p:cNvGrpSpPr>
            <a:grpSpLocks noChangeAspect="1"/>
          </p:cNvGrpSpPr>
          <p:nvPr/>
        </p:nvGrpSpPr>
        <p:grpSpPr>
          <a:xfrm>
            <a:off x="1910080" y="2011045"/>
            <a:ext cx="1431925" cy="2353310"/>
            <a:chOff x="3028391" y="3349172"/>
            <a:chExt cx="1666519" cy="2448955"/>
          </a:xfrm>
        </p:grpSpPr>
        <p:cxnSp>
          <p:nvCxnSpPr>
            <p:cNvPr id="33" name="Straight Connector 32"/>
            <p:cNvCxnSpPr/>
            <p:nvPr/>
          </p:nvCxnSpPr>
          <p:spPr>
            <a:xfrm rot="5400000" flipV="1">
              <a:off x="3464742" y="3617212"/>
              <a:ext cx="540287" cy="420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390" name="Content Placeholder 2"/>
            <p:cNvSpPr txBox="1"/>
            <p:nvPr/>
          </p:nvSpPr>
          <p:spPr>
            <a:xfrm>
              <a:off x="3028391" y="3998746"/>
              <a:ext cx="1666519" cy="1799381"/>
            </a:xfrm>
            <a:prstGeom prst="rect">
              <a:avLst/>
            </a:prstGeom>
            <a:noFill/>
            <a:ln w="12700" cmpd="sng">
              <a:solidFill>
                <a:srgbClr val="FFC000"/>
              </a:solidFill>
              <a:prstDash val="solid"/>
            </a:ln>
          </p:spPr>
          <p:txBody>
            <a:bodyPr/>
            <a:lstStyle/>
            <a:p>
              <a:pPr marL="0" indent="0" eaLnBrk="1" latinLnBrk="0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抢救者跪伏在病人的一侧，用一只手的掌根部轻按病 人前额保持头后仰，同时用拇指和食指捏住患者鼻孔。</a:t>
              </a:r>
              <a:endPara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7" name="Group 34"/>
          <p:cNvGrpSpPr>
            <a:grpSpLocks noChangeAspect="1"/>
          </p:cNvGrpSpPr>
          <p:nvPr/>
        </p:nvGrpSpPr>
        <p:grpSpPr>
          <a:xfrm>
            <a:off x="3408045" y="2011045"/>
            <a:ext cx="1297940" cy="2366010"/>
            <a:chOff x="4686113" y="3349172"/>
            <a:chExt cx="1510583" cy="2280666"/>
          </a:xfrm>
        </p:grpSpPr>
        <p:cxnSp>
          <p:nvCxnSpPr>
            <p:cNvPr id="36" name="Straight Connector 35"/>
            <p:cNvCxnSpPr/>
            <p:nvPr/>
          </p:nvCxnSpPr>
          <p:spPr>
            <a:xfrm rot="5400000" flipV="1">
              <a:off x="5076644" y="3617212"/>
              <a:ext cx="540287" cy="420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388" name="Content Placeholder 2"/>
            <p:cNvSpPr txBox="1"/>
            <p:nvPr/>
          </p:nvSpPr>
          <p:spPr>
            <a:xfrm>
              <a:off x="4686113" y="3929579"/>
              <a:ext cx="1510583" cy="1700259"/>
            </a:xfrm>
            <a:prstGeom prst="rect">
              <a:avLst/>
            </a:prstGeom>
            <a:noFill/>
            <a:ln w="12700" cmpd="sng">
              <a:solidFill>
                <a:srgbClr val="FFC000"/>
              </a:solidFill>
              <a:prstDash val="solid"/>
            </a:ln>
          </p:spPr>
          <p:txBody>
            <a:bodyPr/>
            <a:lstStyle/>
            <a:p>
              <a:pPr defTabSz="4572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1F608B"/>
                </a:buClr>
                <a:buSzPct val="145000"/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抢救者深吸一口气后，张开口紧紧包绕病人的口部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使口鼻均不漏气</a:t>
              </a:r>
              <a:endPara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9" name="Group 37"/>
          <p:cNvGrpSpPr>
            <a:grpSpLocks noChangeAspect="1"/>
          </p:cNvGrpSpPr>
          <p:nvPr/>
        </p:nvGrpSpPr>
        <p:grpSpPr>
          <a:xfrm>
            <a:off x="4831714" y="2011045"/>
            <a:ext cx="1296670" cy="2366645"/>
            <a:chOff x="6381687" y="3349172"/>
            <a:chExt cx="1510583" cy="2462831"/>
          </a:xfrm>
        </p:grpSpPr>
        <p:cxnSp>
          <p:nvCxnSpPr>
            <p:cNvPr id="39" name="Straight Connector 38"/>
            <p:cNvCxnSpPr/>
            <p:nvPr/>
          </p:nvCxnSpPr>
          <p:spPr>
            <a:xfrm rot="5400000" flipV="1">
              <a:off x="6689243" y="3617210"/>
              <a:ext cx="540287" cy="42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386" name="Content Placeholder 2"/>
            <p:cNvSpPr txBox="1"/>
            <p:nvPr/>
          </p:nvSpPr>
          <p:spPr>
            <a:xfrm>
              <a:off x="6381687" y="3998746"/>
              <a:ext cx="1510583" cy="1813257"/>
            </a:xfrm>
            <a:prstGeom prst="rect">
              <a:avLst/>
            </a:prstGeom>
            <a:noFill/>
            <a:ln w="12700" cmpd="sng">
              <a:solidFill>
                <a:srgbClr val="FFC000"/>
              </a:solidFill>
              <a:prstDash val="solid"/>
            </a:ln>
          </p:spPr>
          <p:txBody>
            <a:bodyPr/>
            <a:lstStyle/>
            <a:p>
              <a:pPr marL="0" indent="0" eaLnBrk="0" hangingPunct="0">
                <a:lnSpc>
                  <a:spcPct val="135000"/>
                </a:lnSpc>
                <a:spcBef>
                  <a:spcPts val="150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用力快速向病人吹气，同时观察患者胸部是否上升，看到患者胸部 上升，停止吹气，让患者被动呼出气体。</a:t>
              </a:r>
              <a:endPara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0" name="Group 40"/>
          <p:cNvGrpSpPr>
            <a:grpSpLocks noChangeAspect="1"/>
          </p:cNvGrpSpPr>
          <p:nvPr/>
        </p:nvGrpSpPr>
        <p:grpSpPr>
          <a:xfrm>
            <a:off x="6215381" y="2011047"/>
            <a:ext cx="1294130" cy="2352676"/>
            <a:chOff x="7993428" y="3349174"/>
            <a:chExt cx="1506149" cy="2448292"/>
          </a:xfrm>
        </p:grpSpPr>
        <p:cxnSp>
          <p:nvCxnSpPr>
            <p:cNvPr id="42" name="Straight Connector 41"/>
            <p:cNvCxnSpPr/>
            <p:nvPr/>
          </p:nvCxnSpPr>
          <p:spPr>
            <a:xfrm rot="5400000" flipV="1">
              <a:off x="8389569" y="3617213"/>
              <a:ext cx="540286" cy="420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384" name="Content Placeholder 2"/>
            <p:cNvSpPr txBox="1"/>
            <p:nvPr/>
          </p:nvSpPr>
          <p:spPr>
            <a:xfrm>
              <a:off x="7993428" y="3998748"/>
              <a:ext cx="1506149" cy="1798718"/>
            </a:xfrm>
            <a:prstGeom prst="rect">
              <a:avLst/>
            </a:prstGeom>
            <a:noFill/>
            <a:ln w="12700" cmpd="sng">
              <a:solidFill>
                <a:srgbClr val="FFC000"/>
              </a:solidFill>
              <a:prstDash val="solid"/>
            </a:ln>
          </p:spPr>
          <p:txBody>
            <a:bodyPr/>
            <a:lstStyle/>
            <a:p>
              <a:pPr defTabSz="45720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1F608B"/>
                </a:buClr>
                <a:buSzPct val="145000"/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吹气完毕后，口应立即与病人脱离，同时捏鼻的手松开以便病人呼气时可同时从口和鼻孔出气，确保呼吸道通畅</a:t>
              </a:r>
              <a:endPara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9" name="Group 43"/>
          <p:cNvGrpSpPr>
            <a:grpSpLocks noChangeAspect="1"/>
          </p:cNvGrpSpPr>
          <p:nvPr/>
        </p:nvGrpSpPr>
        <p:grpSpPr>
          <a:xfrm>
            <a:off x="7609840" y="2011045"/>
            <a:ext cx="1277620" cy="2352039"/>
            <a:chOff x="9605330" y="3349171"/>
            <a:chExt cx="1486934" cy="2462998"/>
          </a:xfrm>
        </p:grpSpPr>
        <p:cxnSp>
          <p:nvCxnSpPr>
            <p:cNvPr id="45" name="Straight Connector 44"/>
            <p:cNvCxnSpPr/>
            <p:nvPr/>
          </p:nvCxnSpPr>
          <p:spPr>
            <a:xfrm rot="5400000" flipV="1">
              <a:off x="10001472" y="3617210"/>
              <a:ext cx="540286" cy="420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382" name="Content Placeholder 2"/>
            <p:cNvSpPr txBox="1"/>
            <p:nvPr/>
          </p:nvSpPr>
          <p:spPr>
            <a:xfrm>
              <a:off x="9605330" y="3998833"/>
              <a:ext cx="1486934" cy="1813336"/>
            </a:xfrm>
            <a:prstGeom prst="rect">
              <a:avLst/>
            </a:prstGeom>
            <a:noFill/>
            <a:ln w="12700" cmpd="sng">
              <a:solidFill>
                <a:srgbClr val="FFC000"/>
              </a:solidFill>
              <a:prstDash val="solid"/>
            </a:ln>
          </p:spPr>
          <p:txBody>
            <a:bodyPr/>
            <a:lstStyle/>
            <a:p>
              <a:pPr defTabSz="45720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1F608B"/>
                </a:buClr>
                <a:buSzPct val="145000"/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抢救者抬头，观察病人胸部，病人胸廓应向下塌陷。然后抢救者再吸入新鲜空气，做下一次吹气</a:t>
              </a:r>
              <a:endPara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634365" y="4181475"/>
            <a:ext cx="8001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31"/>
          <p:cNvGrpSpPr>
            <a:grpSpLocks noChangeAspect="1"/>
          </p:cNvGrpSpPr>
          <p:nvPr/>
        </p:nvGrpSpPr>
        <p:grpSpPr>
          <a:xfrm>
            <a:off x="521970" y="2004060"/>
            <a:ext cx="1297940" cy="2360295"/>
            <a:chOff x="2990700" y="3349172"/>
            <a:chExt cx="1510583" cy="2357102"/>
          </a:xfrm>
        </p:grpSpPr>
        <p:cxnSp>
          <p:nvCxnSpPr>
            <p:cNvPr id="68" name="Straight Connector 32"/>
            <p:cNvCxnSpPr/>
            <p:nvPr/>
          </p:nvCxnSpPr>
          <p:spPr>
            <a:xfrm rot="5400000" flipV="1">
              <a:off x="3459568" y="3617212"/>
              <a:ext cx="540287" cy="420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ontent Placeholder 2"/>
            <p:cNvSpPr txBox="1"/>
            <p:nvPr/>
          </p:nvSpPr>
          <p:spPr>
            <a:xfrm>
              <a:off x="2990700" y="3998746"/>
              <a:ext cx="1510583" cy="1707528"/>
            </a:xfrm>
            <a:prstGeom prst="rect">
              <a:avLst/>
            </a:prstGeom>
            <a:noFill/>
            <a:ln w="12700" cmpd="sng">
              <a:solidFill>
                <a:srgbClr val="FFC000"/>
              </a:solidFill>
              <a:prstDash val="solid"/>
            </a:ln>
          </p:spPr>
          <p:txBody>
            <a:bodyPr/>
            <a:lstStyle/>
            <a:p>
              <a:pPr marL="0" indent="0" eaLnBrk="1" hangingPunct="1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在保证呼吸道通畅后使病人口部张开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,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仰卧平地上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,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头颈、躯干、无扭曲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,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两臂放于两侧。解开上衣、腰带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,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暴露胸部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l" defTabSz="4572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1F608B"/>
                </a:buClr>
                <a:buSzPct val="145000"/>
                <a:buFont typeface="Arial" panose="020B0604020202020204" pitchFamily="34" charset="0"/>
                <a:buNone/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70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 flipH="1">
            <a:off x="4818380" y="1089660"/>
            <a:ext cx="18415" cy="3761105"/>
          </a:xfrm>
          <a:prstGeom prst="line">
            <a:avLst/>
          </a:prstGeom>
          <a:ln w="28575" cap="flat" cmpd="sng">
            <a:solidFill>
              <a:srgbClr val="FFC000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4105" name="文本框 24"/>
          <p:cNvSpPr/>
          <p:nvPr/>
        </p:nvSpPr>
        <p:spPr>
          <a:xfrm>
            <a:off x="5212080" y="1249045"/>
            <a:ext cx="36810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eaLnBrk="1" latinLnBrk="0" hangingPunct="1">
              <a:lnSpc>
                <a:spcPct val="150000"/>
              </a:lnSpc>
            </a:pP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摆 放 为 仰 卧 位  放 在 地 面 或 硬 床 板 上  脊 椎 外 伤 整 体 翻 转  头 、 颈 身 体 同 轴 转 动  </a:t>
            </a:r>
            <a:r>
              <a:rPr 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保持气道打开，女性解内衣，男性解领带</a:t>
            </a:r>
            <a:endParaRPr 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5440" y="1233170"/>
            <a:ext cx="4176395" cy="164973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0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5440" y="3089275"/>
            <a:ext cx="4176395" cy="164973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24"/>
          <p:cNvSpPr/>
          <p:nvPr/>
        </p:nvSpPr>
        <p:spPr>
          <a:xfrm>
            <a:off x="5339080" y="3098165"/>
            <a:ext cx="3681095" cy="1706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eaLnBrk="1" latinLnBrk="0" hangingPunct="1">
              <a:lnSpc>
                <a:spcPct val="150000"/>
              </a:lnSpc>
            </a:pPr>
            <a:r>
              <a:rPr lang="zh-CN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吹 气 和 放 气 时 间 : 1 秒  </a:t>
            </a:r>
            <a:endParaRPr lang="zh-CN" altLang="zh-TW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eaLnBrk="1" latinLnBrk="0" hangingPunct="1">
              <a:lnSpc>
                <a:spcPct val="150000"/>
              </a:lnSpc>
            </a:pPr>
            <a:r>
              <a:rPr lang="zh-CN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吹 气 次 数 ：   2 次  </a:t>
            </a:r>
            <a:endParaRPr lang="zh-CN" altLang="zh-TW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eaLnBrk="1" latinLnBrk="0" hangingPunct="1">
              <a:lnSpc>
                <a:spcPct val="150000"/>
              </a:lnSpc>
            </a:pPr>
            <a:r>
              <a:rPr lang="zh-CN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 次 吹 气 时 间 ：   持 续 1 秒 以 上  </a:t>
            </a:r>
            <a:endParaRPr lang="zh-CN" altLang="zh-TW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eaLnBrk="1" latinLnBrk="0" hangingPunct="1">
              <a:lnSpc>
                <a:spcPct val="150000"/>
              </a:lnSpc>
            </a:pPr>
            <a:r>
              <a:rPr lang="zh-CN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吹 气 量 ： （ 吹 气 看 胸 ） 见 胸 部 起 伏  避 免 强 力 快 速 吹 大 潮 气 量   </a:t>
            </a:r>
            <a:endParaRPr lang="zh-CN" altLang="zh-TW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8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1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81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8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bldLvl="0"/>
      <p:bldP spid="70" grpId="0" bldLvl="0" animBg="1"/>
      <p:bldP spid="5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>
            <a:off x="4817745" y="1089343"/>
            <a:ext cx="0" cy="3235325"/>
          </a:xfrm>
          <a:prstGeom prst="line">
            <a:avLst/>
          </a:prstGeom>
          <a:ln w="28575" cap="flat" cmpd="sng">
            <a:solidFill>
              <a:srgbClr val="FFC000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12" name="矩形 11"/>
          <p:cNvSpPr/>
          <p:nvPr/>
        </p:nvSpPr>
        <p:spPr>
          <a:xfrm>
            <a:off x="362099" y="1203900"/>
            <a:ext cx="4176464" cy="273530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7945" y="1093470"/>
            <a:ext cx="373697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建立有效的人工循环，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心脏是否跳动，最简易、最可靠的是颈动脉。抢救者用2-3个手指放在患者气管与颈部肌肉间轻轻按压，时间不少于10秒。如果患者停止心跳，就要通过胸外按压，使心脏和大血管血液产生流动。以维持心、脑等主要器官最低血液需要量。人工呼吸与胸外按压比例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2:30,5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次循环后重新评估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>
            <a:off x="4817745" y="1089343"/>
            <a:ext cx="0" cy="3235325"/>
          </a:xfrm>
          <a:prstGeom prst="line">
            <a:avLst/>
          </a:prstGeom>
          <a:ln w="28575" cap="flat" cmpd="sng">
            <a:solidFill>
              <a:srgbClr val="FFC000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12" name="矩形 11"/>
          <p:cNvSpPr/>
          <p:nvPr/>
        </p:nvSpPr>
        <p:spPr>
          <a:xfrm>
            <a:off x="362099" y="1203900"/>
            <a:ext cx="4176464" cy="273530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7945" y="1165225"/>
            <a:ext cx="373697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胸外按压姿势：抢救者双臂伸直，肘关节定不能弯曲，双肩部在病人正上方，垂直下压胸骨，胸 部 正 中  连 线 水 平  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胸 骨 下 1 \ 2 处 ）  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 手 掌 根 重 叠  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胸 外 按 压 :  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深 度 : 5 c m  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频 率 ： 1 0 0 次 ／ 分  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 flipH="1">
            <a:off x="4531360" y="1089660"/>
            <a:ext cx="18415" cy="3761105"/>
          </a:xfrm>
          <a:prstGeom prst="line">
            <a:avLst/>
          </a:prstGeom>
          <a:ln w="28575" cap="flat" cmpd="sng">
            <a:solidFill>
              <a:srgbClr val="FFC000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4105" name="文本框 24"/>
          <p:cNvSpPr/>
          <p:nvPr/>
        </p:nvSpPr>
        <p:spPr>
          <a:xfrm>
            <a:off x="4765040" y="934720"/>
            <a:ext cx="4126960" cy="1948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eaLnBrk="1" latinLnBrk="0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保持按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额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使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气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道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畅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</a:t>
            </a:r>
            <a:r>
              <a:rPr lang="zh-CN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用触摸颈动脉的食、中指并拢，中指指尖沿患者靠近自己一侧的肋弓下缘，向上滑动至两侧肋弓交汇处定位，即胸骨体与剑突连接处。 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eaLnBrk="1" latinLnBrk="0" hangingPunct="1">
              <a:lnSpc>
                <a:spcPts val="2000"/>
              </a:lnSpc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②另一手掌根部放在胸骨中线上，并触到定位的食指。 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eaLnBrk="1" latinLnBrk="0" hangingPunct="1">
              <a:lnSpc>
                <a:spcPts val="2000"/>
              </a:lnSpc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③然后再将定位手的掌根部放在另一手的手背上，使两手掌根重叠。 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eaLnBrk="1" latinLnBrk="0" hangingPunct="1">
              <a:lnSpc>
                <a:spcPts val="2000"/>
              </a:lnSpc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④手掌与手指离开胸壁，手指交叉相扣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 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5440" y="987750"/>
            <a:ext cx="3824605" cy="18951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0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5440" y="3098165"/>
            <a:ext cx="3824605" cy="192309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24"/>
          <p:cNvSpPr/>
          <p:nvPr/>
        </p:nvSpPr>
        <p:spPr>
          <a:xfrm>
            <a:off x="4765040" y="3026410"/>
            <a:ext cx="419896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eaLnBrk="1" latinLnBrk="0" hangingPunct="1">
              <a:lnSpc>
                <a:spcPct val="150000"/>
              </a:lnSpc>
            </a:pPr>
            <a:r>
              <a:rPr lang="zh-CN" altLang="zh-TW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用力快速胸外按压，按压时胸廓应充分回弹，同时 尽避免胸外按压的中断  </a:t>
            </a:r>
            <a:endParaRPr lang="zh-CN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eaLnBrk="1" latinLnBrk="0" hangingPunct="1">
              <a:lnSpc>
                <a:spcPct val="150000"/>
              </a:lnSpc>
            </a:pPr>
            <a:r>
              <a:rPr lang="zh-CN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以身体的重量将胸骨下压每次将胸骨下压5公分，婴儿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eaLnBrk="1" latinLnBrk="0" hangingPunct="1">
              <a:lnSpc>
                <a:spcPct val="150000"/>
              </a:lnSpc>
            </a:pPr>
            <a:r>
              <a:rPr lang="zh-CN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 </a:t>
            </a:r>
            <a:r>
              <a:rPr lang="zh-CN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～ </a:t>
            </a:r>
            <a:r>
              <a:rPr lang="zh-CN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2公分 </a:t>
            </a:r>
            <a:r>
              <a:rPr lang="zh-CN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 </a:t>
            </a:r>
            <a:r>
              <a:rPr lang="zh-CN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儿童2～3公分  </a:t>
            </a:r>
            <a:endParaRPr lang="zh-CN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eaLnBrk="1" latinLnBrk="0" hangingPunct="1">
              <a:lnSpc>
                <a:spcPct val="150000"/>
              </a:lnSpc>
            </a:pPr>
            <a:r>
              <a:rPr lang="zh-CN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频率至少100次∕分 </a:t>
            </a:r>
            <a:r>
              <a:rPr lang="zh-CN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钟  </a:t>
            </a:r>
            <a:endParaRPr lang="zh-CN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eaLnBrk="1" latinLnBrk="0" hangingPunct="1">
              <a:lnSpc>
                <a:spcPct val="150000"/>
              </a:lnSpc>
            </a:pPr>
            <a:r>
              <a:rPr lang="zh-CN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 </a:t>
            </a:r>
            <a:r>
              <a:rPr lang="zh-CN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压力放松时不可以动手的位置  </a:t>
            </a:r>
            <a:endParaRPr lang="zh-CN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eaLnBrk="1" latinLnBrk="0" hangingPunct="1">
              <a:lnSpc>
                <a:spcPct val="150000"/>
              </a:lnSpc>
            </a:pPr>
            <a:r>
              <a:rPr lang="zh-CN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 </a:t>
            </a:r>
            <a:r>
              <a:rPr lang="zh-CN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按压放松比例：1 </a:t>
            </a:r>
            <a:r>
              <a:rPr lang="zh-CN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zh-CN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1，按 </a:t>
            </a:r>
            <a:r>
              <a:rPr lang="zh-CN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压 3 0 次  </a:t>
            </a:r>
            <a:endParaRPr lang="zh-CN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8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1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12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8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bldLvl="0"/>
      <p:bldP spid="70" grpId="0" bldLvl="0" animBg="1"/>
      <p:bldP spid="5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921696" y="1275991"/>
            <a:ext cx="1512000" cy="1512000"/>
          </a:xfrm>
          <a:prstGeom prst="ellipse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63871" y="1674434"/>
            <a:ext cx="1512000" cy="1512000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>
            <a:endCxn id="5" idx="2"/>
          </p:cNvCxnSpPr>
          <p:nvPr/>
        </p:nvCxnSpPr>
        <p:spPr>
          <a:xfrm flipV="1">
            <a:off x="2383790" y="2032000"/>
            <a:ext cx="1537970" cy="100203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505450" y="2148840"/>
            <a:ext cx="1588770" cy="39560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9910" y="1080770"/>
            <a:ext cx="2457450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意外或急症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，在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医护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未到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达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前，以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医学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原則，利用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现场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人力、物力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对伤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病者施行初步援助及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护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理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21696" y="3034174"/>
            <a:ext cx="180020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原则：第一时间施救，群众性自救和互救，为挽回生命争取时间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4965" y="3320415"/>
            <a:ext cx="22339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目的：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保存生命</a:t>
            </a:r>
            <a:endParaRPr lang="zh-TW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防止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伤势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或病情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恶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</a:t>
            </a:r>
            <a:endParaRPr lang="zh-TW" alt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促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进复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871855" y="2646680"/>
            <a:ext cx="1512000" cy="151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178879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急救定义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921696" y="1275991"/>
            <a:ext cx="1512000" cy="1512000"/>
          </a:xfrm>
          <a:prstGeom prst="ellipse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40" grpId="0"/>
      <p:bldP spid="41" grpId="0"/>
      <p:bldP spid="42" grpId="0"/>
      <p:bldP spid="7" grpId="0" bldLvl="0" animBg="1"/>
      <p:bldP spid="36" grpId="0" bldLvl="0" animBg="1"/>
      <p:bldP spid="2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21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845" y="715010"/>
            <a:ext cx="3847465" cy="3990340"/>
          </a:xfrm>
          <a:prstGeom prst="rect">
            <a:avLst/>
          </a:prstGeom>
        </p:spPr>
      </p:pic>
      <p:pic>
        <p:nvPicPr>
          <p:cNvPr id="5" name="图片 4" descr="42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105" y="715010"/>
            <a:ext cx="3342640" cy="3990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195" y="868045"/>
            <a:ext cx="2769363" cy="201600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430" y="885825"/>
            <a:ext cx="2778722" cy="1980000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415" y="885825"/>
            <a:ext cx="2545714" cy="1980000"/>
          </a:xfrm>
          <a:prstGeom prst="rect">
            <a:avLst/>
          </a:prstGeom>
        </p:spPr>
      </p:pic>
      <p:pic>
        <p:nvPicPr>
          <p:cNvPr id="5" name="图片 4" descr="4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" y="2901315"/>
            <a:ext cx="2268039" cy="158400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40" y="2884170"/>
            <a:ext cx="2262637" cy="158400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945" y="2865755"/>
            <a:ext cx="2057400" cy="1525270"/>
          </a:xfrm>
          <a:prstGeom prst="rect">
            <a:avLst/>
          </a:prstGeom>
        </p:spPr>
      </p:pic>
      <p:pic>
        <p:nvPicPr>
          <p:cNvPr id="9" name="图片 8" descr="213123"/>
          <p:cNvPicPr/>
          <p:nvPr/>
        </p:nvPicPr>
        <p:blipFill>
          <a:blip r:embed="rId7"/>
          <a:stretch>
            <a:fillRect/>
          </a:stretch>
        </p:blipFill>
        <p:spPr>
          <a:xfrm>
            <a:off x="2433955" y="2901950"/>
            <a:ext cx="2088000" cy="158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2" name="组合 43011"/>
          <p:cNvGrpSpPr/>
          <p:nvPr/>
        </p:nvGrpSpPr>
        <p:grpSpPr>
          <a:xfrm>
            <a:off x="283210" y="715645"/>
            <a:ext cx="8536940" cy="4275455"/>
            <a:chOff x="0" y="0"/>
            <a:chExt cx="5384" cy="3405"/>
          </a:xfrm>
        </p:grpSpPr>
        <p:sp>
          <p:nvSpPr>
            <p:cNvPr id="43013" name="矩形 43012"/>
            <p:cNvSpPr/>
            <p:nvPr/>
          </p:nvSpPr>
          <p:spPr>
            <a:xfrm>
              <a:off x="3813" y="3156"/>
              <a:ext cx="1488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20个循环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14" name="矩形 43013"/>
            <p:cNvSpPr/>
            <p:nvPr/>
          </p:nvSpPr>
          <p:spPr>
            <a:xfrm>
              <a:off x="2421" y="3156"/>
              <a:ext cx="1392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20个循环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15" name="矩形 43014"/>
            <p:cNvSpPr/>
            <p:nvPr/>
          </p:nvSpPr>
          <p:spPr>
            <a:xfrm>
              <a:off x="1317" y="3156"/>
              <a:ext cx="1104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个循环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16" name="矩形 43015"/>
            <p:cNvSpPr/>
            <p:nvPr/>
          </p:nvSpPr>
          <p:spPr>
            <a:xfrm>
              <a:off x="0" y="3156"/>
              <a:ext cx="1317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一分钟完成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17" name="矩形 43016"/>
            <p:cNvSpPr/>
            <p:nvPr/>
          </p:nvSpPr>
          <p:spPr>
            <a:xfrm>
              <a:off x="3813" y="2715"/>
              <a:ext cx="1488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endPara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>
                <a:buClrTx/>
              </a:pPr>
              <a:r>
                <a:rPr lang="en-US" altLang="zh-HK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HK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endParaRPr lang="zh-HK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18" name="矩形 43017"/>
            <p:cNvSpPr/>
            <p:nvPr/>
          </p:nvSpPr>
          <p:spPr>
            <a:xfrm>
              <a:off x="2421" y="2715"/>
              <a:ext cx="1392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至少100</a:t>
              </a:r>
              <a:r>
                <a:rPr lang="zh-HK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endParaRPr lang="zh-HK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19" name="矩形 43018"/>
            <p:cNvSpPr/>
            <p:nvPr/>
          </p:nvSpPr>
          <p:spPr>
            <a:xfrm>
              <a:off x="1317" y="2715"/>
              <a:ext cx="1104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至少100</a:t>
              </a:r>
              <a:r>
                <a:rPr lang="zh-HK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endParaRPr lang="zh-HK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0" name="矩形 43019"/>
            <p:cNvSpPr/>
            <p:nvPr/>
          </p:nvSpPr>
          <p:spPr>
            <a:xfrm>
              <a:off x="0" y="2715"/>
              <a:ext cx="1317" cy="44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压心速度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(每分钟)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1" name="矩形 43020"/>
            <p:cNvSpPr/>
            <p:nvPr/>
          </p:nvSpPr>
          <p:spPr>
            <a:xfrm>
              <a:off x="3813" y="2458"/>
              <a:ext cx="1488" cy="25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HK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2" name="矩形 43021"/>
            <p:cNvSpPr/>
            <p:nvPr/>
          </p:nvSpPr>
          <p:spPr>
            <a:xfrm>
              <a:off x="2421" y="2458"/>
              <a:ext cx="1392" cy="25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HK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3" name="矩形 43022"/>
            <p:cNvSpPr/>
            <p:nvPr/>
          </p:nvSpPr>
          <p:spPr>
            <a:xfrm>
              <a:off x="1317" y="2458"/>
              <a:ext cx="1104" cy="25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en-US" altLang="zh-HK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zh-HK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4" name="矩形 43023"/>
            <p:cNvSpPr/>
            <p:nvPr/>
          </p:nvSpPr>
          <p:spPr>
            <a:xfrm>
              <a:off x="0" y="2458"/>
              <a:ext cx="1317" cy="25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压心吹气比率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5" name="矩形 43024"/>
            <p:cNvSpPr/>
            <p:nvPr/>
          </p:nvSpPr>
          <p:spPr>
            <a:xfrm>
              <a:off x="3813" y="2209"/>
              <a:ext cx="1571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两指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中指、无名指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6" name="矩形 43025"/>
            <p:cNvSpPr/>
            <p:nvPr/>
          </p:nvSpPr>
          <p:spPr>
            <a:xfrm>
              <a:off x="2421" y="2209"/>
              <a:ext cx="1392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单掌根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7" name="矩形 43026"/>
            <p:cNvSpPr/>
            <p:nvPr/>
          </p:nvSpPr>
          <p:spPr>
            <a:xfrm>
              <a:off x="1317" y="2209"/>
              <a:ext cx="1104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双掌根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8" name="矩形 43027"/>
            <p:cNvSpPr/>
            <p:nvPr/>
          </p:nvSpPr>
          <p:spPr>
            <a:xfrm>
              <a:off x="0" y="2209"/>
              <a:ext cx="1317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压心手势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9" name="矩形 43028"/>
            <p:cNvSpPr/>
            <p:nvPr/>
          </p:nvSpPr>
          <p:spPr>
            <a:xfrm>
              <a:off x="3813" y="1960"/>
              <a:ext cx="1488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2 - 3 </a:t>
              </a:r>
              <a:r>
                <a:rPr lang="en-GB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cm</a:t>
              </a:r>
              <a:endParaRPr lang="en-GB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0" name="矩形 43029"/>
            <p:cNvSpPr/>
            <p:nvPr/>
          </p:nvSpPr>
          <p:spPr>
            <a:xfrm>
              <a:off x="2421" y="1960"/>
              <a:ext cx="1392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3 - 4 </a:t>
              </a:r>
              <a:r>
                <a:rPr lang="en-GB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cm</a:t>
              </a:r>
              <a:endParaRPr lang="en-GB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1" name="矩形 43030"/>
            <p:cNvSpPr/>
            <p:nvPr/>
          </p:nvSpPr>
          <p:spPr>
            <a:xfrm>
              <a:off x="1317" y="1960"/>
              <a:ext cx="1104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4 - 5 cm 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2" name="矩形 43031"/>
            <p:cNvSpPr/>
            <p:nvPr/>
          </p:nvSpPr>
          <p:spPr>
            <a:xfrm>
              <a:off x="0" y="1960"/>
              <a:ext cx="1317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压心深度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3" name="矩形 43032"/>
            <p:cNvSpPr/>
            <p:nvPr/>
          </p:nvSpPr>
          <p:spPr>
            <a:xfrm>
              <a:off x="3813" y="1711"/>
              <a:ext cx="1488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乳线</a:t>
              </a:r>
              <a:r>
                <a:rPr lang="zh-TW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下隔一手指位</a:t>
              </a:r>
              <a:endPara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4" name="矩形 43033"/>
            <p:cNvSpPr/>
            <p:nvPr/>
          </p:nvSpPr>
          <p:spPr>
            <a:xfrm>
              <a:off x="2421" y="1711"/>
              <a:ext cx="1392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HK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胸骨</a:t>
              </a:r>
              <a:r>
                <a:rPr lang="zh-TW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下半</a:t>
              </a:r>
              <a:r>
                <a:rPr lang="zh-HK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endParaRPr lang="zh-HK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5" name="矩形 43034"/>
            <p:cNvSpPr/>
            <p:nvPr/>
          </p:nvSpPr>
          <p:spPr>
            <a:xfrm>
              <a:off x="1317" y="1711"/>
              <a:ext cx="1104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HK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胸骨下半</a:t>
              </a:r>
              <a:r>
                <a:rPr lang="zh-TW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endPara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6" name="矩形 43035"/>
            <p:cNvSpPr/>
            <p:nvPr/>
          </p:nvSpPr>
          <p:spPr>
            <a:xfrm>
              <a:off x="0" y="1711"/>
              <a:ext cx="1317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压心位置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7" name="矩形 43036"/>
            <p:cNvSpPr/>
            <p:nvPr/>
          </p:nvSpPr>
          <p:spPr>
            <a:xfrm>
              <a:off x="3813" y="1462"/>
              <a:ext cx="1488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肱动脉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8" name="矩形 43037"/>
            <p:cNvSpPr/>
            <p:nvPr/>
          </p:nvSpPr>
          <p:spPr>
            <a:xfrm>
              <a:off x="2421" y="1462"/>
              <a:ext cx="1392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颈动脉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9" name="矩形 43038"/>
            <p:cNvSpPr/>
            <p:nvPr/>
          </p:nvSpPr>
          <p:spPr>
            <a:xfrm>
              <a:off x="1317" y="1462"/>
              <a:ext cx="1104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颈动脉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0" name="矩形 43039"/>
            <p:cNvSpPr/>
            <p:nvPr/>
          </p:nvSpPr>
          <p:spPr>
            <a:xfrm>
              <a:off x="0" y="1462"/>
              <a:ext cx="1317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检查脉搏位置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1" name="矩形 43040"/>
            <p:cNvSpPr/>
            <p:nvPr/>
          </p:nvSpPr>
          <p:spPr>
            <a:xfrm>
              <a:off x="3813" y="1190"/>
              <a:ext cx="1488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每分钟20次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2" name="矩形 43041"/>
            <p:cNvSpPr/>
            <p:nvPr/>
          </p:nvSpPr>
          <p:spPr>
            <a:xfrm>
              <a:off x="2421" y="1190"/>
              <a:ext cx="1392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每分钟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3" name="矩形 43042"/>
            <p:cNvSpPr/>
            <p:nvPr/>
          </p:nvSpPr>
          <p:spPr>
            <a:xfrm>
              <a:off x="1317" y="1190"/>
              <a:ext cx="1104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每分钟12</a:t>
              </a:r>
              <a:r>
                <a:rPr lang="zh-HK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endParaRPr lang="zh-HK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4" name="矩形 43043"/>
            <p:cNvSpPr/>
            <p:nvPr/>
          </p:nvSpPr>
          <p:spPr>
            <a:xfrm>
              <a:off x="0" y="1190"/>
              <a:ext cx="1317" cy="27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HK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人工呼吸速</a:t>
              </a:r>
              <a:r>
                <a:rPr lang="zh-TW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度</a:t>
              </a:r>
              <a:endPara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5" name="矩形 43044"/>
            <p:cNvSpPr/>
            <p:nvPr/>
          </p:nvSpPr>
          <p:spPr>
            <a:xfrm>
              <a:off x="3813" y="941"/>
              <a:ext cx="1488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口对口</a:t>
              </a:r>
              <a:r>
                <a:rPr lang="zh-TW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鼻</a:t>
              </a:r>
              <a:endPara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6" name="矩形 43045"/>
            <p:cNvSpPr/>
            <p:nvPr/>
          </p:nvSpPr>
          <p:spPr>
            <a:xfrm>
              <a:off x="2421" y="941"/>
              <a:ext cx="1392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口对口、口对鼻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7" name="矩形 43046"/>
            <p:cNvSpPr/>
            <p:nvPr/>
          </p:nvSpPr>
          <p:spPr>
            <a:xfrm>
              <a:off x="1317" y="941"/>
              <a:ext cx="1104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口对口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8" name="矩形 43047"/>
            <p:cNvSpPr/>
            <p:nvPr/>
          </p:nvSpPr>
          <p:spPr>
            <a:xfrm>
              <a:off x="0" y="941"/>
              <a:ext cx="1317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TW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人工呼吸</a:t>
              </a:r>
              <a:endPara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9" name="矩形 43048"/>
            <p:cNvSpPr/>
            <p:nvPr/>
          </p:nvSpPr>
          <p:spPr>
            <a:xfrm>
              <a:off x="3813" y="498"/>
              <a:ext cx="1488" cy="44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施行CPR一分钟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然后抱着求援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50" name="矩形 43049"/>
            <p:cNvSpPr/>
            <p:nvPr/>
          </p:nvSpPr>
          <p:spPr>
            <a:xfrm>
              <a:off x="2421" y="498"/>
              <a:ext cx="1392" cy="44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施行CPR一分钟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然后求援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51" name="矩形 43050"/>
            <p:cNvSpPr/>
            <p:nvPr/>
          </p:nvSpPr>
          <p:spPr>
            <a:xfrm>
              <a:off x="1317" y="498"/>
              <a:ext cx="1104" cy="44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立即报警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然后CPR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52" name="矩形 43051"/>
            <p:cNvSpPr/>
            <p:nvPr/>
          </p:nvSpPr>
          <p:spPr>
            <a:xfrm>
              <a:off x="0" y="498"/>
              <a:ext cx="1317" cy="443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求援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(没有旁人)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53" name="矩形 43052"/>
            <p:cNvSpPr/>
            <p:nvPr/>
          </p:nvSpPr>
          <p:spPr>
            <a:xfrm>
              <a:off x="3813" y="249"/>
              <a:ext cx="1488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未足1岁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54" name="矩形 43053"/>
            <p:cNvSpPr/>
            <p:nvPr/>
          </p:nvSpPr>
          <p:spPr>
            <a:xfrm>
              <a:off x="2421" y="249"/>
              <a:ext cx="1392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1至8岁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55" name="矩形 43054"/>
            <p:cNvSpPr/>
            <p:nvPr/>
          </p:nvSpPr>
          <p:spPr>
            <a:xfrm>
              <a:off x="1317" y="249"/>
              <a:ext cx="1104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8岁以上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56" name="矩形 43055"/>
            <p:cNvSpPr/>
            <p:nvPr/>
          </p:nvSpPr>
          <p:spPr>
            <a:xfrm>
              <a:off x="0" y="249"/>
              <a:ext cx="1317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年龄范围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57" name="矩形 43056"/>
            <p:cNvSpPr/>
            <p:nvPr/>
          </p:nvSpPr>
          <p:spPr>
            <a:xfrm>
              <a:off x="3813" y="0"/>
              <a:ext cx="1488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婴儿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58" name="矩形 43057"/>
            <p:cNvSpPr/>
            <p:nvPr/>
          </p:nvSpPr>
          <p:spPr>
            <a:xfrm>
              <a:off x="2421" y="0"/>
              <a:ext cx="139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</a:t>
              </a:r>
              <a:r>
                <a:rPr lang="zh-HK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</a:t>
              </a:r>
              <a:endParaRPr lang="zh-HK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59" name="矩形 43058"/>
            <p:cNvSpPr/>
            <p:nvPr/>
          </p:nvSpPr>
          <p:spPr>
            <a:xfrm>
              <a:off x="1317" y="0"/>
              <a:ext cx="1104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algn="ctr" eaLnBrk="0" hangingPunct="0">
                <a:buClrTx/>
              </a:pPr>
              <a:r>
                <a:rPr lang="zh-HK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成人</a:t>
              </a:r>
              <a:endParaRPr lang="zh-HK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60" name="矩形 43059"/>
            <p:cNvSpPr/>
            <p:nvPr/>
          </p:nvSpPr>
          <p:spPr>
            <a:xfrm>
              <a:off x="0" y="0"/>
              <a:ext cx="1317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algn="just" eaLnBrk="0" hangingPunct="0">
                <a:buClrTx/>
              </a:pPr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61" name="直接连接符 43060"/>
            <p:cNvSpPr/>
            <p:nvPr/>
          </p:nvSpPr>
          <p:spPr>
            <a:xfrm>
              <a:off x="0" y="0"/>
              <a:ext cx="530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62" name="直接连接符 43061"/>
            <p:cNvSpPr/>
            <p:nvPr/>
          </p:nvSpPr>
          <p:spPr>
            <a:xfrm>
              <a:off x="0" y="3405"/>
              <a:ext cx="530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63" name="直接连接符 43062"/>
            <p:cNvSpPr/>
            <p:nvPr/>
          </p:nvSpPr>
          <p:spPr>
            <a:xfrm>
              <a:off x="0" y="0"/>
              <a:ext cx="0" cy="3405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64" name="直接连接符 43063"/>
            <p:cNvSpPr/>
            <p:nvPr/>
          </p:nvSpPr>
          <p:spPr>
            <a:xfrm>
              <a:off x="5301" y="0"/>
              <a:ext cx="0" cy="3405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65" name="直接连接符 43064"/>
            <p:cNvSpPr/>
            <p:nvPr/>
          </p:nvSpPr>
          <p:spPr>
            <a:xfrm>
              <a:off x="0" y="249"/>
              <a:ext cx="530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66" name="直接连接符 43065"/>
            <p:cNvSpPr/>
            <p:nvPr/>
          </p:nvSpPr>
          <p:spPr>
            <a:xfrm>
              <a:off x="1317" y="0"/>
              <a:ext cx="0" cy="3405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67" name="直接连接符 43066"/>
            <p:cNvSpPr/>
            <p:nvPr/>
          </p:nvSpPr>
          <p:spPr>
            <a:xfrm>
              <a:off x="2421" y="0"/>
              <a:ext cx="0" cy="3405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68" name="直接连接符 43067"/>
            <p:cNvSpPr/>
            <p:nvPr/>
          </p:nvSpPr>
          <p:spPr>
            <a:xfrm>
              <a:off x="3813" y="0"/>
              <a:ext cx="0" cy="3405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69" name="直接连接符 43068"/>
            <p:cNvSpPr/>
            <p:nvPr/>
          </p:nvSpPr>
          <p:spPr>
            <a:xfrm>
              <a:off x="0" y="498"/>
              <a:ext cx="530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70" name="直接连接符 43069"/>
            <p:cNvSpPr/>
            <p:nvPr/>
          </p:nvSpPr>
          <p:spPr>
            <a:xfrm>
              <a:off x="0" y="941"/>
              <a:ext cx="530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71" name="直接连接符 43070"/>
            <p:cNvSpPr/>
            <p:nvPr/>
          </p:nvSpPr>
          <p:spPr>
            <a:xfrm>
              <a:off x="0" y="1190"/>
              <a:ext cx="530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72" name="直接连接符 43071"/>
            <p:cNvSpPr/>
            <p:nvPr/>
          </p:nvSpPr>
          <p:spPr>
            <a:xfrm>
              <a:off x="0" y="1462"/>
              <a:ext cx="530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73" name="直接连接符 43072"/>
            <p:cNvSpPr/>
            <p:nvPr/>
          </p:nvSpPr>
          <p:spPr>
            <a:xfrm>
              <a:off x="0" y="1711"/>
              <a:ext cx="530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74" name="直接连接符 43073"/>
            <p:cNvSpPr/>
            <p:nvPr/>
          </p:nvSpPr>
          <p:spPr>
            <a:xfrm>
              <a:off x="0" y="1960"/>
              <a:ext cx="530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75" name="直接连接符 43074"/>
            <p:cNvSpPr/>
            <p:nvPr/>
          </p:nvSpPr>
          <p:spPr>
            <a:xfrm>
              <a:off x="0" y="2209"/>
              <a:ext cx="530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76" name="直接连接符 43075"/>
            <p:cNvSpPr/>
            <p:nvPr/>
          </p:nvSpPr>
          <p:spPr>
            <a:xfrm>
              <a:off x="0" y="2458"/>
              <a:ext cx="530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77" name="直接连接符 43076"/>
            <p:cNvSpPr/>
            <p:nvPr/>
          </p:nvSpPr>
          <p:spPr>
            <a:xfrm>
              <a:off x="0" y="2715"/>
              <a:ext cx="530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78" name="直接连接符 43077"/>
            <p:cNvSpPr/>
            <p:nvPr/>
          </p:nvSpPr>
          <p:spPr>
            <a:xfrm>
              <a:off x="0" y="3156"/>
              <a:ext cx="530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0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>
            <a:off x="4788000" y="1089343"/>
            <a:ext cx="0" cy="3642257"/>
          </a:xfrm>
          <a:prstGeom prst="line">
            <a:avLst/>
          </a:prstGeom>
          <a:ln w="28575" cap="flat" cmpd="sng">
            <a:solidFill>
              <a:srgbClr val="FFC000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12" name="矩形 11"/>
          <p:cNvSpPr/>
          <p:nvPr/>
        </p:nvSpPr>
        <p:spPr>
          <a:xfrm>
            <a:off x="396000" y="1203750"/>
            <a:ext cx="4176464" cy="35278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8000" y="982982"/>
            <a:ext cx="398600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latinLnBrk="0" hangingPunct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6月11日16时，南京市中医院护士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王飞凤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家人在银杏湖乐园，被工作人员告知，场内发一位31岁的年轻爸爸在带孩子游玩时，突然倒地不省人事。当即告知工作人员自己的身份。得到允许后，赶紧跑进场内，发现那名男子躺在地上，嘴唇紫绀，脸色发乌，瞳孔变大，无呼吸。分明是心脏骤停！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ct val="150000"/>
              </a:lnSpc>
            </a:pP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王飞凤赶紧上前对其进行心肺复苏，同时请工作人员赶紧拨打120。十多分钟后，病人逐渐恢复了自主呼吸和脉搏。120到达后，王飞凤才与家人离开游乐场。晚上7点左右，园方通知该患者已无生命危险。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>
            <a:off x="4817745" y="1089343"/>
            <a:ext cx="0" cy="3487089"/>
          </a:xfrm>
          <a:prstGeom prst="line">
            <a:avLst/>
          </a:prstGeom>
          <a:ln w="28575" cap="flat" cmpd="sng">
            <a:solidFill>
              <a:srgbClr val="FFC000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12" name="矩形 11"/>
          <p:cNvSpPr/>
          <p:nvPr/>
        </p:nvSpPr>
        <p:spPr>
          <a:xfrm>
            <a:off x="396000" y="1111234"/>
            <a:ext cx="4176464" cy="337253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00" y="915750"/>
            <a:ext cx="3816000" cy="36606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21岁的吕瑞花是宁波卫生职院护理学院护理班学生，。</a:t>
            </a:r>
            <a:r>
              <a:rPr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在列车上，广播室传来紧急通知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：“</a:t>
            </a:r>
            <a:r>
              <a:rPr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车厢内有一位乘客突然倒地，请乘客中的医护人员前往抢救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。”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只见人群中有一名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20多岁的女乘客口吐白沫，意识不清</a:t>
            </a:r>
            <a:r>
              <a:rPr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。突然发现乘客心跳停止了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，而且触摸动脉发现波动停止。旁边有人当即拨打了120，但120过来需要一段时间。吕瑞花二话没说，蹲下身立即对乘客实施心肺复苏。在连续实施了三个循环的心肺复苏动作后，乘客的心跳奇迹般地恢复了。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这三个循环操作消耗的体力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，相当于在短时间内跑了1500米。气喘吁吁的吕瑞花脸上汗水直淌，她站起来时几乎要倒下去了，周围的人马上扶住她。吕瑞花缓了缓神，仔细照看着乘客，直到120救护车赶来。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>
            <a:off x="4817745" y="1089343"/>
            <a:ext cx="0" cy="3235325"/>
          </a:xfrm>
          <a:prstGeom prst="line">
            <a:avLst/>
          </a:prstGeom>
          <a:ln w="28575" cap="flat" cmpd="sng">
            <a:solidFill>
              <a:srgbClr val="FFC000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12" name="矩形 11"/>
          <p:cNvSpPr/>
          <p:nvPr/>
        </p:nvSpPr>
        <p:spPr>
          <a:xfrm>
            <a:off x="325906" y="1459051"/>
            <a:ext cx="4176464" cy="273530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7945" y="1165225"/>
            <a:ext cx="373697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4月16日上午，安徽马拉松比赛中现场有一名比赛者突然昏厥，志愿者陈斌看深知“时间就是生命”，抬起昏厥的运动员，将其在地上放平，喊道：“我是一名红十字应急救护员，请大家配合我施救。”他对患者进行胸外按压，医护人员也配合给予患者吸入氧气，大约做了两分钟的心肺复苏，患者恢复了心跳和呼吸。这时，120救护车来了，将患者转移到车上。中午，从医院传来好消息：这名昏厥的运动员已脱离危险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 bwMode="auto">
          <a:xfrm>
            <a:off x="958850" y="889794"/>
            <a:ext cx="2768600" cy="1570037"/>
            <a:chOff x="958486" y="1157048"/>
            <a:chExt cx="2768506" cy="1569660"/>
          </a:xfrm>
        </p:grpSpPr>
        <p:grpSp>
          <p:nvGrpSpPr>
            <p:cNvPr id="22" name="组合 39"/>
            <p:cNvGrpSpPr/>
            <p:nvPr/>
          </p:nvGrpSpPr>
          <p:grpSpPr bwMode="auto">
            <a:xfrm>
              <a:off x="1010221" y="1358009"/>
              <a:ext cx="2716771" cy="1162022"/>
              <a:chOff x="1067371" y="1358009"/>
              <a:chExt cx="2716771" cy="1162022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068022" y="1493517"/>
                <a:ext cx="1022315" cy="923703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003027" y="1358612"/>
                <a:ext cx="1781115" cy="830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  录</a:t>
                </a:r>
                <a:endPara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TextBox 5"/>
              <p:cNvSpPr txBox="1">
                <a:spLocks noChangeArrowheads="1"/>
              </p:cNvSpPr>
              <p:nvPr/>
            </p:nvSpPr>
            <p:spPr bwMode="auto">
              <a:xfrm>
                <a:off x="2005563" y="2027588"/>
                <a:ext cx="1778051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5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ONTENTS</a:t>
                </a:r>
                <a:endParaRPr lang="zh-CN" altLang="en-US" sz="2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958486" y="1157048"/>
              <a:ext cx="107433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lang="zh-CN" altLang="en-US" sz="96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8"/>
          <p:cNvGrpSpPr/>
          <p:nvPr/>
        </p:nvGrpSpPr>
        <p:grpSpPr bwMode="auto">
          <a:xfrm>
            <a:off x="4124325" y="1929606"/>
            <a:ext cx="4073525" cy="500063"/>
            <a:chOff x="4181203" y="1479950"/>
            <a:chExt cx="4074491" cy="499624"/>
          </a:xfrm>
        </p:grpSpPr>
        <p:sp>
          <p:nvSpPr>
            <p:cNvPr id="39" name="矩形 38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1" name="矩形 11"/>
            <p:cNvSpPr>
              <a:spLocks noChangeArrowheads="1"/>
            </p:cNvSpPr>
            <p:nvPr/>
          </p:nvSpPr>
          <p:spPr bwMode="auto">
            <a:xfrm>
              <a:off x="4216136" y="1479950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5318123" y="1565600"/>
              <a:ext cx="1783503" cy="3679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心肺复苏急救</a:t>
              </a:r>
              <a:endParaRPr lang="zh-CN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13"/>
          <p:cNvGrpSpPr/>
          <p:nvPr/>
        </p:nvGrpSpPr>
        <p:grpSpPr bwMode="auto">
          <a:xfrm>
            <a:off x="4124325" y="2510631"/>
            <a:ext cx="4073525" cy="500063"/>
            <a:chOff x="4181203" y="2060522"/>
            <a:chExt cx="4074491" cy="499624"/>
          </a:xfrm>
        </p:grpSpPr>
        <p:sp>
          <p:nvSpPr>
            <p:cNvPr id="44" name="矩形 43"/>
            <p:cNvSpPr/>
            <p:nvPr/>
          </p:nvSpPr>
          <p:spPr bwMode="auto">
            <a:xfrm>
              <a:off x="4181203" y="2103347"/>
              <a:ext cx="4074491" cy="450454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4305301" y="2145948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6" name="矩形 16"/>
            <p:cNvSpPr>
              <a:spLocks noChangeArrowheads="1"/>
            </p:cNvSpPr>
            <p:nvPr/>
          </p:nvSpPr>
          <p:spPr bwMode="auto">
            <a:xfrm>
              <a:off x="4216136" y="2060522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5476910" y="2157275"/>
              <a:ext cx="1249976" cy="3679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300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创伤急救</a:t>
              </a:r>
              <a:endParaRPr lang="zh-CN" altLang="en-US" spc="3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18"/>
          <p:cNvGrpSpPr/>
          <p:nvPr/>
        </p:nvGrpSpPr>
        <p:grpSpPr bwMode="auto">
          <a:xfrm>
            <a:off x="4124325" y="3077369"/>
            <a:ext cx="4073525" cy="498475"/>
            <a:chOff x="4181203" y="2626579"/>
            <a:chExt cx="4074491" cy="499624"/>
          </a:xfrm>
        </p:grpSpPr>
        <p:sp>
          <p:nvSpPr>
            <p:cNvPr id="49" name="矩形 48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1" name="矩形 21"/>
            <p:cNvSpPr>
              <a:spLocks noChangeArrowheads="1"/>
            </p:cNvSpPr>
            <p:nvPr/>
          </p:nvSpPr>
          <p:spPr bwMode="auto">
            <a:xfrm>
              <a:off x="4216136" y="2626579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5461667" y="2712502"/>
              <a:ext cx="1249976" cy="3691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中暑急救</a:t>
              </a:r>
              <a:endPara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23"/>
          <p:cNvGrpSpPr/>
          <p:nvPr/>
        </p:nvGrpSpPr>
        <p:grpSpPr bwMode="auto">
          <a:xfrm>
            <a:off x="3835400" y="741521"/>
            <a:ext cx="68176" cy="3899694"/>
            <a:chOff x="6966170" y="1570075"/>
            <a:chExt cx="63500" cy="2204256"/>
          </a:xfrm>
        </p:grpSpPr>
        <p:cxnSp>
          <p:nvCxnSpPr>
            <p:cNvPr id="54" name="直接连接符 53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接连接符 54"/>
            <p:cNvCxnSpPr/>
            <p:nvPr/>
          </p:nvCxnSpPr>
          <p:spPr bwMode="auto">
            <a:xfrm>
              <a:off x="7029670" y="1570075"/>
              <a:ext cx="0" cy="2196549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组合 26"/>
          <p:cNvGrpSpPr/>
          <p:nvPr/>
        </p:nvGrpSpPr>
        <p:grpSpPr bwMode="auto">
          <a:xfrm>
            <a:off x="3835400" y="1248048"/>
            <a:ext cx="69850" cy="2140432"/>
            <a:chOff x="6966170" y="1570075"/>
            <a:chExt cx="63500" cy="2204256"/>
          </a:xfrm>
        </p:grpSpPr>
        <p:cxnSp>
          <p:nvCxnSpPr>
            <p:cNvPr id="57" name="直接连接符 56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直接连接符 57"/>
            <p:cNvCxnSpPr/>
            <p:nvPr/>
          </p:nvCxnSpPr>
          <p:spPr bwMode="auto">
            <a:xfrm>
              <a:off x="7029670" y="1570075"/>
              <a:ext cx="0" cy="2195552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129349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 bwMode="auto">
          <a:xfrm>
            <a:off x="3228777" y="1534088"/>
            <a:ext cx="2622947" cy="2621838"/>
            <a:chOff x="4277618" y="1812971"/>
            <a:chExt cx="3498292" cy="3496352"/>
          </a:xfrm>
        </p:grpSpPr>
        <p:sp>
          <p:nvSpPr>
            <p:cNvPr id="35" name="等腰三角形 51"/>
            <p:cNvSpPr>
              <a:spLocks noChangeArrowheads="1"/>
            </p:cNvSpPr>
            <p:nvPr/>
          </p:nvSpPr>
          <p:spPr bwMode="auto">
            <a:xfrm>
              <a:off x="4277618" y="3489753"/>
              <a:ext cx="1676894" cy="1819570"/>
            </a:xfrm>
            <a:custGeom>
              <a:avLst/>
              <a:gdLst>
                <a:gd name="T0" fmla="*/ 0 w 1260000"/>
                <a:gd name="T1" fmla="*/ 0 h 1367762"/>
                <a:gd name="T2" fmla="*/ 1260000 w 1260000"/>
                <a:gd name="T3" fmla="*/ 1367762 h 1367762"/>
              </a:gdLst>
              <a:ahLst/>
              <a:cxnLst/>
              <a:rect l="T0" t="T1" r="T2" b="T3"/>
              <a:pathLst>
                <a:path w="1260000" h="1367762">
                  <a:moveTo>
                    <a:pt x="216016" y="0"/>
                  </a:moveTo>
                  <a:lnTo>
                    <a:pt x="287857" y="107762"/>
                  </a:lnTo>
                  <a:lnTo>
                    <a:pt x="852738" y="107762"/>
                  </a:lnTo>
                  <a:cubicBezTo>
                    <a:pt x="874619" y="323286"/>
                    <a:pt x="1044854" y="494352"/>
                    <a:pt x="1260000" y="517549"/>
                  </a:cubicBezTo>
                  <a:lnTo>
                    <a:pt x="1260000" y="1043866"/>
                  </a:lnTo>
                  <a:lnTo>
                    <a:pt x="1152000" y="1115866"/>
                  </a:lnTo>
                  <a:lnTo>
                    <a:pt x="1260000" y="1187866"/>
                  </a:lnTo>
                  <a:lnTo>
                    <a:pt x="1260000" y="1367762"/>
                  </a:lnTo>
                  <a:lnTo>
                    <a:pt x="0" y="1367762"/>
                  </a:lnTo>
                  <a:lnTo>
                    <a:pt x="0" y="107762"/>
                  </a:lnTo>
                  <a:lnTo>
                    <a:pt x="144175" y="107762"/>
                  </a:lnTo>
                  <a:close/>
                </a:path>
              </a:pathLst>
            </a:custGeom>
            <a:blipFill rotWithShape="1">
              <a:blip r:embed="rId1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700" b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矩形 42"/>
            <p:cNvSpPr>
              <a:spLocks noChangeArrowheads="1"/>
            </p:cNvSpPr>
            <p:nvPr/>
          </p:nvSpPr>
          <p:spPr bwMode="auto">
            <a:xfrm>
              <a:off x="5954512" y="3632651"/>
              <a:ext cx="1821398" cy="1676672"/>
            </a:xfrm>
            <a:custGeom>
              <a:avLst/>
              <a:gdLst>
                <a:gd name="T0" fmla="*/ 0 w 1368152"/>
                <a:gd name="T1" fmla="*/ 0 h 1260000"/>
                <a:gd name="T2" fmla="*/ 1368152 w 1368152"/>
                <a:gd name="T3" fmla="*/ 1260000 h 1260000"/>
              </a:gdLst>
              <a:ahLst/>
              <a:cxnLst/>
              <a:rect l="T0" t="T1" r="T2" b="T3"/>
              <a:pathLst>
                <a:path w="1368152" h="1260000">
                  <a:moveTo>
                    <a:pt x="108000" y="936104"/>
                  </a:moveTo>
                  <a:lnTo>
                    <a:pt x="108000" y="1080104"/>
                  </a:lnTo>
                  <a:lnTo>
                    <a:pt x="0" y="1008104"/>
                  </a:lnTo>
                  <a:close/>
                  <a:moveTo>
                    <a:pt x="518222" y="0"/>
                  </a:moveTo>
                  <a:lnTo>
                    <a:pt x="1075047" y="0"/>
                  </a:lnTo>
                  <a:lnTo>
                    <a:pt x="1145229" y="105273"/>
                  </a:lnTo>
                  <a:lnTo>
                    <a:pt x="1215411" y="0"/>
                  </a:lnTo>
                  <a:lnTo>
                    <a:pt x="1368152" y="0"/>
                  </a:lnTo>
                  <a:lnTo>
                    <a:pt x="1368152" y="1260000"/>
                  </a:lnTo>
                  <a:lnTo>
                    <a:pt x="108152" y="1260000"/>
                  </a:lnTo>
                  <a:lnTo>
                    <a:pt x="108152" y="410070"/>
                  </a:lnTo>
                  <a:cubicBezTo>
                    <a:pt x="324617" y="388083"/>
                    <a:pt x="496235" y="216464"/>
                    <a:pt x="518222" y="0"/>
                  </a:cubicBezTo>
                  <a:close/>
                </a:path>
              </a:pathLst>
            </a:custGeom>
            <a:blipFill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700" b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矩形 35"/>
            <p:cNvSpPr>
              <a:spLocks noChangeArrowheads="1"/>
            </p:cNvSpPr>
            <p:nvPr/>
          </p:nvSpPr>
          <p:spPr bwMode="auto">
            <a:xfrm>
              <a:off x="6099016" y="1813081"/>
              <a:ext cx="1676894" cy="1821158"/>
            </a:xfrm>
            <a:custGeom>
              <a:avLst/>
              <a:gdLst>
                <a:gd name="T0" fmla="*/ 0 w 1260000"/>
                <a:gd name="T1" fmla="*/ 0 h 1368389"/>
                <a:gd name="T2" fmla="*/ 1260000 w 1260000"/>
                <a:gd name="T3" fmla="*/ 1368389 h 1368389"/>
              </a:gdLst>
              <a:ahLst/>
              <a:cxnLst/>
              <a:rect l="T0" t="T1" r="T2" b="T3"/>
              <a:pathLst>
                <a:path w="1260000" h="1368389">
                  <a:moveTo>
                    <a:pt x="965077" y="1260389"/>
                  </a:moveTo>
                  <a:lnTo>
                    <a:pt x="1109077" y="1260389"/>
                  </a:lnTo>
                  <a:lnTo>
                    <a:pt x="1037077" y="1368389"/>
                  </a:lnTo>
                  <a:close/>
                  <a:moveTo>
                    <a:pt x="0" y="0"/>
                  </a:moveTo>
                  <a:lnTo>
                    <a:pt x="1260000" y="0"/>
                  </a:lnTo>
                  <a:lnTo>
                    <a:pt x="1260000" y="1260000"/>
                  </a:lnTo>
                  <a:lnTo>
                    <a:pt x="409787" y="1260000"/>
                  </a:lnTo>
                  <a:cubicBezTo>
                    <a:pt x="386590" y="1044854"/>
                    <a:pt x="215525" y="874619"/>
                    <a:pt x="0" y="852738"/>
                  </a:cubicBezTo>
                  <a:lnTo>
                    <a:pt x="0" y="288016"/>
                  </a:lnTo>
                  <a:lnTo>
                    <a:pt x="108000" y="216016"/>
                  </a:lnTo>
                  <a:lnTo>
                    <a:pt x="0" y="144016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700" b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等腰三角形 52"/>
            <p:cNvSpPr>
              <a:spLocks noChangeArrowheads="1"/>
            </p:cNvSpPr>
            <p:nvPr/>
          </p:nvSpPr>
          <p:spPr bwMode="auto">
            <a:xfrm rot="5400000">
              <a:off x="4349870" y="1740838"/>
              <a:ext cx="1676893" cy="1821158"/>
            </a:xfrm>
            <a:custGeom>
              <a:avLst/>
              <a:gdLst>
                <a:gd name="T0" fmla="*/ 0 w 1260000"/>
                <a:gd name="T1" fmla="*/ 0 h 1368000"/>
                <a:gd name="T2" fmla="*/ 1260000 w 1260000"/>
                <a:gd name="T3" fmla="*/ 1368000 h 1368000"/>
              </a:gdLst>
              <a:ahLst/>
              <a:cxnLst/>
              <a:rect l="T0" t="T1" r="T2" b="T3"/>
              <a:pathLst>
                <a:path w="1260000" h="1368000">
                  <a:moveTo>
                    <a:pt x="0" y="1368000"/>
                  </a:moveTo>
                  <a:lnTo>
                    <a:pt x="0" y="108000"/>
                  </a:lnTo>
                  <a:lnTo>
                    <a:pt x="144016" y="108000"/>
                  </a:lnTo>
                  <a:lnTo>
                    <a:pt x="216016" y="0"/>
                  </a:lnTo>
                  <a:lnTo>
                    <a:pt x="288016" y="108000"/>
                  </a:lnTo>
                  <a:lnTo>
                    <a:pt x="853021" y="108000"/>
                  </a:lnTo>
                  <a:cubicBezTo>
                    <a:pt x="876107" y="322207"/>
                    <a:pt x="1045793" y="491893"/>
                    <a:pt x="1260000" y="514979"/>
                  </a:cubicBezTo>
                  <a:lnTo>
                    <a:pt x="1260000" y="1080069"/>
                  </a:lnTo>
                  <a:lnTo>
                    <a:pt x="1152128" y="1151984"/>
                  </a:lnTo>
                  <a:lnTo>
                    <a:pt x="1260000" y="1223899"/>
                  </a:lnTo>
                  <a:lnTo>
                    <a:pt x="1260000" y="1368000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700" b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6" name="TextBox 83"/>
          <p:cNvSpPr>
            <a:spLocks noChangeArrowheads="1"/>
          </p:cNvSpPr>
          <p:nvPr/>
        </p:nvSpPr>
        <p:spPr bwMode="auto">
          <a:xfrm>
            <a:off x="880110" y="1463675"/>
            <a:ext cx="2269490" cy="152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止血技术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止血目的：控制出血，保持有效血容量，防止休克，挽救生命。</a:t>
            </a:r>
            <a:endParaRPr lang="zh-CN" altLang="en-US" sz="1400" b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" name="椭圆 88"/>
          <p:cNvSpPr>
            <a:spLocks noChangeArrowheads="1"/>
          </p:cNvSpPr>
          <p:nvPr/>
        </p:nvSpPr>
        <p:spPr bwMode="auto">
          <a:xfrm>
            <a:off x="4130040" y="2433320"/>
            <a:ext cx="826135" cy="824865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700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211455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创伤急救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83"/>
          <p:cNvSpPr>
            <a:spLocks noChangeArrowheads="1"/>
          </p:cNvSpPr>
          <p:nvPr/>
        </p:nvSpPr>
        <p:spPr bwMode="auto">
          <a:xfrm>
            <a:off x="6173470" y="1518920"/>
            <a:ext cx="226949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包扎技术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包扎目的：止血、止痛、防污染</a:t>
            </a:r>
            <a:endParaRPr lang="zh-CN" altLang="en-US" sz="1400" b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TextBox 83"/>
          <p:cNvSpPr>
            <a:spLocks noChangeArrowheads="1"/>
          </p:cNvSpPr>
          <p:nvPr/>
        </p:nvSpPr>
        <p:spPr bwMode="auto">
          <a:xfrm>
            <a:off x="847090" y="3009265"/>
            <a:ext cx="226949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固定技术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固定目的：固定制动，减轻疼痛，防止再损伤</a:t>
            </a:r>
            <a:endParaRPr lang="zh-CN" altLang="en-US" sz="1400" b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TextBox 83"/>
          <p:cNvSpPr>
            <a:spLocks noChangeArrowheads="1"/>
          </p:cNvSpPr>
          <p:nvPr/>
        </p:nvSpPr>
        <p:spPr bwMode="auto">
          <a:xfrm>
            <a:off x="6068695" y="2992755"/>
            <a:ext cx="226949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搬运技术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搬运目的：重伤优先，科学搬运，防止搬运损伤</a:t>
            </a:r>
            <a:endParaRPr lang="zh-CN" altLang="en-US" sz="1400" b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>
            <a:off x="4817745" y="1089343"/>
            <a:ext cx="0" cy="3235325"/>
          </a:xfrm>
          <a:prstGeom prst="line">
            <a:avLst/>
          </a:prstGeom>
          <a:ln w="28575" cap="flat" cmpd="sng">
            <a:solidFill>
              <a:srgbClr val="FFC000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12" name="矩形 11"/>
          <p:cNvSpPr/>
          <p:nvPr/>
        </p:nvSpPr>
        <p:spPr>
          <a:xfrm>
            <a:off x="362099" y="1203900"/>
            <a:ext cx="4176464" cy="273530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7945" y="1165225"/>
            <a:ext cx="3736975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一个成年人的血量平均约为体重的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－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8%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，儿童占体重的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8—9%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。当伤员出血较少时可以没有症状，随着出血量的增加，症状逐渐加重，严重时出现昏迷，甚至有生命危险。因此，当意外伤害导致出血时，就必须第一现场，因地制宜，就地取材，迅速采取有效的止血措施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47945" y="3556000"/>
            <a:ext cx="356933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最好应用无菌材料、创可贴医用止血材料。现场可选用干净的布料、毛巾、手绢、衣物等替代。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但禁止用电线、铁丝、绳子等。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953135" y="211455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创伤急救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zh-CN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创伤急救</a:t>
            </a:r>
            <a:endParaRPr lang="zh-CN" altLang="zh-CN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2"/>
          <p:cNvSpPr/>
          <p:nvPr/>
        </p:nvSpPr>
        <p:spPr>
          <a:xfrm>
            <a:off x="268241" y="1216369"/>
            <a:ext cx="1680519" cy="1680519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43059" y="1216369"/>
            <a:ext cx="1680519" cy="168051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Oval 9"/>
          <p:cNvSpPr/>
          <p:nvPr/>
        </p:nvSpPr>
        <p:spPr>
          <a:xfrm>
            <a:off x="7223816" y="1216369"/>
            <a:ext cx="1680519" cy="1680519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Oval 13"/>
          <p:cNvSpPr/>
          <p:nvPr/>
        </p:nvSpPr>
        <p:spPr>
          <a:xfrm>
            <a:off x="4812822" y="1216369"/>
            <a:ext cx="1680519" cy="1680519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ctangle 17"/>
          <p:cNvSpPr/>
          <p:nvPr/>
        </p:nvSpPr>
        <p:spPr>
          <a:xfrm>
            <a:off x="162603" y="3054159"/>
            <a:ext cx="2035303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包扎止血法</a:t>
            </a:r>
            <a:endParaRPr lang="zh-CN" altLang="en-US" sz="1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适用于各部位小动脉、小静脉、细血管的出血。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操作方法：用无菌材料或其他洁净的毛巾、手绢、三角巾等覆盖并包扎伤口达到止血的目的。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37" name="Rectangle 21"/>
          <p:cNvSpPr/>
          <p:nvPr/>
        </p:nvSpPr>
        <p:spPr>
          <a:xfrm>
            <a:off x="2442845" y="3043555"/>
            <a:ext cx="187642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止血带止血法</a:t>
            </a:r>
            <a:endParaRPr lang="zh-CN" altLang="en-US" sz="1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四肢较大的血管损伤，或伤口大出血量多时，采用其他方法不能止血或者难以采用其他止血方法时使用。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止血带有：橡皮止血带，气囊止血带，布制止血带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38" name="Rectangle 22"/>
          <p:cNvSpPr/>
          <p:nvPr/>
        </p:nvSpPr>
        <p:spPr>
          <a:xfrm>
            <a:off x="4655820" y="3115310"/>
            <a:ext cx="216154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400">
                <a:solidFill>
                  <a:srgbClr val="0070C0"/>
                </a:solidFill>
                <a:sym typeface="+mn-ea"/>
              </a:rPr>
              <a:t>指压止血法</a:t>
            </a:r>
            <a:endParaRPr lang="zh-CN" altLang="en-US" sz="1400">
              <a:solidFill>
                <a:srgbClr val="0070C0"/>
              </a:solidFill>
              <a:sym typeface="+mn-ea"/>
            </a:endParaRPr>
          </a:p>
          <a:p>
            <a:pPr algn="l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用手指压迫伤口近心端的表浅动脉，阻断动脉血，达到快速止血的目的。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  <a:p>
            <a:pPr algn="l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指压止血法适用于头部和四肢的大出血，仅用于紧急情况下止血，不能长时间使用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3" name="Rectangle 22"/>
          <p:cNvSpPr/>
          <p:nvPr/>
        </p:nvSpPr>
        <p:spPr>
          <a:xfrm>
            <a:off x="7007225" y="3457575"/>
            <a:ext cx="21615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rgbClr val="0070C0"/>
                </a:solidFill>
                <a:sym typeface="+mn-ea"/>
              </a:rPr>
              <a:t>堵塞止血法</a:t>
            </a:r>
            <a:endParaRPr lang="zh-CN" altLang="en-US" sz="1400">
              <a:solidFill>
                <a:srgbClr val="0070C0"/>
              </a:solidFill>
              <a:sym typeface="+mn-ea"/>
            </a:endParaRPr>
          </a:p>
          <a:p>
            <a:pPr algn="ctr"/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2412365" y="1995805"/>
            <a:ext cx="5183505" cy="34290"/>
          </a:xfrm>
          <a:prstGeom prst="line">
            <a:avLst/>
          </a:prstGeom>
          <a:ln w="76200">
            <a:solidFill>
              <a:srgbClr val="223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7146290" y="2025015"/>
            <a:ext cx="889635" cy="989330"/>
            <a:chOff x="6799485" y="2211214"/>
            <a:chExt cx="864096" cy="868711"/>
          </a:xfrm>
        </p:grpSpPr>
        <p:sp>
          <p:nvSpPr>
            <p:cNvPr id="33" name="弧形 32"/>
            <p:cNvSpPr/>
            <p:nvPr/>
          </p:nvSpPr>
          <p:spPr>
            <a:xfrm>
              <a:off x="6799485" y="2215829"/>
              <a:ext cx="864096" cy="864096"/>
            </a:xfrm>
            <a:prstGeom prst="arc">
              <a:avLst/>
            </a:prstGeom>
            <a:ln w="76200">
              <a:solidFill>
                <a:srgbClr val="223D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弧形 33"/>
            <p:cNvSpPr/>
            <p:nvPr/>
          </p:nvSpPr>
          <p:spPr>
            <a:xfrm rot="5400000">
              <a:off x="6799485" y="2211214"/>
              <a:ext cx="864096" cy="864096"/>
            </a:xfrm>
            <a:prstGeom prst="arc">
              <a:avLst/>
            </a:prstGeom>
            <a:ln w="76200">
              <a:solidFill>
                <a:srgbClr val="223D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63" name="直接连接符 62"/>
          <p:cNvCxnSpPr/>
          <p:nvPr/>
        </p:nvCxnSpPr>
        <p:spPr>
          <a:xfrm>
            <a:off x="1515110" y="3008630"/>
            <a:ext cx="6080760" cy="0"/>
          </a:xfrm>
          <a:prstGeom prst="line">
            <a:avLst/>
          </a:prstGeom>
          <a:ln w="76200">
            <a:solidFill>
              <a:srgbClr val="223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1069975" y="3000375"/>
            <a:ext cx="889635" cy="992505"/>
            <a:chOff x="899642" y="3068015"/>
            <a:chExt cx="864096" cy="871886"/>
          </a:xfrm>
        </p:grpSpPr>
        <p:sp>
          <p:nvSpPr>
            <p:cNvPr id="65" name="弧形 64"/>
            <p:cNvSpPr/>
            <p:nvPr/>
          </p:nvSpPr>
          <p:spPr>
            <a:xfrm rot="10800000">
              <a:off x="899642" y="3068015"/>
              <a:ext cx="864096" cy="864096"/>
            </a:xfrm>
            <a:prstGeom prst="arc">
              <a:avLst/>
            </a:prstGeom>
            <a:ln w="76200">
              <a:solidFill>
                <a:srgbClr val="223D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弧形 65"/>
            <p:cNvSpPr/>
            <p:nvPr/>
          </p:nvSpPr>
          <p:spPr>
            <a:xfrm rot="16200000">
              <a:off x="899642" y="3075805"/>
              <a:ext cx="864096" cy="864096"/>
            </a:xfrm>
            <a:prstGeom prst="arc">
              <a:avLst/>
            </a:prstGeom>
            <a:ln w="76200">
              <a:solidFill>
                <a:srgbClr val="223D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67" name="直接箭头连接符 66"/>
          <p:cNvCxnSpPr/>
          <p:nvPr/>
        </p:nvCxnSpPr>
        <p:spPr>
          <a:xfrm flipV="1">
            <a:off x="1510030" y="3939540"/>
            <a:ext cx="6229985" cy="44450"/>
          </a:xfrm>
          <a:prstGeom prst="straightConnector1">
            <a:avLst/>
          </a:prstGeom>
          <a:ln w="76200">
            <a:solidFill>
              <a:srgbClr val="223D7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6484619" y="821690"/>
            <a:ext cx="1003300" cy="1197610"/>
            <a:chOff x="6148632" y="1154560"/>
            <a:chExt cx="983241" cy="1052086"/>
          </a:xfrm>
        </p:grpSpPr>
        <p:pic>
          <p:nvPicPr>
            <p:cNvPr id="78" name="Picture 3" descr="F:\1-原创素材\4_ks02\PPT\PPT-0_小图标\005.png"/>
            <p:cNvPicPr>
              <a:picLocks noChangeAspect="1" noChangeArrowheads="1"/>
            </p:cNvPicPr>
            <p:nvPr/>
          </p:nvPicPr>
          <p:blipFill>
            <a:blip r:embed="rId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507" y="1769815"/>
              <a:ext cx="368945" cy="436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49"/>
            <p:cNvSpPr txBox="1"/>
            <p:nvPr/>
          </p:nvSpPr>
          <p:spPr>
            <a:xfrm>
              <a:off x="6148632" y="1154560"/>
              <a:ext cx="983241" cy="323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/>
              <a:r>
                <a:rPr lang="en-US" altLang="zh-CN" sz="1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10-20S</a:t>
              </a:r>
              <a:endParaRPr lang="en-US" altLang="zh-CN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0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15" y="2503170"/>
            <a:ext cx="379730" cy="4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51"/>
          <p:cNvSpPr txBox="1"/>
          <p:nvPr/>
        </p:nvSpPr>
        <p:spPr>
          <a:xfrm>
            <a:off x="2708593" y="3052445"/>
            <a:ext cx="984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565"/>
            <a:r>
              <a:rPr lang="en-US" altLang="zh-CN" sz="1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30-40S</a:t>
            </a:r>
            <a:endParaRPr lang="en-US" altLang="zh-CN" sz="18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503170"/>
            <a:ext cx="379730" cy="4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53"/>
          <p:cNvSpPr txBox="1"/>
          <p:nvPr/>
        </p:nvSpPr>
        <p:spPr>
          <a:xfrm>
            <a:off x="5270183" y="3060065"/>
            <a:ext cx="7747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565"/>
            <a:r>
              <a:rPr lang="en-US" altLang="zh-CN" sz="1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1Min</a:t>
            </a:r>
            <a:endParaRPr lang="en-US" altLang="zh-CN" sz="1000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4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95" y="3486785"/>
            <a:ext cx="379730" cy="4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63"/>
          <p:cNvSpPr txBox="1"/>
          <p:nvPr/>
        </p:nvSpPr>
        <p:spPr>
          <a:xfrm>
            <a:off x="1548448" y="4036060"/>
            <a:ext cx="7747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565"/>
            <a:r>
              <a:rPr lang="en-US" altLang="zh-CN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3Min</a:t>
            </a:r>
            <a:endParaRPr lang="en-US" altLang="zh-CN" sz="1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6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90" y="3477895"/>
            <a:ext cx="379730" cy="4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65"/>
          <p:cNvSpPr txBox="1"/>
          <p:nvPr/>
        </p:nvSpPr>
        <p:spPr>
          <a:xfrm>
            <a:off x="3953510" y="4027805"/>
            <a:ext cx="10153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565"/>
            <a:r>
              <a:rPr lang="en-US" altLang="zh-CN" sz="1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4-6Min</a:t>
            </a:r>
            <a:endParaRPr lang="en-US" altLang="zh-CN" sz="18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8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20" y="3406140"/>
            <a:ext cx="379730" cy="4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67"/>
          <p:cNvSpPr txBox="1"/>
          <p:nvPr/>
        </p:nvSpPr>
        <p:spPr>
          <a:xfrm>
            <a:off x="6249988" y="4027805"/>
            <a:ext cx="9156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565"/>
            <a:r>
              <a:rPr lang="en-US" altLang="zh-CN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10Min</a:t>
            </a:r>
            <a:endParaRPr lang="en-US" altLang="zh-CN" sz="1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087120" y="1329055"/>
            <a:ext cx="1325245" cy="1236345"/>
          </a:xfrm>
          <a:prstGeom prst="ellipse">
            <a:avLst/>
          </a:prstGeom>
          <a:blipFill rotWithShape="1">
            <a:blip r:embed="rId3"/>
            <a:stretch>
              <a:fillRect l="-2000"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31440" y="821690"/>
            <a:ext cx="1064895" cy="1197610"/>
            <a:chOff x="6054042" y="1154560"/>
            <a:chExt cx="1043604" cy="1052086"/>
          </a:xfrm>
        </p:grpSpPr>
        <p:pic>
          <p:nvPicPr>
            <p:cNvPr id="6" name="Picture 3" descr="F:\1-原创素材\4_ks02\PPT\PPT-0_小图标\005.png"/>
            <p:cNvPicPr>
              <a:picLocks noChangeAspect="1" noChangeArrowheads="1"/>
            </p:cNvPicPr>
            <p:nvPr/>
          </p:nvPicPr>
          <p:blipFill>
            <a:blip r:embed="rId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507" y="1769815"/>
              <a:ext cx="368945" cy="436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49"/>
            <p:cNvSpPr txBox="1"/>
            <p:nvPr/>
          </p:nvSpPr>
          <p:spPr>
            <a:xfrm>
              <a:off x="6054042" y="1154560"/>
              <a:ext cx="1043604" cy="350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/>
              <a:r>
                <a:rPr lang="en-US" altLang="zh-CN" sz="2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3S</a:t>
              </a:r>
              <a:endParaRPr lang="en-US" altLang="zh-CN" sz="20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TextBox 45"/>
          <p:cNvSpPr txBox="1"/>
          <p:nvPr/>
        </p:nvSpPr>
        <p:spPr>
          <a:xfrm>
            <a:off x="1263968" y="1573530"/>
            <a:ext cx="10972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eaLnBrk="1" latinLnBrk="0" hangingPunct="1">
              <a:lnSpc>
                <a:spcPct val="150000"/>
              </a:lnSpc>
            </a:pPr>
            <a:r>
              <a:rPr lang="zh-CN" altLang="zh-CN" sz="1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心脏</a:t>
            </a:r>
            <a:endParaRPr lang="zh-CN" altLang="zh-CN" sz="14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8565" eaLnBrk="1" latinLnBrk="0" hangingPunct="1">
              <a:lnSpc>
                <a:spcPct val="150000"/>
              </a:lnSpc>
            </a:pPr>
            <a:r>
              <a:rPr lang="zh-CN" altLang="zh-CN" sz="1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停止跳动</a:t>
            </a:r>
            <a:endParaRPr lang="zh-CN" altLang="zh-CN" sz="14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04490" y="1174115"/>
            <a:ext cx="6267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头晕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49"/>
          <p:cNvSpPr txBox="1"/>
          <p:nvPr/>
        </p:nvSpPr>
        <p:spPr>
          <a:xfrm>
            <a:off x="6489700" y="1148715"/>
            <a:ext cx="9264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晕厥</a:t>
            </a:r>
            <a:endParaRPr lang="zh-CN" altLang="en-US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51"/>
          <p:cNvSpPr txBox="1"/>
          <p:nvPr/>
        </p:nvSpPr>
        <p:spPr>
          <a:xfrm>
            <a:off x="2686368" y="339471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565"/>
            <a:r>
              <a:rPr lang="zh-CN" altLang="en-US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瞳孔放大</a:t>
            </a:r>
            <a:endParaRPr lang="zh-CN" altLang="en-US" sz="1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53"/>
          <p:cNvSpPr txBox="1"/>
          <p:nvPr/>
        </p:nvSpPr>
        <p:spPr>
          <a:xfrm>
            <a:off x="4819650" y="3330575"/>
            <a:ext cx="1621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呼吸停止，大小便失禁</a:t>
            </a:r>
            <a:endParaRPr lang="zh-CN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63"/>
          <p:cNvSpPr txBox="1"/>
          <p:nvPr/>
        </p:nvSpPr>
        <p:spPr>
          <a:xfrm>
            <a:off x="913448" y="4378325"/>
            <a:ext cx="2011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565"/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开始出现脑细胞水肿</a:t>
            </a:r>
            <a:endParaRPr lang="zh-CN" altLang="en-US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5"/>
          <p:cNvSpPr txBox="1"/>
          <p:nvPr/>
        </p:nvSpPr>
        <p:spPr>
          <a:xfrm>
            <a:off x="3407728" y="4378325"/>
            <a:ext cx="2011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565"/>
            <a:r>
              <a:rPr lang="zh-CN" altLang="en-US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开始出现脑细胞死亡</a:t>
            </a:r>
            <a:endParaRPr lang="zh-CN" altLang="en-US" sz="1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7"/>
          <p:cNvSpPr txBox="1"/>
          <p:nvPr/>
        </p:nvSpPr>
        <p:spPr>
          <a:xfrm>
            <a:off x="5719128" y="4404360"/>
            <a:ext cx="2011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565"/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脑细胞不可逆性改变</a:t>
            </a:r>
            <a:endParaRPr lang="zh-CN" altLang="en-US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7595609" y="3330415"/>
            <a:ext cx="1325245" cy="1236345"/>
          </a:xfrm>
          <a:prstGeom prst="ellipse">
            <a:avLst/>
          </a:prstGeom>
          <a:blipFill rotWithShape="1">
            <a:blip r:embed="rId4"/>
            <a:stretch>
              <a:fillRect l="-16000"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129349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急救概述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2" grpId="0"/>
      <p:bldP spid="13" grpId="0"/>
      <p:bldP spid="14" grpId="0"/>
      <p:bldP spid="15" grpId="0" bldLvl="0" animBg="1"/>
      <p:bldP spid="55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185807" y="1038653"/>
            <a:ext cx="8892662" cy="3555524"/>
            <a:chOff x="-14" y="1650"/>
            <a:chExt cx="14441" cy="5034"/>
          </a:xfrm>
        </p:grpSpPr>
        <p:sp>
          <p:nvSpPr>
            <p:cNvPr id="18" name="Rectangle 3"/>
            <p:cNvSpPr/>
            <p:nvPr/>
          </p:nvSpPr>
          <p:spPr>
            <a:xfrm>
              <a:off x="-14" y="4164"/>
              <a:ext cx="2957" cy="2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4"/>
            <p:cNvSpPr/>
            <p:nvPr/>
          </p:nvSpPr>
          <p:spPr>
            <a:xfrm>
              <a:off x="2942" y="1650"/>
              <a:ext cx="2822" cy="2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7"/>
            <p:cNvSpPr/>
            <p:nvPr/>
          </p:nvSpPr>
          <p:spPr>
            <a:xfrm>
              <a:off x="5765" y="4164"/>
              <a:ext cx="2822" cy="2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8"/>
            <p:cNvSpPr/>
            <p:nvPr/>
          </p:nvSpPr>
          <p:spPr>
            <a:xfrm>
              <a:off x="8587" y="1650"/>
              <a:ext cx="2822" cy="2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11"/>
            <p:cNvSpPr/>
            <p:nvPr/>
          </p:nvSpPr>
          <p:spPr>
            <a:xfrm>
              <a:off x="11410" y="4158"/>
              <a:ext cx="3017" cy="2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 Box 10"/>
            <p:cNvSpPr txBox="1">
              <a:spLocks noChangeArrowheads="1"/>
            </p:cNvSpPr>
            <p:nvPr/>
          </p:nvSpPr>
          <p:spPr bwMode="auto">
            <a:xfrm>
              <a:off x="5954" y="4234"/>
              <a:ext cx="2400" cy="2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l" defTabSz="1087755" eaLnBrk="1" latinLnBrk="0" hangingPunct="1">
                <a:lnSpc>
                  <a:spcPts val="218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肩腋部出血：用食指压迫同侧锁骨窝中部的锁骨下动脉搏动处，将其压向深处的第一肋骨</a:t>
              </a:r>
              <a:endParaRPr 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8798" y="1736"/>
              <a:ext cx="2400" cy="20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l" defTabSz="1087755" eaLnBrk="1" latinLnBrk="0" hangingPunct="1">
                <a:lnSpc>
                  <a:spcPts val="22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前臂出血：用拇指或其余四指压迫上臂内侧肱二头肌内侧沟处的搏动点 </a:t>
              </a:r>
              <a:endPara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endParaRP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2943" y="1736"/>
              <a:ext cx="2819" cy="24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l" defTabSz="1087755" eaLnBrk="1" latinLnBrk="0" hangingPunct="1">
                <a:lnSpc>
                  <a:spcPts val="22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颜面部出血：一侧颜面部出血，用食指或拇指压迫同侧面动脉搏动处。面动脉在下颌骨下缘下颌角前方约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3cm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处 </a:t>
              </a:r>
              <a:endPara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endParaRP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11718" y="4337"/>
              <a:ext cx="2400" cy="20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 eaLnBrk="1" latinLnBrk="0" hangingPunct="1">
                <a:lnSpc>
                  <a:spcPts val="22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大腿以下出血：自救用双拇指重迭用力压迫大腿上端腹没沟中点稍下方股动脉</a:t>
              </a: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搏</a:t>
              </a:r>
              <a:endPara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103" y="4337"/>
              <a:ext cx="2678" cy="20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7755" eaLnBrk="1" latinLnBrk="0" hangingPunct="1">
                <a:lnSpc>
                  <a:spcPts val="22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头顶部出血：一侧头顶部出血，用食指或拇指压迫同侧耳前方颞浅动脉搏动点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endPara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endParaRPr>
            </a:p>
          </p:txBody>
        </p:sp>
      </p:grpSp>
      <p:pic>
        <p:nvPicPr>
          <p:cNvPr id="56324" name="图片 56323" descr="C:/Documents and Settings/Administrator/桌面/http:/www.xqhospital.com.cn/edu/058/0580405601.jpg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84785" y="1043940"/>
            <a:ext cx="1807210" cy="178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2" name="图片 58371" descr="C:/Documents and Settings/Administrator/桌面/http:/www.xqhospital.com.cn/edu/058/0580405603.jpg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1991995" y="2818765"/>
            <a:ext cx="1750695" cy="1788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zh-CN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创伤急救</a:t>
            </a:r>
            <a:endParaRPr lang="zh-CN" altLang="zh-CN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396" name="图片 59395" descr="C:/Documents and Settings/Administrator/桌面/http:/www.xqhospital.com.cn/edu/058/0580405604.jpg"/>
          <p:cNvPicPr>
            <a:picLocks noChangeAspect="1"/>
          </p:cNvPicPr>
          <p:nvPr/>
        </p:nvPicPr>
        <p:blipFill>
          <a:blip r:embed="rId4" r:link="rId2"/>
          <a:stretch>
            <a:fillRect/>
          </a:stretch>
        </p:blipFill>
        <p:spPr>
          <a:xfrm>
            <a:off x="3743325" y="1043940"/>
            <a:ext cx="1738630" cy="1744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0" name="图片 60419" descr="C:/Documents and Settings/Administrator/桌面/http:/www.xqhospital.com.cn/edu/058/0580405605.jpg"/>
          <p:cNvPicPr>
            <a:picLocks noChangeAspect="1"/>
          </p:cNvPicPr>
          <p:nvPr/>
        </p:nvPicPr>
        <p:blipFill>
          <a:blip r:embed="rId5" r:link="rId2"/>
          <a:stretch>
            <a:fillRect/>
          </a:stretch>
        </p:blipFill>
        <p:spPr>
          <a:xfrm>
            <a:off x="5481955" y="2788285"/>
            <a:ext cx="1738630" cy="181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图片 63492" descr="C:/Documents and Settings/Administrator/桌面/http:/www.xqhospital.com.cn/edu/058/0580405607.jpg"/>
          <p:cNvPicPr>
            <a:picLocks noChangeAspect="1"/>
          </p:cNvPicPr>
          <p:nvPr/>
        </p:nvPicPr>
        <p:blipFill>
          <a:blip r:embed="rId6" r:link="rId2"/>
          <a:stretch>
            <a:fillRect/>
          </a:stretch>
        </p:blipFill>
        <p:spPr>
          <a:xfrm>
            <a:off x="7220585" y="1043940"/>
            <a:ext cx="1903730" cy="1744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>
            <a:off x="4817745" y="1089343"/>
            <a:ext cx="0" cy="3235325"/>
          </a:xfrm>
          <a:prstGeom prst="line">
            <a:avLst/>
          </a:prstGeom>
          <a:ln w="28575" cap="flat" cmpd="sng">
            <a:solidFill>
              <a:srgbClr val="FFC000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12" name="矩形 11"/>
          <p:cNvSpPr/>
          <p:nvPr/>
        </p:nvSpPr>
        <p:spPr>
          <a:xfrm>
            <a:off x="362099" y="1203900"/>
            <a:ext cx="4176464" cy="273530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7945" y="1093470"/>
            <a:ext cx="3736975" cy="3738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固定对骨折、关节严重损伤、肢体挤压伤和大面积软组织损伤等能起到很好的固定作用。可以临时减轻痛苦，减少并发症，有利于伤员的的后送。对开放性软组织损伤应先止血，再包扎。固定时松紧适度，牢固可靠。固定技术分外固定和内固定两种。院外急救多受条件限制，只能做外固定，目前最常用的外固定有小夹板、石膏绷带、外展架等。</a:t>
            </a:r>
            <a:r>
              <a:rPr lang="zh-CN" altLang="en-US" sz="1400">
                <a:solidFill>
                  <a:schemeClr val="hlink"/>
                </a:solidFill>
                <a:sym typeface="+mn-ea"/>
              </a:rPr>
              <a:t> </a:t>
            </a:r>
            <a:endParaRPr lang="zh-CN" altLang="en-US" sz="1400">
              <a:solidFill>
                <a:schemeClr val="hlink"/>
              </a:solidFill>
            </a:endParaRPr>
          </a:p>
          <a:p>
            <a:pPr eaLnBrk="1" latinLnBrk="0" hangingPunct="1"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953135" y="211455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创伤急救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标题 73729"/>
          <p:cNvSpPr>
            <a:spLocks noGrp="1"/>
          </p:cNvSpPr>
          <p:nvPr>
            <p:ph type="title"/>
          </p:nvPr>
        </p:nvSpPr>
        <p:spPr>
          <a:xfrm>
            <a:off x="1574165" y="873999"/>
            <a:ext cx="6172200" cy="857250"/>
          </a:xfrm>
        </p:spPr>
        <p:txBody>
          <a:bodyPr anchor="ctr"/>
          <a:lstStyle/>
          <a:p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</a:rPr>
              <a:t>固定材料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73731" name="文本占位符 73730"/>
          <p:cNvSpPr>
            <a:spLocks noGrp="1"/>
          </p:cNvSpPr>
          <p:nvPr>
            <p:ph type="body" idx="1"/>
          </p:nvPr>
        </p:nvSpPr>
        <p:spPr>
          <a:xfrm>
            <a:off x="826135" y="1200150"/>
            <a:ext cx="7625080" cy="3394710"/>
          </a:xfrm>
        </p:spPr>
        <p:txBody>
          <a:bodyPr/>
          <a:lstStyle/>
          <a:p>
            <a:pPr>
              <a:buNone/>
            </a:pPr>
            <a:endParaRPr lang="en-US" altLang="zh-CN" b="1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夹 板、绷带、三角巾等</a:t>
            </a:r>
            <a:endParaRPr lang="zh-CN" altLang="en-US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敷 料</a:t>
            </a:r>
            <a:endParaRPr lang="zh-CN" altLang="en-US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颈托、颈围、脊柱板等器具</a:t>
            </a:r>
            <a:endParaRPr lang="zh-CN" altLang="en-US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zh-CN" altLang="en-US" b="1" u="sng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就地取材，如木棒、树枝、布料、硬纸板、木板条，甚至书本</a:t>
            </a:r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hlink"/>
              </a:solidFill>
            </a:endParaRPr>
          </a:p>
          <a:p>
            <a:endParaRPr lang="zh-CN" altLang="en-US">
              <a:solidFill>
                <a:schemeClr val="hlink"/>
              </a:solidFill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211455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创伤急救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3413125" y="1858645"/>
            <a:ext cx="2397760" cy="240157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47135" name="组合 4"/>
          <p:cNvGrpSpPr/>
          <p:nvPr/>
        </p:nvGrpSpPr>
        <p:grpSpPr>
          <a:xfrm>
            <a:off x="3132138" y="1627505"/>
            <a:ext cx="2881312" cy="2871788"/>
            <a:chOff x="0" y="0"/>
            <a:chExt cx="2882187" cy="2872142"/>
          </a:xfrm>
        </p:grpSpPr>
        <p:sp>
          <p:nvSpPr>
            <p:cNvPr id="47136" name="新月形 5"/>
            <p:cNvSpPr/>
            <p:nvPr/>
          </p:nvSpPr>
          <p:spPr>
            <a:xfrm rot="20751297">
              <a:off x="0" y="201606"/>
              <a:ext cx="1331655" cy="2663311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00668B">
                    <a:alpha val="100000"/>
                  </a:srgbClr>
                </a:gs>
                <a:gs pos="17000">
                  <a:srgbClr val="00668B">
                    <a:alpha val="100000"/>
                  </a:srgbClr>
                </a:gs>
                <a:gs pos="56000">
                  <a:srgbClr val="0092C8">
                    <a:alpha val="100000"/>
                  </a:srgbClr>
                </a:gs>
                <a:gs pos="100000">
                  <a:srgbClr val="00B0F0">
                    <a:alpha val="100000"/>
                  </a:srgbClr>
                </a:gs>
              </a:gsLst>
              <a:lin ang="5400000" scaled="1"/>
              <a:tileRect/>
            </a:gradFill>
            <a:ln w="31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7137" name="新月形 6"/>
            <p:cNvSpPr/>
            <p:nvPr/>
          </p:nvSpPr>
          <p:spPr>
            <a:xfrm rot="4551297">
              <a:off x="681987" y="-665827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BE1247">
                    <a:alpha val="100000"/>
                  </a:srgbClr>
                </a:gs>
                <a:gs pos="26999">
                  <a:srgbClr val="D2144F">
                    <a:alpha val="100000"/>
                  </a:srgbClr>
                </a:gs>
                <a:gs pos="65999">
                  <a:srgbClr val="F87477">
                    <a:alpha val="100000"/>
                  </a:srgbClr>
                </a:gs>
                <a:gs pos="100000">
                  <a:srgbClr val="FA9496">
                    <a:alpha val="100000"/>
                  </a:srgbClr>
                </a:gs>
              </a:gsLst>
              <a:lin ang="5400000" scaled="1"/>
              <a:tileRect/>
            </a:gradFill>
            <a:ln w="31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7138" name="新月形 7"/>
            <p:cNvSpPr/>
            <p:nvPr/>
          </p:nvSpPr>
          <p:spPr>
            <a:xfrm rot="9951297">
              <a:off x="1550532" y="16872"/>
              <a:ext cx="1331655" cy="2663311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C73E01">
                    <a:alpha val="100000"/>
                  </a:srgbClr>
                </a:gs>
                <a:gs pos="26999">
                  <a:srgbClr val="FF7711">
                    <a:alpha val="100000"/>
                  </a:srgbClr>
                </a:gs>
                <a:gs pos="59000">
                  <a:srgbClr val="FFAA01">
                    <a:alpha val="100000"/>
                  </a:srgbClr>
                </a:gs>
                <a:gs pos="79999">
                  <a:srgbClr val="FFC000">
                    <a:alpha val="100000"/>
                  </a:srgbClr>
                </a:gs>
                <a:gs pos="100000">
                  <a:srgbClr val="FECE02">
                    <a:alpha val="100000"/>
                  </a:srgbClr>
                </a:gs>
              </a:gsLst>
              <a:lin ang="5400000" scaled="1"/>
              <a:tileRect/>
            </a:gradFill>
            <a:ln w="31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7139" name="新月形 8"/>
            <p:cNvSpPr/>
            <p:nvPr/>
          </p:nvSpPr>
          <p:spPr>
            <a:xfrm rot="15351297">
              <a:off x="879956" y="874655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119707">
                    <a:alpha val="100000"/>
                  </a:srgbClr>
                </a:gs>
                <a:gs pos="17999">
                  <a:srgbClr val="119707">
                    <a:alpha val="100000"/>
                  </a:srgbClr>
                </a:gs>
                <a:gs pos="67000">
                  <a:srgbClr val="8AD53F">
                    <a:alpha val="100000"/>
                  </a:srgbClr>
                </a:gs>
                <a:gs pos="100000">
                  <a:srgbClr val="BCEB6F">
                    <a:alpha val="100000"/>
                  </a:srgbClr>
                </a:gs>
              </a:gsLst>
              <a:lin ang="5400000" scaled="1"/>
              <a:tileRect/>
            </a:gradFill>
            <a:ln w="31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7140" name="TextBox 11"/>
          <p:cNvSpPr/>
          <p:nvPr/>
        </p:nvSpPr>
        <p:spPr>
          <a:xfrm flipH="1">
            <a:off x="3843338" y="2792730"/>
            <a:ext cx="145732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固定注意事项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endParaRPr lang="zh-CN" altLang="en-US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157" name="直接连接符 26"/>
          <p:cNvSpPr/>
          <p:nvPr/>
        </p:nvSpPr>
        <p:spPr>
          <a:xfrm flipH="1">
            <a:off x="1038225" y="2484755"/>
            <a:ext cx="2268538" cy="0"/>
          </a:xfrm>
          <a:prstGeom prst="line">
            <a:avLst/>
          </a:prstGeom>
          <a:ln w="12700" cap="flat" cmpd="sng">
            <a:solidFill>
              <a:srgbClr val="005DDF"/>
            </a:solidFill>
            <a:prstDash val="sysDot"/>
            <a:headEnd type="oval" w="med" len="med"/>
            <a:tailEnd type="oval" w="med" len="med"/>
          </a:ln>
        </p:spPr>
      </p:sp>
      <p:sp>
        <p:nvSpPr>
          <p:cNvPr id="47158" name="直接连接符 27"/>
          <p:cNvSpPr/>
          <p:nvPr/>
        </p:nvSpPr>
        <p:spPr>
          <a:xfrm flipH="1">
            <a:off x="1038225" y="4135755"/>
            <a:ext cx="2646363" cy="0"/>
          </a:xfrm>
          <a:prstGeom prst="line">
            <a:avLst/>
          </a:prstGeom>
          <a:ln w="12700" cap="flat" cmpd="sng">
            <a:solidFill>
              <a:srgbClr val="119707"/>
            </a:solidFill>
            <a:prstDash val="sysDot"/>
            <a:headEnd type="oval" w="med" len="med"/>
            <a:tailEnd type="oval" w="med" len="med"/>
          </a:ln>
        </p:spPr>
      </p:sp>
      <p:sp>
        <p:nvSpPr>
          <p:cNvPr id="47159" name="直接连接符 28"/>
          <p:cNvSpPr/>
          <p:nvPr/>
        </p:nvSpPr>
        <p:spPr>
          <a:xfrm flipH="1">
            <a:off x="5435600" y="1933893"/>
            <a:ext cx="2841625" cy="1587"/>
          </a:xfrm>
          <a:prstGeom prst="line">
            <a:avLst/>
          </a:prstGeom>
          <a:ln w="12700" cap="flat" cmpd="sng">
            <a:solidFill>
              <a:srgbClr val="BE1247"/>
            </a:solidFill>
            <a:prstDash val="sysDot"/>
            <a:headEnd type="oval" w="med" len="med"/>
            <a:tailEnd type="oval" w="med" len="med"/>
          </a:ln>
        </p:spPr>
      </p:sp>
      <p:sp>
        <p:nvSpPr>
          <p:cNvPr id="47160" name="直接连接符 29"/>
          <p:cNvSpPr/>
          <p:nvPr/>
        </p:nvSpPr>
        <p:spPr>
          <a:xfrm flipH="1">
            <a:off x="5810250" y="3713480"/>
            <a:ext cx="2460625" cy="0"/>
          </a:xfrm>
          <a:prstGeom prst="line">
            <a:avLst/>
          </a:prstGeom>
          <a:ln w="12700" cap="flat" cmpd="sng">
            <a:solidFill>
              <a:srgbClr val="C73E01"/>
            </a:solidFill>
            <a:prstDash val="sysDot"/>
            <a:headEnd type="oval" w="med" len="med"/>
            <a:tailEnd type="oval" w="med" len="med"/>
          </a:ln>
        </p:spPr>
      </p:sp>
      <p:sp>
        <p:nvSpPr>
          <p:cNvPr id="2" name="文本框 1"/>
          <p:cNvSpPr txBox="1"/>
          <p:nvPr/>
        </p:nvSpPr>
        <p:spPr>
          <a:xfrm>
            <a:off x="931545" y="2005965"/>
            <a:ext cx="2481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楷体_GB2312" panose="02010609030101010101" charset="-122"/>
                <a:sym typeface="+mn-ea"/>
              </a:rPr>
              <a:t>夹板固定部位要加衬垫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72735" y="1213485"/>
            <a:ext cx="29762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楷体_GB2312" panose="02010609030101010101" charset="-122"/>
                <a:sym typeface="+mn-ea"/>
              </a:rPr>
              <a:t>骨断端外露，不要拉动，不要送回伤口内</a:t>
            </a:r>
            <a:endParaRPr lang="zh-CN" altLang="en-US"/>
          </a:p>
        </p:txBody>
      </p:sp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953135" y="211455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创伤急救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04560" y="2986405"/>
            <a:ext cx="24815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楷体_GB2312" panose="02010609030101010101" charset="-122"/>
                <a:sym typeface="+mn-ea"/>
              </a:rPr>
              <a:t>将骨折处上下关节一并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楷体_GB2312" panose="02010609030101010101" charset="-122"/>
              <a:sym typeface="+mn-ea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楷体_GB2312" panose="02010609030101010101" charset="-122"/>
                <a:sym typeface="+mn-ea"/>
              </a:rPr>
              <a:t>用夹板固定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5760" y="3631565"/>
            <a:ext cx="29413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楷体_GB2312" panose="02010609030101010101" charset="-122"/>
                <a:sym typeface="+mn-ea"/>
              </a:rPr>
              <a:t>暴露肢体末端以便观察血运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41"/>
          <p:cNvGrpSpPr/>
          <p:nvPr/>
        </p:nvGrpSpPr>
        <p:grpSpPr>
          <a:xfrm>
            <a:off x="2593975" y="3326765"/>
            <a:ext cx="1612900" cy="1447800"/>
            <a:chOff x="0" y="0"/>
            <a:chExt cx="2237" cy="2237"/>
          </a:xfrm>
        </p:grpSpPr>
        <p:sp>
          <p:nvSpPr>
            <p:cNvPr id="45059" name="Freeform 42"/>
            <p:cNvSpPr/>
            <p:nvPr/>
          </p:nvSpPr>
          <p:spPr>
            <a:xfrm>
              <a:off x="0" y="13"/>
              <a:ext cx="2224" cy="2224"/>
            </a:xfrm>
            <a:custGeom>
              <a:avLst/>
              <a:gdLst>
                <a:gd name="txL" fmla="*/ 0 w 942"/>
                <a:gd name="txT" fmla="*/ 0 h 942"/>
                <a:gd name="txR" fmla="*/ 942 w 942"/>
                <a:gd name="txB" fmla="*/ 942 h 942"/>
              </a:gdLst>
              <a:ahLst/>
              <a:cxnLst>
                <a:cxn ang="0">
                  <a:pos x="942" y="654"/>
                </a:cxn>
                <a:cxn ang="0">
                  <a:pos x="942" y="57"/>
                </a:cxn>
                <a:cxn ang="0">
                  <a:pos x="885" y="0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0" y="885"/>
                </a:cxn>
                <a:cxn ang="0">
                  <a:pos x="57" y="942"/>
                </a:cxn>
                <a:cxn ang="0">
                  <a:pos x="654" y="942"/>
                </a:cxn>
                <a:cxn ang="0">
                  <a:pos x="942" y="654"/>
                </a:cxn>
              </a:cxnLst>
              <a:rect l="txL" t="txT" r="txR" b="txB"/>
              <a:pathLst>
                <a:path w="942" h="942">
                  <a:moveTo>
                    <a:pt x="942" y="654"/>
                  </a:moveTo>
                  <a:cubicBezTo>
                    <a:pt x="942" y="57"/>
                    <a:pt x="942" y="57"/>
                    <a:pt x="942" y="57"/>
                  </a:cubicBezTo>
                  <a:cubicBezTo>
                    <a:pt x="942" y="25"/>
                    <a:pt x="917" y="0"/>
                    <a:pt x="88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16"/>
                    <a:pt x="26" y="942"/>
                    <a:pt x="57" y="942"/>
                  </a:cubicBezTo>
                  <a:cubicBezTo>
                    <a:pt x="654" y="942"/>
                    <a:pt x="654" y="942"/>
                    <a:pt x="654" y="942"/>
                  </a:cubicBezTo>
                  <a:lnTo>
                    <a:pt x="942" y="654"/>
                  </a:lnTo>
                  <a:close/>
                </a:path>
              </a:pathLst>
            </a:custGeom>
            <a:gradFill rotWithShape="1">
              <a:gsLst>
                <a:gs pos="0">
                  <a:srgbClr val="CC0000">
                    <a:alpha val="100000"/>
                  </a:srgbClr>
                </a:gs>
                <a:gs pos="100000">
                  <a:srgbClr val="FF4747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60" name="Freeform 43"/>
            <p:cNvSpPr/>
            <p:nvPr/>
          </p:nvSpPr>
          <p:spPr>
            <a:xfrm>
              <a:off x="1401" y="1691"/>
              <a:ext cx="680" cy="546"/>
            </a:xfrm>
            <a:custGeom>
              <a:avLst/>
              <a:gdLst>
                <a:gd name="txL" fmla="*/ 0 w 288"/>
                <a:gd name="txT" fmla="*/ 0 h 231"/>
                <a:gd name="txR" fmla="*/ 288 w 288"/>
                <a:gd name="txB" fmla="*/ 231 h 231"/>
              </a:gdLst>
              <a:ahLst/>
              <a:cxnLst>
                <a:cxn ang="0">
                  <a:pos x="0" y="4212"/>
                </a:cxn>
                <a:cxn ang="0">
                  <a:pos x="0" y="17044"/>
                </a:cxn>
                <a:cxn ang="0">
                  <a:pos x="4198" y="17044"/>
                </a:cxn>
                <a:cxn ang="0">
                  <a:pos x="21139" y="0"/>
                </a:cxn>
                <a:cxn ang="0">
                  <a:pos x="4198" y="0"/>
                </a:cxn>
                <a:cxn ang="0">
                  <a:pos x="0" y="4212"/>
                </a:cxn>
              </a:cxnLst>
              <a:rect l="txL" t="txT" r="txR" b="txB"/>
              <a:pathLst>
                <a:path w="288" h="231">
                  <a:moveTo>
                    <a:pt x="0" y="57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57" y="231"/>
                    <a:pt x="57" y="231"/>
                    <a:pt x="57" y="231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6"/>
                    <a:pt x="0" y="5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>
                    <a:alpha val="100000"/>
                  </a:srgbClr>
                </a:gs>
                <a:gs pos="100000">
                  <a:srgbClr val="E1001A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61" name="Freeform 44"/>
            <p:cNvSpPr/>
            <p:nvPr/>
          </p:nvSpPr>
          <p:spPr>
            <a:xfrm>
              <a:off x="0" y="0"/>
              <a:ext cx="2224" cy="915"/>
            </a:xfrm>
            <a:custGeom>
              <a:avLst/>
              <a:gdLst>
                <a:gd name="txL" fmla="*/ 0 w 942"/>
                <a:gd name="txT" fmla="*/ 0 h 388"/>
                <a:gd name="txR" fmla="*/ 942 w 942"/>
                <a:gd name="txB" fmla="*/ 388 h 388"/>
              </a:gdLst>
              <a:ahLst/>
              <a:cxnLst>
                <a:cxn ang="0">
                  <a:pos x="2090" y="0"/>
                </a:cxn>
                <a:cxn ang="0">
                  <a:pos x="135" y="0"/>
                </a:cxn>
                <a:cxn ang="0">
                  <a:pos x="0" y="135"/>
                </a:cxn>
                <a:cxn ang="0">
                  <a:pos x="0" y="833"/>
                </a:cxn>
                <a:cxn ang="0">
                  <a:pos x="855" y="916"/>
                </a:cxn>
                <a:cxn ang="0">
                  <a:pos x="2225" y="678"/>
                </a:cxn>
                <a:cxn ang="0">
                  <a:pos x="2225" y="135"/>
                </a:cxn>
                <a:cxn ang="0">
                  <a:pos x="2090" y="0"/>
                </a:cxn>
              </a:cxnLst>
              <a:rect l="txL" t="txT" r="txR" b="txB"/>
              <a:pathLst>
                <a:path w="942" h="388">
                  <a:moveTo>
                    <a:pt x="885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109" y="376"/>
                    <a:pt x="232" y="388"/>
                    <a:pt x="362" y="388"/>
                  </a:cubicBezTo>
                  <a:cubicBezTo>
                    <a:pt x="589" y="388"/>
                    <a:pt x="794" y="350"/>
                    <a:pt x="942" y="287"/>
                  </a:cubicBezTo>
                  <a:cubicBezTo>
                    <a:pt x="942" y="57"/>
                    <a:pt x="942" y="57"/>
                    <a:pt x="942" y="57"/>
                  </a:cubicBezTo>
                  <a:cubicBezTo>
                    <a:pt x="942" y="26"/>
                    <a:pt x="917" y="0"/>
                    <a:pt x="88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4747">
                    <a:alpha val="100000"/>
                  </a:srgbClr>
                </a:gs>
                <a:gs pos="100000">
                  <a:srgbClr val="FF4747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62" name="Freeform 45"/>
            <p:cNvSpPr/>
            <p:nvPr/>
          </p:nvSpPr>
          <p:spPr>
            <a:xfrm>
              <a:off x="1557" y="1557"/>
              <a:ext cx="680" cy="680"/>
            </a:xfrm>
            <a:custGeom>
              <a:avLst/>
              <a:gdLst>
                <a:gd name="txL" fmla="*/ 0 w 288"/>
                <a:gd name="txT" fmla="*/ 0 h 288"/>
                <a:gd name="txR" fmla="*/ 288 w 288"/>
                <a:gd name="txB" fmla="*/ 288 h 288"/>
              </a:gdLst>
              <a:ahLst/>
              <a:cxnLst>
                <a:cxn ang="0">
                  <a:pos x="288" y="0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0" y="288"/>
                </a:cxn>
                <a:cxn ang="0">
                  <a:pos x="288" y="0"/>
                </a:cxn>
              </a:cxnLst>
              <a:rect l="txL" t="txT" r="txR" b="txB"/>
              <a:pathLst>
                <a:path w="288" h="288">
                  <a:moveTo>
                    <a:pt x="288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288"/>
                    <a:pt x="0" y="288"/>
                    <a:pt x="0" y="288"/>
                  </a:cubicBezTo>
                  <a:lnTo>
                    <a:pt x="28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B6B6B6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5063" name="Group 46"/>
          <p:cNvGrpSpPr/>
          <p:nvPr/>
        </p:nvGrpSpPr>
        <p:grpSpPr>
          <a:xfrm>
            <a:off x="4648200" y="3255010"/>
            <a:ext cx="1612900" cy="1447800"/>
            <a:chOff x="0" y="0"/>
            <a:chExt cx="2237" cy="2237"/>
          </a:xfrm>
        </p:grpSpPr>
        <p:sp>
          <p:nvSpPr>
            <p:cNvPr id="45064" name="Freeform 47"/>
            <p:cNvSpPr/>
            <p:nvPr/>
          </p:nvSpPr>
          <p:spPr>
            <a:xfrm>
              <a:off x="0" y="13"/>
              <a:ext cx="2224" cy="2224"/>
            </a:xfrm>
            <a:custGeom>
              <a:avLst/>
              <a:gdLst>
                <a:gd name="txL" fmla="*/ 0 w 942"/>
                <a:gd name="txT" fmla="*/ 0 h 942"/>
                <a:gd name="txR" fmla="*/ 942 w 942"/>
                <a:gd name="txB" fmla="*/ 942 h 942"/>
              </a:gdLst>
              <a:ahLst/>
              <a:cxnLst>
                <a:cxn ang="0">
                  <a:pos x="942" y="654"/>
                </a:cxn>
                <a:cxn ang="0">
                  <a:pos x="942" y="57"/>
                </a:cxn>
                <a:cxn ang="0">
                  <a:pos x="885" y="0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0" y="885"/>
                </a:cxn>
                <a:cxn ang="0">
                  <a:pos x="57" y="942"/>
                </a:cxn>
                <a:cxn ang="0">
                  <a:pos x="654" y="942"/>
                </a:cxn>
                <a:cxn ang="0">
                  <a:pos x="942" y="654"/>
                </a:cxn>
              </a:cxnLst>
              <a:rect l="txL" t="txT" r="txR" b="txB"/>
              <a:pathLst>
                <a:path w="942" h="942">
                  <a:moveTo>
                    <a:pt x="942" y="654"/>
                  </a:moveTo>
                  <a:cubicBezTo>
                    <a:pt x="942" y="57"/>
                    <a:pt x="942" y="57"/>
                    <a:pt x="942" y="57"/>
                  </a:cubicBezTo>
                  <a:cubicBezTo>
                    <a:pt x="942" y="25"/>
                    <a:pt x="917" y="0"/>
                    <a:pt x="88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16"/>
                    <a:pt x="26" y="942"/>
                    <a:pt x="57" y="942"/>
                  </a:cubicBezTo>
                  <a:cubicBezTo>
                    <a:pt x="654" y="942"/>
                    <a:pt x="654" y="942"/>
                    <a:pt x="654" y="942"/>
                  </a:cubicBezTo>
                  <a:lnTo>
                    <a:pt x="942" y="654"/>
                  </a:lnTo>
                  <a:close/>
                </a:path>
              </a:pathLst>
            </a:custGeom>
            <a:gradFill rotWithShape="1">
              <a:gsLst>
                <a:gs pos="0">
                  <a:srgbClr val="3EA7D7">
                    <a:alpha val="100000"/>
                  </a:srgbClr>
                </a:gs>
                <a:gs pos="100000">
                  <a:srgbClr val="018CCB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65" name="Freeform 48"/>
            <p:cNvSpPr/>
            <p:nvPr/>
          </p:nvSpPr>
          <p:spPr>
            <a:xfrm>
              <a:off x="1400" y="1690"/>
              <a:ext cx="680" cy="547"/>
            </a:xfrm>
            <a:custGeom>
              <a:avLst/>
              <a:gdLst>
                <a:gd name="txL" fmla="*/ 0 w 288"/>
                <a:gd name="txT" fmla="*/ 0 h 231"/>
                <a:gd name="txR" fmla="*/ 288 w 288"/>
                <a:gd name="txB" fmla="*/ 231 h 231"/>
              </a:gdLst>
              <a:ahLst/>
              <a:cxnLst>
                <a:cxn ang="0">
                  <a:pos x="0" y="57"/>
                </a:cxn>
                <a:cxn ang="0">
                  <a:pos x="0" y="231"/>
                </a:cxn>
                <a:cxn ang="0">
                  <a:pos x="57" y="231"/>
                </a:cxn>
                <a:cxn ang="0">
                  <a:pos x="288" y="0"/>
                </a:cxn>
                <a:cxn ang="0">
                  <a:pos x="57" y="0"/>
                </a:cxn>
                <a:cxn ang="0">
                  <a:pos x="0" y="57"/>
                </a:cxn>
              </a:cxnLst>
              <a:rect l="txL" t="txT" r="txR" b="txB"/>
              <a:pathLst>
                <a:path w="288" h="231">
                  <a:moveTo>
                    <a:pt x="0" y="57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57" y="231"/>
                    <a:pt x="57" y="231"/>
                    <a:pt x="57" y="231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6"/>
                    <a:pt x="0" y="57"/>
                  </a:cubicBezTo>
                  <a:close/>
                </a:path>
              </a:pathLst>
            </a:custGeom>
            <a:gradFill rotWithShape="1">
              <a:gsLst>
                <a:gs pos="0">
                  <a:srgbClr val="017DB4">
                    <a:alpha val="100000"/>
                  </a:srgbClr>
                </a:gs>
                <a:gs pos="100000">
                  <a:srgbClr val="018CCB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66" name="Freeform 49"/>
            <p:cNvSpPr/>
            <p:nvPr/>
          </p:nvSpPr>
          <p:spPr>
            <a:xfrm>
              <a:off x="0" y="0"/>
              <a:ext cx="2224" cy="915"/>
            </a:xfrm>
            <a:custGeom>
              <a:avLst/>
              <a:gdLst>
                <a:gd name="txL" fmla="*/ 0 w 942"/>
                <a:gd name="txT" fmla="*/ 0 h 388"/>
                <a:gd name="txR" fmla="*/ 942 w 942"/>
                <a:gd name="txB" fmla="*/ 388 h 388"/>
              </a:gdLst>
              <a:ahLst/>
              <a:cxnLst>
                <a:cxn ang="0">
                  <a:pos x="885" y="0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0" y="353"/>
                </a:cxn>
                <a:cxn ang="0">
                  <a:pos x="362" y="388"/>
                </a:cxn>
                <a:cxn ang="0">
                  <a:pos x="942" y="287"/>
                </a:cxn>
                <a:cxn ang="0">
                  <a:pos x="942" y="57"/>
                </a:cxn>
                <a:cxn ang="0">
                  <a:pos x="885" y="0"/>
                </a:cxn>
              </a:cxnLst>
              <a:rect l="txL" t="txT" r="txR" b="txB"/>
              <a:pathLst>
                <a:path w="942" h="388">
                  <a:moveTo>
                    <a:pt x="885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109" y="376"/>
                    <a:pt x="232" y="388"/>
                    <a:pt x="362" y="388"/>
                  </a:cubicBezTo>
                  <a:cubicBezTo>
                    <a:pt x="589" y="388"/>
                    <a:pt x="794" y="350"/>
                    <a:pt x="942" y="287"/>
                  </a:cubicBezTo>
                  <a:cubicBezTo>
                    <a:pt x="942" y="57"/>
                    <a:pt x="942" y="57"/>
                    <a:pt x="942" y="57"/>
                  </a:cubicBezTo>
                  <a:cubicBezTo>
                    <a:pt x="942" y="26"/>
                    <a:pt x="917" y="0"/>
                    <a:pt x="88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EA7D7">
                    <a:alpha val="100000"/>
                  </a:srgbClr>
                </a:gs>
                <a:gs pos="100000">
                  <a:srgbClr val="018CCB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67" name="Freeform 50"/>
            <p:cNvSpPr/>
            <p:nvPr/>
          </p:nvSpPr>
          <p:spPr>
            <a:xfrm>
              <a:off x="1557" y="1557"/>
              <a:ext cx="680" cy="680"/>
            </a:xfrm>
            <a:custGeom>
              <a:avLst/>
              <a:gdLst>
                <a:gd name="txL" fmla="*/ 0 w 288"/>
                <a:gd name="txT" fmla="*/ 0 h 288"/>
                <a:gd name="txR" fmla="*/ 288 w 288"/>
                <a:gd name="txB" fmla="*/ 288 h 288"/>
              </a:gdLst>
              <a:ahLst/>
              <a:cxnLst>
                <a:cxn ang="0">
                  <a:pos x="288" y="0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0" y="288"/>
                </a:cxn>
                <a:cxn ang="0">
                  <a:pos x="288" y="0"/>
                </a:cxn>
              </a:cxnLst>
              <a:rect l="txL" t="txT" r="txR" b="txB"/>
              <a:pathLst>
                <a:path w="288" h="288">
                  <a:moveTo>
                    <a:pt x="288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288"/>
                    <a:pt x="0" y="288"/>
                    <a:pt x="0" y="288"/>
                  </a:cubicBezTo>
                  <a:lnTo>
                    <a:pt x="28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B6B6B6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5068" name="Group 51"/>
          <p:cNvGrpSpPr/>
          <p:nvPr/>
        </p:nvGrpSpPr>
        <p:grpSpPr>
          <a:xfrm>
            <a:off x="542290" y="3335020"/>
            <a:ext cx="1612900" cy="1440180"/>
            <a:chOff x="0" y="7"/>
            <a:chExt cx="1296" cy="1289"/>
          </a:xfrm>
        </p:grpSpPr>
        <p:sp>
          <p:nvSpPr>
            <p:cNvPr id="45069" name="Freeform 52"/>
            <p:cNvSpPr/>
            <p:nvPr/>
          </p:nvSpPr>
          <p:spPr>
            <a:xfrm>
              <a:off x="0" y="7"/>
              <a:ext cx="1289" cy="1289"/>
            </a:xfrm>
            <a:custGeom>
              <a:avLst/>
              <a:gdLst>
                <a:gd name="txL" fmla="*/ 0 w 942"/>
                <a:gd name="txT" fmla="*/ 0 h 942"/>
                <a:gd name="txR" fmla="*/ 942 w 942"/>
                <a:gd name="txB" fmla="*/ 942 h 942"/>
              </a:gdLst>
              <a:ahLst/>
              <a:cxnLst>
                <a:cxn ang="0">
                  <a:pos x="942" y="654"/>
                </a:cxn>
                <a:cxn ang="0">
                  <a:pos x="942" y="57"/>
                </a:cxn>
                <a:cxn ang="0">
                  <a:pos x="885" y="0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0" y="885"/>
                </a:cxn>
                <a:cxn ang="0">
                  <a:pos x="57" y="942"/>
                </a:cxn>
                <a:cxn ang="0">
                  <a:pos x="654" y="942"/>
                </a:cxn>
                <a:cxn ang="0">
                  <a:pos x="942" y="654"/>
                </a:cxn>
              </a:cxnLst>
              <a:rect l="txL" t="txT" r="txR" b="txB"/>
              <a:pathLst>
                <a:path w="942" h="942">
                  <a:moveTo>
                    <a:pt x="942" y="654"/>
                  </a:moveTo>
                  <a:cubicBezTo>
                    <a:pt x="942" y="57"/>
                    <a:pt x="942" y="57"/>
                    <a:pt x="942" y="57"/>
                  </a:cubicBezTo>
                  <a:cubicBezTo>
                    <a:pt x="942" y="25"/>
                    <a:pt x="917" y="0"/>
                    <a:pt x="88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16"/>
                    <a:pt x="26" y="942"/>
                    <a:pt x="57" y="942"/>
                  </a:cubicBezTo>
                  <a:cubicBezTo>
                    <a:pt x="654" y="942"/>
                    <a:pt x="654" y="942"/>
                    <a:pt x="654" y="942"/>
                  </a:cubicBezTo>
                  <a:lnTo>
                    <a:pt x="942" y="654"/>
                  </a:lnTo>
                  <a:close/>
                </a:path>
              </a:pathLst>
            </a:custGeom>
            <a:gradFill rotWithShape="1">
              <a:gsLst>
                <a:gs pos="0">
                  <a:srgbClr val="B2D93D">
                    <a:alpha val="100000"/>
                  </a:srgbClr>
                </a:gs>
                <a:gs pos="100000">
                  <a:srgbClr val="99CC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70" name="Freeform 53"/>
            <p:cNvSpPr/>
            <p:nvPr/>
          </p:nvSpPr>
          <p:spPr>
            <a:xfrm>
              <a:off x="812" y="981"/>
              <a:ext cx="394" cy="315"/>
            </a:xfrm>
            <a:custGeom>
              <a:avLst/>
              <a:gdLst>
                <a:gd name="txL" fmla="*/ 0 w 288"/>
                <a:gd name="txT" fmla="*/ 0 h 231"/>
                <a:gd name="txR" fmla="*/ 288 w 288"/>
                <a:gd name="txB" fmla="*/ 231 h 231"/>
              </a:gdLst>
              <a:ahLst/>
              <a:cxnLst>
                <a:cxn ang="0">
                  <a:pos x="0" y="57"/>
                </a:cxn>
                <a:cxn ang="0">
                  <a:pos x="0" y="231"/>
                </a:cxn>
                <a:cxn ang="0">
                  <a:pos x="57" y="231"/>
                </a:cxn>
                <a:cxn ang="0">
                  <a:pos x="288" y="0"/>
                </a:cxn>
                <a:cxn ang="0">
                  <a:pos x="57" y="0"/>
                </a:cxn>
                <a:cxn ang="0">
                  <a:pos x="0" y="57"/>
                </a:cxn>
              </a:cxnLst>
              <a:rect l="txL" t="txT" r="txR" b="txB"/>
              <a:pathLst>
                <a:path w="288" h="231">
                  <a:moveTo>
                    <a:pt x="0" y="57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57" y="231"/>
                    <a:pt x="57" y="231"/>
                    <a:pt x="57" y="231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6"/>
                    <a:pt x="0" y="57"/>
                  </a:cubicBezTo>
                  <a:close/>
                </a:path>
              </a:pathLst>
            </a:custGeom>
            <a:gradFill rotWithShape="1">
              <a:gsLst>
                <a:gs pos="0">
                  <a:srgbClr val="88B600">
                    <a:alpha val="100000"/>
                  </a:srgbClr>
                </a:gs>
                <a:gs pos="100000">
                  <a:srgbClr val="99CC00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72" name="Freeform 55"/>
            <p:cNvSpPr/>
            <p:nvPr/>
          </p:nvSpPr>
          <p:spPr>
            <a:xfrm>
              <a:off x="902" y="901"/>
              <a:ext cx="394" cy="395"/>
            </a:xfrm>
            <a:custGeom>
              <a:avLst/>
              <a:gdLst>
                <a:gd name="txL" fmla="*/ 0 w 288"/>
                <a:gd name="txT" fmla="*/ 0 h 288"/>
                <a:gd name="txR" fmla="*/ 288 w 288"/>
                <a:gd name="txB" fmla="*/ 288 h 288"/>
              </a:gdLst>
              <a:ahLst/>
              <a:cxnLst>
                <a:cxn ang="0">
                  <a:pos x="288" y="0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0" y="288"/>
                </a:cxn>
                <a:cxn ang="0">
                  <a:pos x="288" y="0"/>
                </a:cxn>
              </a:cxnLst>
              <a:rect l="txL" t="txT" r="txR" b="txB"/>
              <a:pathLst>
                <a:path w="288" h="288">
                  <a:moveTo>
                    <a:pt x="288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288"/>
                    <a:pt x="0" y="288"/>
                    <a:pt x="0" y="288"/>
                  </a:cubicBezTo>
                  <a:lnTo>
                    <a:pt x="28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B6B6B6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5073" name="Group 56"/>
          <p:cNvGrpSpPr/>
          <p:nvPr/>
        </p:nvGrpSpPr>
        <p:grpSpPr>
          <a:xfrm>
            <a:off x="6772910" y="3255010"/>
            <a:ext cx="1612900" cy="1447800"/>
            <a:chOff x="0" y="0"/>
            <a:chExt cx="1296" cy="1296"/>
          </a:xfrm>
        </p:grpSpPr>
        <p:sp>
          <p:nvSpPr>
            <p:cNvPr id="45074" name="Freeform 57"/>
            <p:cNvSpPr/>
            <p:nvPr/>
          </p:nvSpPr>
          <p:spPr>
            <a:xfrm>
              <a:off x="0" y="7"/>
              <a:ext cx="1289" cy="1289"/>
            </a:xfrm>
            <a:custGeom>
              <a:avLst/>
              <a:gdLst>
                <a:gd name="txL" fmla="*/ 0 w 942"/>
                <a:gd name="txT" fmla="*/ 0 h 942"/>
                <a:gd name="txR" fmla="*/ 942 w 942"/>
                <a:gd name="txB" fmla="*/ 942 h 942"/>
              </a:gdLst>
              <a:ahLst/>
              <a:cxnLst>
                <a:cxn ang="0">
                  <a:pos x="942" y="654"/>
                </a:cxn>
                <a:cxn ang="0">
                  <a:pos x="942" y="57"/>
                </a:cxn>
                <a:cxn ang="0">
                  <a:pos x="885" y="0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0" y="885"/>
                </a:cxn>
                <a:cxn ang="0">
                  <a:pos x="57" y="942"/>
                </a:cxn>
                <a:cxn ang="0">
                  <a:pos x="654" y="942"/>
                </a:cxn>
                <a:cxn ang="0">
                  <a:pos x="942" y="654"/>
                </a:cxn>
              </a:cxnLst>
              <a:rect l="txL" t="txT" r="txR" b="txB"/>
              <a:pathLst>
                <a:path w="942" h="942">
                  <a:moveTo>
                    <a:pt x="942" y="654"/>
                  </a:moveTo>
                  <a:cubicBezTo>
                    <a:pt x="942" y="57"/>
                    <a:pt x="942" y="57"/>
                    <a:pt x="942" y="57"/>
                  </a:cubicBezTo>
                  <a:cubicBezTo>
                    <a:pt x="942" y="25"/>
                    <a:pt x="917" y="0"/>
                    <a:pt x="88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16"/>
                    <a:pt x="26" y="942"/>
                    <a:pt x="57" y="942"/>
                  </a:cubicBezTo>
                  <a:cubicBezTo>
                    <a:pt x="654" y="942"/>
                    <a:pt x="654" y="942"/>
                    <a:pt x="654" y="942"/>
                  </a:cubicBezTo>
                  <a:lnTo>
                    <a:pt x="942" y="654"/>
                  </a:lnTo>
                  <a:close/>
                </a:path>
              </a:pathLst>
            </a:custGeom>
            <a:gradFill rotWithShape="1">
              <a:gsLst>
                <a:gs pos="0">
                  <a:srgbClr val="FFD93D">
                    <a:alpha val="100000"/>
                  </a:srgbClr>
                </a:gs>
                <a:gs pos="100000">
                  <a:srgbClr val="FFCC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75" name="Freeform 58"/>
            <p:cNvSpPr/>
            <p:nvPr/>
          </p:nvSpPr>
          <p:spPr>
            <a:xfrm>
              <a:off x="812" y="981"/>
              <a:ext cx="394" cy="315"/>
            </a:xfrm>
            <a:custGeom>
              <a:avLst/>
              <a:gdLst>
                <a:gd name="txL" fmla="*/ 0 w 288"/>
                <a:gd name="txT" fmla="*/ 0 h 231"/>
                <a:gd name="txR" fmla="*/ 288 w 288"/>
                <a:gd name="txB" fmla="*/ 231 h 231"/>
              </a:gdLst>
              <a:ahLst/>
              <a:cxnLst>
                <a:cxn ang="0">
                  <a:pos x="0" y="57"/>
                </a:cxn>
                <a:cxn ang="0">
                  <a:pos x="0" y="231"/>
                </a:cxn>
                <a:cxn ang="0">
                  <a:pos x="57" y="231"/>
                </a:cxn>
                <a:cxn ang="0">
                  <a:pos x="288" y="0"/>
                </a:cxn>
                <a:cxn ang="0">
                  <a:pos x="57" y="0"/>
                </a:cxn>
                <a:cxn ang="0">
                  <a:pos x="0" y="57"/>
                </a:cxn>
              </a:cxnLst>
              <a:rect l="txL" t="txT" r="txR" b="txB"/>
              <a:pathLst>
                <a:path w="288" h="231">
                  <a:moveTo>
                    <a:pt x="0" y="57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57" y="231"/>
                    <a:pt x="57" y="231"/>
                    <a:pt x="57" y="231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6"/>
                    <a:pt x="0" y="57"/>
                  </a:cubicBezTo>
                  <a:close/>
                </a:path>
              </a:pathLst>
            </a:custGeom>
            <a:gradFill rotWithShape="1">
              <a:gsLst>
                <a:gs pos="0">
                  <a:srgbClr val="E1B600">
                    <a:alpha val="100000"/>
                  </a:srgbClr>
                </a:gs>
                <a:gs pos="100000">
                  <a:srgbClr val="FFCC00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76" name="Freeform 59"/>
            <p:cNvSpPr/>
            <p:nvPr/>
          </p:nvSpPr>
          <p:spPr>
            <a:xfrm>
              <a:off x="0" y="0"/>
              <a:ext cx="1289" cy="531"/>
            </a:xfrm>
            <a:custGeom>
              <a:avLst/>
              <a:gdLst>
                <a:gd name="txL" fmla="*/ 0 w 942"/>
                <a:gd name="txT" fmla="*/ 0 h 388"/>
                <a:gd name="txR" fmla="*/ 942 w 942"/>
                <a:gd name="txB" fmla="*/ 388 h 388"/>
              </a:gdLst>
              <a:ahLst/>
              <a:cxnLst>
                <a:cxn ang="0">
                  <a:pos x="885" y="0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0" y="353"/>
                </a:cxn>
                <a:cxn ang="0">
                  <a:pos x="362" y="388"/>
                </a:cxn>
                <a:cxn ang="0">
                  <a:pos x="942" y="287"/>
                </a:cxn>
                <a:cxn ang="0">
                  <a:pos x="942" y="57"/>
                </a:cxn>
                <a:cxn ang="0">
                  <a:pos x="885" y="0"/>
                </a:cxn>
              </a:cxnLst>
              <a:rect l="txL" t="txT" r="txR" b="txB"/>
              <a:pathLst>
                <a:path w="942" h="388">
                  <a:moveTo>
                    <a:pt x="885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109" y="376"/>
                    <a:pt x="232" y="388"/>
                    <a:pt x="362" y="388"/>
                  </a:cubicBezTo>
                  <a:cubicBezTo>
                    <a:pt x="589" y="388"/>
                    <a:pt x="794" y="350"/>
                    <a:pt x="942" y="287"/>
                  </a:cubicBezTo>
                  <a:cubicBezTo>
                    <a:pt x="942" y="57"/>
                    <a:pt x="942" y="57"/>
                    <a:pt x="942" y="57"/>
                  </a:cubicBezTo>
                  <a:cubicBezTo>
                    <a:pt x="942" y="26"/>
                    <a:pt x="917" y="0"/>
                    <a:pt x="88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93D">
                    <a:alpha val="100000"/>
                  </a:srgbClr>
                </a:gs>
                <a:gs pos="100000">
                  <a:srgbClr val="FFCC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77" name="Freeform 60"/>
            <p:cNvSpPr/>
            <p:nvPr/>
          </p:nvSpPr>
          <p:spPr>
            <a:xfrm>
              <a:off x="902" y="901"/>
              <a:ext cx="394" cy="395"/>
            </a:xfrm>
            <a:custGeom>
              <a:avLst/>
              <a:gdLst>
                <a:gd name="txL" fmla="*/ 0 w 288"/>
                <a:gd name="txT" fmla="*/ 0 h 288"/>
                <a:gd name="txR" fmla="*/ 288 w 288"/>
                <a:gd name="txB" fmla="*/ 288 h 288"/>
              </a:gdLst>
              <a:ahLst/>
              <a:cxnLst>
                <a:cxn ang="0">
                  <a:pos x="288" y="0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0" y="288"/>
                </a:cxn>
                <a:cxn ang="0">
                  <a:pos x="288" y="0"/>
                </a:cxn>
              </a:cxnLst>
              <a:rect l="txL" t="txT" r="txR" b="txB"/>
              <a:pathLst>
                <a:path w="288" h="288">
                  <a:moveTo>
                    <a:pt x="288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288"/>
                    <a:pt x="0" y="288"/>
                    <a:pt x="0" y="288"/>
                  </a:cubicBezTo>
                  <a:lnTo>
                    <a:pt x="28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B6B6B6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5098" name="Text Box 33"/>
          <p:cNvSpPr/>
          <p:nvPr/>
        </p:nvSpPr>
        <p:spPr>
          <a:xfrm>
            <a:off x="468630" y="3063240"/>
            <a:ext cx="1612900" cy="1691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400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前臂骨折</a:t>
            </a:r>
            <a:endParaRPr lang="zh-CN" altLang="en-US" sz="1400" b="1" baseline="0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2" charset="0"/>
            </a:endParaRPr>
          </a:p>
          <a:p>
            <a:pPr algn="l" eaLnBrk="0" latinLnBrk="0" hangingPunct="0">
              <a:lnSpc>
                <a:spcPts val="18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两块夹板置于内外侧加垫拇指向上，布带固定腕和肘悬吊前臂于胸前，上臂固定于胸部必要时可用杂志、衣物等替代固定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099" name="Text Box 34"/>
          <p:cNvSpPr/>
          <p:nvPr/>
        </p:nvSpPr>
        <p:spPr>
          <a:xfrm>
            <a:off x="2593975" y="3063240"/>
            <a:ext cx="1612900" cy="189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400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脊柱骨折</a:t>
            </a:r>
            <a:endParaRPr lang="zh-CN" altLang="en-US" sz="1400" b="1" baseline="0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0" latinLnBrk="0" hangingPunct="0">
              <a:lnSpc>
                <a:spcPts val="1700"/>
              </a:lnSpc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易造成截瘫使用脊柱板，颈托固定颈部于轴线上动作轻柔，，平移至板上头、踝、腰空虚处垫实以宽带将肩、骨盆、下肢、足固定于板上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45102" name="Group 62"/>
          <p:cNvGrpSpPr/>
          <p:nvPr/>
        </p:nvGrpSpPr>
        <p:grpSpPr>
          <a:xfrm>
            <a:off x="1142365" y="2482850"/>
            <a:ext cx="343535" cy="626745"/>
            <a:chOff x="0" y="0"/>
            <a:chExt cx="225" cy="457"/>
          </a:xfrm>
        </p:grpSpPr>
        <p:sp>
          <p:nvSpPr>
            <p:cNvPr id="45103" name="Freeform 63"/>
            <p:cNvSpPr>
              <a:spLocks noEditPoints="1"/>
            </p:cNvSpPr>
            <p:nvPr/>
          </p:nvSpPr>
          <p:spPr>
            <a:xfrm>
              <a:off x="0" y="0"/>
              <a:ext cx="225" cy="457"/>
            </a:xfrm>
            <a:custGeom>
              <a:avLst/>
              <a:gdLst>
                <a:gd name="txL" fmla="*/ 0 w 225"/>
                <a:gd name="txT" fmla="*/ 0 h 457"/>
                <a:gd name="txR" fmla="*/ 225 w 225"/>
                <a:gd name="txB" fmla="*/ 457 h 457"/>
              </a:gdLst>
              <a:ahLst/>
              <a:cxnLst>
                <a:cxn ang="0">
                  <a:pos x="173" y="209"/>
                </a:cxn>
                <a:cxn ang="0">
                  <a:pos x="173" y="269"/>
                </a:cxn>
                <a:cxn ang="0">
                  <a:pos x="225" y="269"/>
                </a:cxn>
                <a:cxn ang="0">
                  <a:pos x="113" y="457"/>
                </a:cxn>
                <a:cxn ang="0">
                  <a:pos x="0" y="269"/>
                </a:cxn>
                <a:cxn ang="0">
                  <a:pos x="54" y="269"/>
                </a:cxn>
                <a:cxn ang="0">
                  <a:pos x="54" y="209"/>
                </a:cxn>
                <a:cxn ang="0">
                  <a:pos x="54" y="209"/>
                </a:cxn>
                <a:cxn ang="0">
                  <a:pos x="173" y="209"/>
                </a:cxn>
                <a:cxn ang="0">
                  <a:pos x="173" y="180"/>
                </a:cxn>
                <a:cxn ang="0">
                  <a:pos x="173" y="180"/>
                </a:cxn>
                <a:cxn ang="0">
                  <a:pos x="173" y="85"/>
                </a:cxn>
                <a:cxn ang="0">
                  <a:pos x="54" y="85"/>
                </a:cxn>
                <a:cxn ang="0">
                  <a:pos x="54" y="178"/>
                </a:cxn>
                <a:cxn ang="0">
                  <a:pos x="54" y="180"/>
                </a:cxn>
                <a:cxn ang="0">
                  <a:pos x="173" y="180"/>
                </a:cxn>
                <a:cxn ang="0">
                  <a:pos x="173" y="58"/>
                </a:cxn>
                <a:cxn ang="0">
                  <a:pos x="173" y="58"/>
                </a:cxn>
                <a:cxn ang="0">
                  <a:pos x="173" y="0"/>
                </a:cxn>
                <a:cxn ang="0">
                  <a:pos x="54" y="0"/>
                </a:cxn>
                <a:cxn ang="0">
                  <a:pos x="54" y="56"/>
                </a:cxn>
                <a:cxn ang="0">
                  <a:pos x="54" y="58"/>
                </a:cxn>
                <a:cxn ang="0">
                  <a:pos x="173" y="58"/>
                </a:cxn>
              </a:cxnLst>
              <a:rect l="txL" t="txT" r="txR" b="txB"/>
              <a:pathLst>
                <a:path w="225" h="457">
                  <a:moveTo>
                    <a:pt x="173" y="209"/>
                  </a:moveTo>
                  <a:lnTo>
                    <a:pt x="173" y="269"/>
                  </a:lnTo>
                  <a:lnTo>
                    <a:pt x="225" y="269"/>
                  </a:lnTo>
                  <a:lnTo>
                    <a:pt x="113" y="457"/>
                  </a:lnTo>
                  <a:lnTo>
                    <a:pt x="0" y="269"/>
                  </a:lnTo>
                  <a:lnTo>
                    <a:pt x="54" y="269"/>
                  </a:lnTo>
                  <a:lnTo>
                    <a:pt x="54" y="209"/>
                  </a:lnTo>
                  <a:lnTo>
                    <a:pt x="54" y="209"/>
                  </a:lnTo>
                  <a:lnTo>
                    <a:pt x="173" y="209"/>
                  </a:lnTo>
                  <a:close/>
                  <a:moveTo>
                    <a:pt x="173" y="180"/>
                  </a:moveTo>
                  <a:lnTo>
                    <a:pt x="173" y="180"/>
                  </a:lnTo>
                  <a:lnTo>
                    <a:pt x="173" y="85"/>
                  </a:lnTo>
                  <a:lnTo>
                    <a:pt x="54" y="85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173" y="180"/>
                  </a:lnTo>
                  <a:close/>
                  <a:moveTo>
                    <a:pt x="173" y="58"/>
                  </a:moveTo>
                  <a:lnTo>
                    <a:pt x="173" y="58"/>
                  </a:lnTo>
                  <a:lnTo>
                    <a:pt x="173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173" y="58"/>
                  </a:lnTo>
                  <a:close/>
                </a:path>
              </a:pathLst>
            </a:custGeom>
            <a:gradFill rotWithShape="1">
              <a:gsLst>
                <a:gs pos="0">
                  <a:srgbClr val="D5D5D5">
                    <a:alpha val="100000"/>
                  </a:srgbClr>
                </a:gs>
                <a:gs pos="100000">
                  <a:srgbClr val="80808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04" name="Freeform 64"/>
            <p:cNvSpPr>
              <a:spLocks noEditPoints="1"/>
            </p:cNvSpPr>
            <p:nvPr/>
          </p:nvSpPr>
          <p:spPr>
            <a:xfrm>
              <a:off x="16" y="8"/>
              <a:ext cx="195" cy="434"/>
            </a:xfrm>
            <a:custGeom>
              <a:avLst/>
              <a:gdLst>
                <a:gd name="txL" fmla="*/ 0 w 195"/>
                <a:gd name="txT" fmla="*/ 0 h 434"/>
                <a:gd name="txR" fmla="*/ 195 w 195"/>
                <a:gd name="txB" fmla="*/ 434 h 434"/>
              </a:gdLst>
              <a:ahLst/>
              <a:cxnLst>
                <a:cxn ang="0">
                  <a:pos x="97" y="434"/>
                </a:cxn>
                <a:cxn ang="0">
                  <a:pos x="0" y="269"/>
                </a:cxn>
                <a:cxn ang="0">
                  <a:pos x="38" y="269"/>
                </a:cxn>
                <a:cxn ang="0">
                  <a:pos x="46" y="269"/>
                </a:cxn>
                <a:cxn ang="0">
                  <a:pos x="46" y="261"/>
                </a:cxn>
                <a:cxn ang="0">
                  <a:pos x="46" y="209"/>
                </a:cxn>
                <a:cxn ang="0">
                  <a:pos x="149" y="209"/>
                </a:cxn>
                <a:cxn ang="0">
                  <a:pos x="149" y="261"/>
                </a:cxn>
                <a:cxn ang="0">
                  <a:pos x="149" y="269"/>
                </a:cxn>
                <a:cxn ang="0">
                  <a:pos x="157" y="269"/>
                </a:cxn>
                <a:cxn ang="0">
                  <a:pos x="195" y="269"/>
                </a:cxn>
                <a:cxn ang="0">
                  <a:pos x="97" y="434"/>
                </a:cxn>
                <a:cxn ang="0">
                  <a:pos x="97" y="434"/>
                </a:cxn>
                <a:cxn ang="0">
                  <a:pos x="46" y="164"/>
                </a:cxn>
                <a:cxn ang="0">
                  <a:pos x="46" y="85"/>
                </a:cxn>
                <a:cxn ang="0">
                  <a:pos x="149" y="85"/>
                </a:cxn>
                <a:cxn ang="0">
                  <a:pos x="149" y="164"/>
                </a:cxn>
                <a:cxn ang="0">
                  <a:pos x="46" y="164"/>
                </a:cxn>
                <a:cxn ang="0">
                  <a:pos x="46" y="164"/>
                </a:cxn>
                <a:cxn ang="0">
                  <a:pos x="46" y="42"/>
                </a:cxn>
                <a:cxn ang="0">
                  <a:pos x="46" y="0"/>
                </a:cxn>
                <a:cxn ang="0">
                  <a:pos x="149" y="0"/>
                </a:cxn>
                <a:cxn ang="0">
                  <a:pos x="149" y="42"/>
                </a:cxn>
                <a:cxn ang="0">
                  <a:pos x="46" y="42"/>
                </a:cxn>
                <a:cxn ang="0">
                  <a:pos x="46" y="42"/>
                </a:cxn>
              </a:cxnLst>
              <a:rect l="txL" t="txT" r="txR" b="txB"/>
              <a:pathLst>
                <a:path w="195" h="434">
                  <a:moveTo>
                    <a:pt x="97" y="434"/>
                  </a:moveTo>
                  <a:lnTo>
                    <a:pt x="0" y="269"/>
                  </a:lnTo>
                  <a:lnTo>
                    <a:pt x="38" y="269"/>
                  </a:lnTo>
                  <a:lnTo>
                    <a:pt x="46" y="269"/>
                  </a:lnTo>
                  <a:lnTo>
                    <a:pt x="46" y="261"/>
                  </a:lnTo>
                  <a:lnTo>
                    <a:pt x="46" y="209"/>
                  </a:lnTo>
                  <a:lnTo>
                    <a:pt x="149" y="209"/>
                  </a:lnTo>
                  <a:lnTo>
                    <a:pt x="149" y="261"/>
                  </a:lnTo>
                  <a:lnTo>
                    <a:pt x="149" y="269"/>
                  </a:lnTo>
                  <a:lnTo>
                    <a:pt x="157" y="269"/>
                  </a:lnTo>
                  <a:lnTo>
                    <a:pt x="195" y="269"/>
                  </a:lnTo>
                  <a:lnTo>
                    <a:pt x="97" y="434"/>
                  </a:lnTo>
                  <a:lnTo>
                    <a:pt x="97" y="434"/>
                  </a:lnTo>
                  <a:close/>
                  <a:moveTo>
                    <a:pt x="46" y="164"/>
                  </a:moveTo>
                  <a:lnTo>
                    <a:pt x="46" y="85"/>
                  </a:lnTo>
                  <a:lnTo>
                    <a:pt x="149" y="85"/>
                  </a:lnTo>
                  <a:lnTo>
                    <a:pt x="149" y="164"/>
                  </a:lnTo>
                  <a:lnTo>
                    <a:pt x="46" y="164"/>
                  </a:lnTo>
                  <a:lnTo>
                    <a:pt x="46" y="164"/>
                  </a:lnTo>
                  <a:close/>
                  <a:moveTo>
                    <a:pt x="46" y="42"/>
                  </a:moveTo>
                  <a:lnTo>
                    <a:pt x="46" y="0"/>
                  </a:lnTo>
                  <a:lnTo>
                    <a:pt x="149" y="0"/>
                  </a:lnTo>
                  <a:lnTo>
                    <a:pt x="149" y="42"/>
                  </a:lnTo>
                  <a:lnTo>
                    <a:pt x="46" y="42"/>
                  </a:lnTo>
                  <a:lnTo>
                    <a:pt x="46" y="4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D1D1D1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5105" name="Group 65"/>
          <p:cNvGrpSpPr/>
          <p:nvPr/>
        </p:nvGrpSpPr>
        <p:grpSpPr>
          <a:xfrm>
            <a:off x="3253740" y="2482850"/>
            <a:ext cx="343535" cy="626745"/>
            <a:chOff x="0" y="0"/>
            <a:chExt cx="225" cy="457"/>
          </a:xfrm>
        </p:grpSpPr>
        <p:sp>
          <p:nvSpPr>
            <p:cNvPr id="45106" name="Freeform 66"/>
            <p:cNvSpPr>
              <a:spLocks noEditPoints="1"/>
            </p:cNvSpPr>
            <p:nvPr/>
          </p:nvSpPr>
          <p:spPr>
            <a:xfrm>
              <a:off x="0" y="0"/>
              <a:ext cx="225" cy="457"/>
            </a:xfrm>
            <a:custGeom>
              <a:avLst/>
              <a:gdLst>
                <a:gd name="txL" fmla="*/ 0 w 225"/>
                <a:gd name="txT" fmla="*/ 0 h 457"/>
                <a:gd name="txR" fmla="*/ 225 w 225"/>
                <a:gd name="txB" fmla="*/ 457 h 457"/>
              </a:gdLst>
              <a:ahLst/>
              <a:cxnLst>
                <a:cxn ang="0">
                  <a:pos x="173" y="209"/>
                </a:cxn>
                <a:cxn ang="0">
                  <a:pos x="173" y="269"/>
                </a:cxn>
                <a:cxn ang="0">
                  <a:pos x="225" y="269"/>
                </a:cxn>
                <a:cxn ang="0">
                  <a:pos x="113" y="457"/>
                </a:cxn>
                <a:cxn ang="0">
                  <a:pos x="0" y="269"/>
                </a:cxn>
                <a:cxn ang="0">
                  <a:pos x="54" y="269"/>
                </a:cxn>
                <a:cxn ang="0">
                  <a:pos x="54" y="209"/>
                </a:cxn>
                <a:cxn ang="0">
                  <a:pos x="54" y="209"/>
                </a:cxn>
                <a:cxn ang="0">
                  <a:pos x="173" y="209"/>
                </a:cxn>
                <a:cxn ang="0">
                  <a:pos x="173" y="180"/>
                </a:cxn>
                <a:cxn ang="0">
                  <a:pos x="173" y="180"/>
                </a:cxn>
                <a:cxn ang="0">
                  <a:pos x="173" y="85"/>
                </a:cxn>
                <a:cxn ang="0">
                  <a:pos x="54" y="85"/>
                </a:cxn>
                <a:cxn ang="0">
                  <a:pos x="54" y="178"/>
                </a:cxn>
                <a:cxn ang="0">
                  <a:pos x="54" y="180"/>
                </a:cxn>
                <a:cxn ang="0">
                  <a:pos x="173" y="180"/>
                </a:cxn>
                <a:cxn ang="0">
                  <a:pos x="173" y="58"/>
                </a:cxn>
                <a:cxn ang="0">
                  <a:pos x="173" y="58"/>
                </a:cxn>
                <a:cxn ang="0">
                  <a:pos x="173" y="0"/>
                </a:cxn>
                <a:cxn ang="0">
                  <a:pos x="54" y="0"/>
                </a:cxn>
                <a:cxn ang="0">
                  <a:pos x="54" y="56"/>
                </a:cxn>
                <a:cxn ang="0">
                  <a:pos x="54" y="58"/>
                </a:cxn>
                <a:cxn ang="0">
                  <a:pos x="173" y="58"/>
                </a:cxn>
              </a:cxnLst>
              <a:rect l="txL" t="txT" r="txR" b="txB"/>
              <a:pathLst>
                <a:path w="225" h="457">
                  <a:moveTo>
                    <a:pt x="173" y="209"/>
                  </a:moveTo>
                  <a:lnTo>
                    <a:pt x="173" y="269"/>
                  </a:lnTo>
                  <a:lnTo>
                    <a:pt x="225" y="269"/>
                  </a:lnTo>
                  <a:lnTo>
                    <a:pt x="113" y="457"/>
                  </a:lnTo>
                  <a:lnTo>
                    <a:pt x="0" y="269"/>
                  </a:lnTo>
                  <a:lnTo>
                    <a:pt x="54" y="269"/>
                  </a:lnTo>
                  <a:lnTo>
                    <a:pt x="54" y="209"/>
                  </a:lnTo>
                  <a:lnTo>
                    <a:pt x="54" y="209"/>
                  </a:lnTo>
                  <a:lnTo>
                    <a:pt x="173" y="209"/>
                  </a:lnTo>
                  <a:close/>
                  <a:moveTo>
                    <a:pt x="173" y="180"/>
                  </a:moveTo>
                  <a:lnTo>
                    <a:pt x="173" y="180"/>
                  </a:lnTo>
                  <a:lnTo>
                    <a:pt x="173" y="85"/>
                  </a:lnTo>
                  <a:lnTo>
                    <a:pt x="54" y="85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173" y="180"/>
                  </a:lnTo>
                  <a:close/>
                  <a:moveTo>
                    <a:pt x="173" y="58"/>
                  </a:moveTo>
                  <a:lnTo>
                    <a:pt x="173" y="58"/>
                  </a:lnTo>
                  <a:lnTo>
                    <a:pt x="173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173" y="58"/>
                  </a:lnTo>
                  <a:close/>
                </a:path>
              </a:pathLst>
            </a:custGeom>
            <a:gradFill rotWithShape="1">
              <a:gsLst>
                <a:gs pos="0">
                  <a:srgbClr val="D5D5D5">
                    <a:alpha val="100000"/>
                  </a:srgbClr>
                </a:gs>
                <a:gs pos="100000">
                  <a:srgbClr val="80808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07" name="Freeform 67"/>
            <p:cNvSpPr>
              <a:spLocks noEditPoints="1"/>
            </p:cNvSpPr>
            <p:nvPr/>
          </p:nvSpPr>
          <p:spPr>
            <a:xfrm>
              <a:off x="16" y="8"/>
              <a:ext cx="195" cy="434"/>
            </a:xfrm>
            <a:custGeom>
              <a:avLst/>
              <a:gdLst>
                <a:gd name="txL" fmla="*/ 0 w 195"/>
                <a:gd name="txT" fmla="*/ 0 h 434"/>
                <a:gd name="txR" fmla="*/ 195 w 195"/>
                <a:gd name="txB" fmla="*/ 434 h 434"/>
              </a:gdLst>
              <a:ahLst/>
              <a:cxnLst>
                <a:cxn ang="0">
                  <a:pos x="97" y="434"/>
                </a:cxn>
                <a:cxn ang="0">
                  <a:pos x="0" y="269"/>
                </a:cxn>
                <a:cxn ang="0">
                  <a:pos x="38" y="269"/>
                </a:cxn>
                <a:cxn ang="0">
                  <a:pos x="46" y="269"/>
                </a:cxn>
                <a:cxn ang="0">
                  <a:pos x="46" y="261"/>
                </a:cxn>
                <a:cxn ang="0">
                  <a:pos x="46" y="209"/>
                </a:cxn>
                <a:cxn ang="0">
                  <a:pos x="149" y="209"/>
                </a:cxn>
                <a:cxn ang="0">
                  <a:pos x="149" y="261"/>
                </a:cxn>
                <a:cxn ang="0">
                  <a:pos x="149" y="269"/>
                </a:cxn>
                <a:cxn ang="0">
                  <a:pos x="157" y="269"/>
                </a:cxn>
                <a:cxn ang="0">
                  <a:pos x="195" y="269"/>
                </a:cxn>
                <a:cxn ang="0">
                  <a:pos x="97" y="434"/>
                </a:cxn>
                <a:cxn ang="0">
                  <a:pos x="97" y="434"/>
                </a:cxn>
                <a:cxn ang="0">
                  <a:pos x="46" y="164"/>
                </a:cxn>
                <a:cxn ang="0">
                  <a:pos x="46" y="85"/>
                </a:cxn>
                <a:cxn ang="0">
                  <a:pos x="149" y="85"/>
                </a:cxn>
                <a:cxn ang="0">
                  <a:pos x="149" y="164"/>
                </a:cxn>
                <a:cxn ang="0">
                  <a:pos x="46" y="164"/>
                </a:cxn>
                <a:cxn ang="0">
                  <a:pos x="46" y="164"/>
                </a:cxn>
                <a:cxn ang="0">
                  <a:pos x="46" y="42"/>
                </a:cxn>
                <a:cxn ang="0">
                  <a:pos x="46" y="0"/>
                </a:cxn>
                <a:cxn ang="0">
                  <a:pos x="149" y="0"/>
                </a:cxn>
                <a:cxn ang="0">
                  <a:pos x="149" y="42"/>
                </a:cxn>
                <a:cxn ang="0">
                  <a:pos x="46" y="42"/>
                </a:cxn>
                <a:cxn ang="0">
                  <a:pos x="46" y="42"/>
                </a:cxn>
              </a:cxnLst>
              <a:rect l="txL" t="txT" r="txR" b="txB"/>
              <a:pathLst>
                <a:path w="195" h="434">
                  <a:moveTo>
                    <a:pt x="97" y="434"/>
                  </a:moveTo>
                  <a:lnTo>
                    <a:pt x="0" y="269"/>
                  </a:lnTo>
                  <a:lnTo>
                    <a:pt x="38" y="269"/>
                  </a:lnTo>
                  <a:lnTo>
                    <a:pt x="46" y="269"/>
                  </a:lnTo>
                  <a:lnTo>
                    <a:pt x="46" y="261"/>
                  </a:lnTo>
                  <a:lnTo>
                    <a:pt x="46" y="209"/>
                  </a:lnTo>
                  <a:lnTo>
                    <a:pt x="149" y="209"/>
                  </a:lnTo>
                  <a:lnTo>
                    <a:pt x="149" y="261"/>
                  </a:lnTo>
                  <a:lnTo>
                    <a:pt x="149" y="269"/>
                  </a:lnTo>
                  <a:lnTo>
                    <a:pt x="157" y="269"/>
                  </a:lnTo>
                  <a:lnTo>
                    <a:pt x="195" y="269"/>
                  </a:lnTo>
                  <a:lnTo>
                    <a:pt x="97" y="434"/>
                  </a:lnTo>
                  <a:lnTo>
                    <a:pt x="97" y="434"/>
                  </a:lnTo>
                  <a:close/>
                  <a:moveTo>
                    <a:pt x="46" y="164"/>
                  </a:moveTo>
                  <a:lnTo>
                    <a:pt x="46" y="85"/>
                  </a:lnTo>
                  <a:lnTo>
                    <a:pt x="149" y="85"/>
                  </a:lnTo>
                  <a:lnTo>
                    <a:pt x="149" y="164"/>
                  </a:lnTo>
                  <a:lnTo>
                    <a:pt x="46" y="164"/>
                  </a:lnTo>
                  <a:lnTo>
                    <a:pt x="46" y="164"/>
                  </a:lnTo>
                  <a:close/>
                  <a:moveTo>
                    <a:pt x="46" y="42"/>
                  </a:moveTo>
                  <a:lnTo>
                    <a:pt x="46" y="0"/>
                  </a:lnTo>
                  <a:lnTo>
                    <a:pt x="149" y="0"/>
                  </a:lnTo>
                  <a:lnTo>
                    <a:pt x="149" y="42"/>
                  </a:lnTo>
                  <a:lnTo>
                    <a:pt x="46" y="42"/>
                  </a:lnTo>
                  <a:lnTo>
                    <a:pt x="46" y="4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D1D1D1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5108" name="Group 68"/>
          <p:cNvGrpSpPr/>
          <p:nvPr/>
        </p:nvGrpSpPr>
        <p:grpSpPr>
          <a:xfrm>
            <a:off x="5306695" y="2482850"/>
            <a:ext cx="343535" cy="626745"/>
            <a:chOff x="0" y="0"/>
            <a:chExt cx="225" cy="457"/>
          </a:xfrm>
        </p:grpSpPr>
        <p:sp>
          <p:nvSpPr>
            <p:cNvPr id="45109" name="Freeform 69"/>
            <p:cNvSpPr>
              <a:spLocks noEditPoints="1"/>
            </p:cNvSpPr>
            <p:nvPr/>
          </p:nvSpPr>
          <p:spPr>
            <a:xfrm>
              <a:off x="0" y="0"/>
              <a:ext cx="225" cy="457"/>
            </a:xfrm>
            <a:custGeom>
              <a:avLst/>
              <a:gdLst>
                <a:gd name="txL" fmla="*/ 0 w 225"/>
                <a:gd name="txT" fmla="*/ 0 h 457"/>
                <a:gd name="txR" fmla="*/ 225 w 225"/>
                <a:gd name="txB" fmla="*/ 457 h 457"/>
              </a:gdLst>
              <a:ahLst/>
              <a:cxnLst>
                <a:cxn ang="0">
                  <a:pos x="173" y="209"/>
                </a:cxn>
                <a:cxn ang="0">
                  <a:pos x="173" y="269"/>
                </a:cxn>
                <a:cxn ang="0">
                  <a:pos x="225" y="269"/>
                </a:cxn>
                <a:cxn ang="0">
                  <a:pos x="113" y="457"/>
                </a:cxn>
                <a:cxn ang="0">
                  <a:pos x="0" y="269"/>
                </a:cxn>
                <a:cxn ang="0">
                  <a:pos x="54" y="269"/>
                </a:cxn>
                <a:cxn ang="0">
                  <a:pos x="54" y="209"/>
                </a:cxn>
                <a:cxn ang="0">
                  <a:pos x="54" y="209"/>
                </a:cxn>
                <a:cxn ang="0">
                  <a:pos x="173" y="209"/>
                </a:cxn>
                <a:cxn ang="0">
                  <a:pos x="173" y="180"/>
                </a:cxn>
                <a:cxn ang="0">
                  <a:pos x="173" y="180"/>
                </a:cxn>
                <a:cxn ang="0">
                  <a:pos x="173" y="85"/>
                </a:cxn>
                <a:cxn ang="0">
                  <a:pos x="54" y="85"/>
                </a:cxn>
                <a:cxn ang="0">
                  <a:pos x="54" y="178"/>
                </a:cxn>
                <a:cxn ang="0">
                  <a:pos x="54" y="180"/>
                </a:cxn>
                <a:cxn ang="0">
                  <a:pos x="173" y="180"/>
                </a:cxn>
                <a:cxn ang="0">
                  <a:pos x="173" y="58"/>
                </a:cxn>
                <a:cxn ang="0">
                  <a:pos x="173" y="58"/>
                </a:cxn>
                <a:cxn ang="0">
                  <a:pos x="173" y="0"/>
                </a:cxn>
                <a:cxn ang="0">
                  <a:pos x="54" y="0"/>
                </a:cxn>
                <a:cxn ang="0">
                  <a:pos x="54" y="56"/>
                </a:cxn>
                <a:cxn ang="0">
                  <a:pos x="54" y="58"/>
                </a:cxn>
                <a:cxn ang="0">
                  <a:pos x="173" y="58"/>
                </a:cxn>
              </a:cxnLst>
              <a:rect l="txL" t="txT" r="txR" b="txB"/>
              <a:pathLst>
                <a:path w="225" h="457">
                  <a:moveTo>
                    <a:pt x="173" y="209"/>
                  </a:moveTo>
                  <a:lnTo>
                    <a:pt x="173" y="269"/>
                  </a:lnTo>
                  <a:lnTo>
                    <a:pt x="225" y="269"/>
                  </a:lnTo>
                  <a:lnTo>
                    <a:pt x="113" y="457"/>
                  </a:lnTo>
                  <a:lnTo>
                    <a:pt x="0" y="269"/>
                  </a:lnTo>
                  <a:lnTo>
                    <a:pt x="54" y="269"/>
                  </a:lnTo>
                  <a:lnTo>
                    <a:pt x="54" y="209"/>
                  </a:lnTo>
                  <a:lnTo>
                    <a:pt x="54" y="209"/>
                  </a:lnTo>
                  <a:lnTo>
                    <a:pt x="173" y="209"/>
                  </a:lnTo>
                  <a:close/>
                  <a:moveTo>
                    <a:pt x="173" y="180"/>
                  </a:moveTo>
                  <a:lnTo>
                    <a:pt x="173" y="180"/>
                  </a:lnTo>
                  <a:lnTo>
                    <a:pt x="173" y="85"/>
                  </a:lnTo>
                  <a:lnTo>
                    <a:pt x="54" y="85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173" y="180"/>
                  </a:lnTo>
                  <a:close/>
                  <a:moveTo>
                    <a:pt x="173" y="58"/>
                  </a:moveTo>
                  <a:lnTo>
                    <a:pt x="173" y="58"/>
                  </a:lnTo>
                  <a:lnTo>
                    <a:pt x="173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173" y="58"/>
                  </a:lnTo>
                  <a:close/>
                </a:path>
              </a:pathLst>
            </a:custGeom>
            <a:gradFill rotWithShape="1">
              <a:gsLst>
                <a:gs pos="0">
                  <a:srgbClr val="D5D5D5">
                    <a:alpha val="100000"/>
                  </a:srgbClr>
                </a:gs>
                <a:gs pos="100000">
                  <a:srgbClr val="80808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10" name="Freeform 70"/>
            <p:cNvSpPr>
              <a:spLocks noEditPoints="1"/>
            </p:cNvSpPr>
            <p:nvPr/>
          </p:nvSpPr>
          <p:spPr>
            <a:xfrm>
              <a:off x="16" y="8"/>
              <a:ext cx="195" cy="434"/>
            </a:xfrm>
            <a:custGeom>
              <a:avLst/>
              <a:gdLst>
                <a:gd name="txL" fmla="*/ 0 w 195"/>
                <a:gd name="txT" fmla="*/ 0 h 434"/>
                <a:gd name="txR" fmla="*/ 195 w 195"/>
                <a:gd name="txB" fmla="*/ 434 h 434"/>
              </a:gdLst>
              <a:ahLst/>
              <a:cxnLst>
                <a:cxn ang="0">
                  <a:pos x="97" y="434"/>
                </a:cxn>
                <a:cxn ang="0">
                  <a:pos x="0" y="269"/>
                </a:cxn>
                <a:cxn ang="0">
                  <a:pos x="38" y="269"/>
                </a:cxn>
                <a:cxn ang="0">
                  <a:pos x="46" y="269"/>
                </a:cxn>
                <a:cxn ang="0">
                  <a:pos x="46" y="261"/>
                </a:cxn>
                <a:cxn ang="0">
                  <a:pos x="46" y="209"/>
                </a:cxn>
                <a:cxn ang="0">
                  <a:pos x="149" y="209"/>
                </a:cxn>
                <a:cxn ang="0">
                  <a:pos x="149" y="261"/>
                </a:cxn>
                <a:cxn ang="0">
                  <a:pos x="149" y="269"/>
                </a:cxn>
                <a:cxn ang="0">
                  <a:pos x="157" y="269"/>
                </a:cxn>
                <a:cxn ang="0">
                  <a:pos x="195" y="269"/>
                </a:cxn>
                <a:cxn ang="0">
                  <a:pos x="97" y="434"/>
                </a:cxn>
                <a:cxn ang="0">
                  <a:pos x="97" y="434"/>
                </a:cxn>
                <a:cxn ang="0">
                  <a:pos x="46" y="164"/>
                </a:cxn>
                <a:cxn ang="0">
                  <a:pos x="46" y="85"/>
                </a:cxn>
                <a:cxn ang="0">
                  <a:pos x="149" y="85"/>
                </a:cxn>
                <a:cxn ang="0">
                  <a:pos x="149" y="164"/>
                </a:cxn>
                <a:cxn ang="0">
                  <a:pos x="46" y="164"/>
                </a:cxn>
                <a:cxn ang="0">
                  <a:pos x="46" y="164"/>
                </a:cxn>
                <a:cxn ang="0">
                  <a:pos x="46" y="42"/>
                </a:cxn>
                <a:cxn ang="0">
                  <a:pos x="46" y="0"/>
                </a:cxn>
                <a:cxn ang="0">
                  <a:pos x="149" y="0"/>
                </a:cxn>
                <a:cxn ang="0">
                  <a:pos x="149" y="42"/>
                </a:cxn>
                <a:cxn ang="0">
                  <a:pos x="46" y="42"/>
                </a:cxn>
                <a:cxn ang="0">
                  <a:pos x="46" y="42"/>
                </a:cxn>
              </a:cxnLst>
              <a:rect l="txL" t="txT" r="txR" b="txB"/>
              <a:pathLst>
                <a:path w="195" h="434">
                  <a:moveTo>
                    <a:pt x="97" y="434"/>
                  </a:moveTo>
                  <a:lnTo>
                    <a:pt x="0" y="269"/>
                  </a:lnTo>
                  <a:lnTo>
                    <a:pt x="38" y="269"/>
                  </a:lnTo>
                  <a:lnTo>
                    <a:pt x="46" y="269"/>
                  </a:lnTo>
                  <a:lnTo>
                    <a:pt x="46" y="261"/>
                  </a:lnTo>
                  <a:lnTo>
                    <a:pt x="46" y="209"/>
                  </a:lnTo>
                  <a:lnTo>
                    <a:pt x="149" y="209"/>
                  </a:lnTo>
                  <a:lnTo>
                    <a:pt x="149" y="261"/>
                  </a:lnTo>
                  <a:lnTo>
                    <a:pt x="149" y="269"/>
                  </a:lnTo>
                  <a:lnTo>
                    <a:pt x="157" y="269"/>
                  </a:lnTo>
                  <a:lnTo>
                    <a:pt x="195" y="269"/>
                  </a:lnTo>
                  <a:lnTo>
                    <a:pt x="97" y="434"/>
                  </a:lnTo>
                  <a:lnTo>
                    <a:pt x="97" y="434"/>
                  </a:lnTo>
                  <a:close/>
                  <a:moveTo>
                    <a:pt x="46" y="164"/>
                  </a:moveTo>
                  <a:lnTo>
                    <a:pt x="46" y="85"/>
                  </a:lnTo>
                  <a:lnTo>
                    <a:pt x="149" y="85"/>
                  </a:lnTo>
                  <a:lnTo>
                    <a:pt x="149" y="164"/>
                  </a:lnTo>
                  <a:lnTo>
                    <a:pt x="46" y="164"/>
                  </a:lnTo>
                  <a:lnTo>
                    <a:pt x="46" y="164"/>
                  </a:lnTo>
                  <a:close/>
                  <a:moveTo>
                    <a:pt x="46" y="42"/>
                  </a:moveTo>
                  <a:lnTo>
                    <a:pt x="46" y="0"/>
                  </a:lnTo>
                  <a:lnTo>
                    <a:pt x="149" y="0"/>
                  </a:lnTo>
                  <a:lnTo>
                    <a:pt x="149" y="42"/>
                  </a:lnTo>
                  <a:lnTo>
                    <a:pt x="46" y="42"/>
                  </a:lnTo>
                  <a:lnTo>
                    <a:pt x="46" y="4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D1D1D1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5111" name="Group 71"/>
          <p:cNvGrpSpPr/>
          <p:nvPr/>
        </p:nvGrpSpPr>
        <p:grpSpPr>
          <a:xfrm>
            <a:off x="7409815" y="2482850"/>
            <a:ext cx="343535" cy="626745"/>
            <a:chOff x="0" y="0"/>
            <a:chExt cx="225" cy="457"/>
          </a:xfrm>
        </p:grpSpPr>
        <p:sp>
          <p:nvSpPr>
            <p:cNvPr id="45112" name="Freeform 72"/>
            <p:cNvSpPr>
              <a:spLocks noEditPoints="1"/>
            </p:cNvSpPr>
            <p:nvPr/>
          </p:nvSpPr>
          <p:spPr>
            <a:xfrm>
              <a:off x="0" y="0"/>
              <a:ext cx="225" cy="457"/>
            </a:xfrm>
            <a:custGeom>
              <a:avLst/>
              <a:gdLst>
                <a:gd name="txL" fmla="*/ 0 w 225"/>
                <a:gd name="txT" fmla="*/ 0 h 457"/>
                <a:gd name="txR" fmla="*/ 225 w 225"/>
                <a:gd name="txB" fmla="*/ 457 h 457"/>
              </a:gdLst>
              <a:ahLst/>
              <a:cxnLst>
                <a:cxn ang="0">
                  <a:pos x="173" y="209"/>
                </a:cxn>
                <a:cxn ang="0">
                  <a:pos x="173" y="269"/>
                </a:cxn>
                <a:cxn ang="0">
                  <a:pos x="225" y="269"/>
                </a:cxn>
                <a:cxn ang="0">
                  <a:pos x="113" y="457"/>
                </a:cxn>
                <a:cxn ang="0">
                  <a:pos x="0" y="269"/>
                </a:cxn>
                <a:cxn ang="0">
                  <a:pos x="54" y="269"/>
                </a:cxn>
                <a:cxn ang="0">
                  <a:pos x="54" y="209"/>
                </a:cxn>
                <a:cxn ang="0">
                  <a:pos x="54" y="209"/>
                </a:cxn>
                <a:cxn ang="0">
                  <a:pos x="173" y="209"/>
                </a:cxn>
                <a:cxn ang="0">
                  <a:pos x="173" y="180"/>
                </a:cxn>
                <a:cxn ang="0">
                  <a:pos x="173" y="180"/>
                </a:cxn>
                <a:cxn ang="0">
                  <a:pos x="173" y="85"/>
                </a:cxn>
                <a:cxn ang="0">
                  <a:pos x="54" y="85"/>
                </a:cxn>
                <a:cxn ang="0">
                  <a:pos x="54" y="178"/>
                </a:cxn>
                <a:cxn ang="0">
                  <a:pos x="54" y="180"/>
                </a:cxn>
                <a:cxn ang="0">
                  <a:pos x="173" y="180"/>
                </a:cxn>
                <a:cxn ang="0">
                  <a:pos x="173" y="58"/>
                </a:cxn>
                <a:cxn ang="0">
                  <a:pos x="173" y="58"/>
                </a:cxn>
                <a:cxn ang="0">
                  <a:pos x="173" y="0"/>
                </a:cxn>
                <a:cxn ang="0">
                  <a:pos x="54" y="0"/>
                </a:cxn>
                <a:cxn ang="0">
                  <a:pos x="54" y="56"/>
                </a:cxn>
                <a:cxn ang="0">
                  <a:pos x="54" y="58"/>
                </a:cxn>
                <a:cxn ang="0">
                  <a:pos x="173" y="58"/>
                </a:cxn>
              </a:cxnLst>
              <a:rect l="txL" t="txT" r="txR" b="txB"/>
              <a:pathLst>
                <a:path w="225" h="457">
                  <a:moveTo>
                    <a:pt x="173" y="209"/>
                  </a:moveTo>
                  <a:lnTo>
                    <a:pt x="173" y="269"/>
                  </a:lnTo>
                  <a:lnTo>
                    <a:pt x="225" y="269"/>
                  </a:lnTo>
                  <a:lnTo>
                    <a:pt x="113" y="457"/>
                  </a:lnTo>
                  <a:lnTo>
                    <a:pt x="0" y="269"/>
                  </a:lnTo>
                  <a:lnTo>
                    <a:pt x="54" y="269"/>
                  </a:lnTo>
                  <a:lnTo>
                    <a:pt x="54" y="209"/>
                  </a:lnTo>
                  <a:lnTo>
                    <a:pt x="54" y="209"/>
                  </a:lnTo>
                  <a:lnTo>
                    <a:pt x="173" y="209"/>
                  </a:lnTo>
                  <a:close/>
                  <a:moveTo>
                    <a:pt x="173" y="180"/>
                  </a:moveTo>
                  <a:lnTo>
                    <a:pt x="173" y="180"/>
                  </a:lnTo>
                  <a:lnTo>
                    <a:pt x="173" y="85"/>
                  </a:lnTo>
                  <a:lnTo>
                    <a:pt x="54" y="85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173" y="180"/>
                  </a:lnTo>
                  <a:close/>
                  <a:moveTo>
                    <a:pt x="173" y="58"/>
                  </a:moveTo>
                  <a:lnTo>
                    <a:pt x="173" y="58"/>
                  </a:lnTo>
                  <a:lnTo>
                    <a:pt x="173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173" y="58"/>
                  </a:lnTo>
                  <a:close/>
                </a:path>
              </a:pathLst>
            </a:custGeom>
            <a:gradFill rotWithShape="1">
              <a:gsLst>
                <a:gs pos="0">
                  <a:srgbClr val="D5D5D5">
                    <a:alpha val="100000"/>
                  </a:srgbClr>
                </a:gs>
                <a:gs pos="100000">
                  <a:srgbClr val="80808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13" name="Freeform 73"/>
            <p:cNvSpPr>
              <a:spLocks noEditPoints="1"/>
            </p:cNvSpPr>
            <p:nvPr/>
          </p:nvSpPr>
          <p:spPr>
            <a:xfrm>
              <a:off x="16" y="8"/>
              <a:ext cx="195" cy="434"/>
            </a:xfrm>
            <a:custGeom>
              <a:avLst/>
              <a:gdLst>
                <a:gd name="txL" fmla="*/ 0 w 195"/>
                <a:gd name="txT" fmla="*/ 0 h 434"/>
                <a:gd name="txR" fmla="*/ 195 w 195"/>
                <a:gd name="txB" fmla="*/ 434 h 434"/>
              </a:gdLst>
              <a:ahLst/>
              <a:cxnLst>
                <a:cxn ang="0">
                  <a:pos x="97" y="434"/>
                </a:cxn>
                <a:cxn ang="0">
                  <a:pos x="0" y="269"/>
                </a:cxn>
                <a:cxn ang="0">
                  <a:pos x="38" y="269"/>
                </a:cxn>
                <a:cxn ang="0">
                  <a:pos x="46" y="269"/>
                </a:cxn>
                <a:cxn ang="0">
                  <a:pos x="46" y="261"/>
                </a:cxn>
                <a:cxn ang="0">
                  <a:pos x="46" y="209"/>
                </a:cxn>
                <a:cxn ang="0">
                  <a:pos x="149" y="209"/>
                </a:cxn>
                <a:cxn ang="0">
                  <a:pos x="149" y="261"/>
                </a:cxn>
                <a:cxn ang="0">
                  <a:pos x="149" y="269"/>
                </a:cxn>
                <a:cxn ang="0">
                  <a:pos x="157" y="269"/>
                </a:cxn>
                <a:cxn ang="0">
                  <a:pos x="195" y="269"/>
                </a:cxn>
                <a:cxn ang="0">
                  <a:pos x="97" y="434"/>
                </a:cxn>
                <a:cxn ang="0">
                  <a:pos x="97" y="434"/>
                </a:cxn>
                <a:cxn ang="0">
                  <a:pos x="46" y="164"/>
                </a:cxn>
                <a:cxn ang="0">
                  <a:pos x="46" y="85"/>
                </a:cxn>
                <a:cxn ang="0">
                  <a:pos x="149" y="85"/>
                </a:cxn>
                <a:cxn ang="0">
                  <a:pos x="149" y="164"/>
                </a:cxn>
                <a:cxn ang="0">
                  <a:pos x="46" y="164"/>
                </a:cxn>
                <a:cxn ang="0">
                  <a:pos x="46" y="164"/>
                </a:cxn>
                <a:cxn ang="0">
                  <a:pos x="46" y="42"/>
                </a:cxn>
                <a:cxn ang="0">
                  <a:pos x="46" y="0"/>
                </a:cxn>
                <a:cxn ang="0">
                  <a:pos x="149" y="0"/>
                </a:cxn>
                <a:cxn ang="0">
                  <a:pos x="149" y="42"/>
                </a:cxn>
                <a:cxn ang="0">
                  <a:pos x="46" y="42"/>
                </a:cxn>
                <a:cxn ang="0">
                  <a:pos x="46" y="42"/>
                </a:cxn>
              </a:cxnLst>
              <a:rect l="txL" t="txT" r="txR" b="txB"/>
              <a:pathLst>
                <a:path w="195" h="434">
                  <a:moveTo>
                    <a:pt x="97" y="434"/>
                  </a:moveTo>
                  <a:lnTo>
                    <a:pt x="0" y="269"/>
                  </a:lnTo>
                  <a:lnTo>
                    <a:pt x="38" y="269"/>
                  </a:lnTo>
                  <a:lnTo>
                    <a:pt x="46" y="269"/>
                  </a:lnTo>
                  <a:lnTo>
                    <a:pt x="46" y="261"/>
                  </a:lnTo>
                  <a:lnTo>
                    <a:pt x="46" y="209"/>
                  </a:lnTo>
                  <a:lnTo>
                    <a:pt x="149" y="209"/>
                  </a:lnTo>
                  <a:lnTo>
                    <a:pt x="149" y="261"/>
                  </a:lnTo>
                  <a:lnTo>
                    <a:pt x="149" y="269"/>
                  </a:lnTo>
                  <a:lnTo>
                    <a:pt x="157" y="269"/>
                  </a:lnTo>
                  <a:lnTo>
                    <a:pt x="195" y="269"/>
                  </a:lnTo>
                  <a:lnTo>
                    <a:pt x="97" y="434"/>
                  </a:lnTo>
                  <a:lnTo>
                    <a:pt x="97" y="434"/>
                  </a:lnTo>
                  <a:close/>
                  <a:moveTo>
                    <a:pt x="46" y="164"/>
                  </a:moveTo>
                  <a:lnTo>
                    <a:pt x="46" y="85"/>
                  </a:lnTo>
                  <a:lnTo>
                    <a:pt x="149" y="85"/>
                  </a:lnTo>
                  <a:lnTo>
                    <a:pt x="149" y="164"/>
                  </a:lnTo>
                  <a:lnTo>
                    <a:pt x="46" y="164"/>
                  </a:lnTo>
                  <a:lnTo>
                    <a:pt x="46" y="164"/>
                  </a:lnTo>
                  <a:close/>
                  <a:moveTo>
                    <a:pt x="46" y="42"/>
                  </a:moveTo>
                  <a:lnTo>
                    <a:pt x="46" y="0"/>
                  </a:lnTo>
                  <a:lnTo>
                    <a:pt x="149" y="0"/>
                  </a:lnTo>
                  <a:lnTo>
                    <a:pt x="149" y="42"/>
                  </a:lnTo>
                  <a:lnTo>
                    <a:pt x="46" y="42"/>
                  </a:lnTo>
                  <a:lnTo>
                    <a:pt x="46" y="4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D1D1D1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211455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创伤急救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42925" y="859155"/>
            <a:ext cx="1612265" cy="1499235"/>
          </a:xfrm>
          <a:prstGeom prst="roundRect">
            <a:avLst/>
          </a:prstGeom>
          <a:blipFill rotWithShape="1">
            <a:blip r:embed="rId1"/>
            <a:stretch>
              <a:fillRect/>
            </a:stretch>
          </a:blip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19375" y="859155"/>
            <a:ext cx="1612265" cy="1499235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43450" y="859155"/>
            <a:ext cx="1612265" cy="149923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44030" y="859155"/>
            <a:ext cx="1612265" cy="1499235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0" name="Text Box 33"/>
          <p:cNvSpPr/>
          <p:nvPr/>
        </p:nvSpPr>
        <p:spPr>
          <a:xfrm>
            <a:off x="4685665" y="2974975"/>
            <a:ext cx="1612900" cy="1414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400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肱骨干骨折</a:t>
            </a:r>
            <a:endParaRPr lang="zh-CN" altLang="en-US" sz="1400" b="1" baseline="0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2" charset="0"/>
            </a:endParaRPr>
          </a:p>
          <a:p>
            <a:pPr marL="0" indent="0" eaLnBrk="1" latinLnBrk="0" hangingPunct="1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两块夹板放于上臂内外侧，板下加垫布带固定上下端屈肘位悬吊前臂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Text Box 33"/>
          <p:cNvSpPr/>
          <p:nvPr/>
        </p:nvSpPr>
        <p:spPr>
          <a:xfrm>
            <a:off x="6750050" y="2958465"/>
            <a:ext cx="1771015" cy="1706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股骨干骨折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eaLnBrk="1" hangingPunct="1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外侧长板达腋下，内侧至大腿跟部，加垫七条宽带置于腋下、腰部、髋部、小腿、踝部以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字法固定踝部，足背部打结无长板时，可以健腿与患肢固定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>
            <a:off x="4817745" y="1089343"/>
            <a:ext cx="0" cy="3235325"/>
          </a:xfrm>
          <a:prstGeom prst="line">
            <a:avLst/>
          </a:prstGeom>
          <a:ln w="28575" cap="flat" cmpd="sng">
            <a:solidFill>
              <a:srgbClr val="FFC000"/>
            </a:solidFill>
            <a:prstDash val="dashDot"/>
            <a:bevel/>
            <a:headEnd type="none" w="med" len="med"/>
            <a:tailEnd type="none" w="med" len="med"/>
          </a:ln>
        </p:spPr>
      </p:sp>
      <p:sp>
        <p:nvSpPr>
          <p:cNvPr id="12" name="矩形 11"/>
          <p:cNvSpPr/>
          <p:nvPr/>
        </p:nvSpPr>
        <p:spPr>
          <a:xfrm>
            <a:off x="362099" y="1203900"/>
            <a:ext cx="4176464" cy="273530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7945" y="1165225"/>
            <a:ext cx="3736975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搬运伤（病）员的方法是院外急救的重要技术之一。搬动的目的是使伤病员迅速脱离危险地带，纠正当时影响伤病员的病态体位，以减少痛苦，减少再受伤害，安全迅速地送往理想的医院治疗，以免造成伤员残废。搬运伤病员的方法，应根据当地、当时的器材和人力而选定。 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latinLnBrk="0" hangingPunct="1"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953135" y="211455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创伤急救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211455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创伤急救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80912" y="773629"/>
            <a:ext cx="8257099" cy="4319986"/>
            <a:chOff x="2186" y="410"/>
            <a:chExt cx="14076" cy="10203"/>
          </a:xfrm>
        </p:grpSpPr>
        <p:sp>
          <p:nvSpPr>
            <p:cNvPr id="2" name="矩形 1"/>
            <p:cNvSpPr/>
            <p:nvPr/>
          </p:nvSpPr>
          <p:spPr>
            <a:xfrm>
              <a:off x="11726" y="410"/>
              <a:ext cx="4536" cy="6010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1244" y="2521"/>
              <a:ext cx="170" cy="44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5400000">
              <a:off x="13087" y="4988"/>
              <a:ext cx="170" cy="374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400" y="6557"/>
              <a:ext cx="7876" cy="4057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450" y="6307"/>
              <a:ext cx="170" cy="26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9231" y="4975"/>
              <a:ext cx="170" cy="26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2326" y="526"/>
              <a:ext cx="7533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伤员搬运原则</a:t>
              </a:r>
              <a:endParaRPr lang="zh-CN" altLang="en-US" sz="1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2186" y="1324"/>
              <a:ext cx="7933" cy="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1" latinLnBrk="0" hangingPunct="1">
                <a:lnSpc>
                  <a:spcPct val="150000"/>
                </a:lnSpc>
                <a:buClr>
                  <a:srgbClr val="0070C0"/>
                </a:buClr>
                <a:buFont typeface="Wingdings" panose="05000000000000000000" charset="0"/>
                <a:buChar char=""/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搬运迅速观察受伤现场和判断伤情 </a:t>
              </a:r>
              <a:endPara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1" latinLnBrk="0" hangingPunct="1">
                <a:lnSpc>
                  <a:spcPct val="150000"/>
                </a:lnSpc>
                <a:buClr>
                  <a:srgbClr val="0070C0"/>
                </a:buClr>
                <a:buFont typeface="Wingdings" panose="05000000000000000000" charset="0"/>
                <a:buChar char=""/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做好伤病人现场的救护、先救命后治伤 </a:t>
              </a:r>
              <a:endPara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1" latinLnBrk="0" hangingPunct="1">
                <a:lnSpc>
                  <a:spcPct val="150000"/>
                </a:lnSpc>
                <a:buClr>
                  <a:srgbClr val="0070C0"/>
                </a:buClr>
                <a:buFont typeface="Wingdings" panose="05000000000000000000" charset="0"/>
                <a:buChar char=""/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应先止血、包扎、固定后再搬运 </a:t>
              </a:r>
              <a:endPara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1" latinLnBrk="0" hangingPunct="1">
                <a:lnSpc>
                  <a:spcPct val="150000"/>
                </a:lnSpc>
                <a:buClr>
                  <a:srgbClr val="0070C0"/>
                </a:buClr>
                <a:buFont typeface="Wingdings" panose="05000000000000000000" charset="0"/>
                <a:buChar char=""/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伤病人体位要适宜 </a:t>
              </a:r>
              <a:endPara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1" latinLnBrk="0" hangingPunct="1">
                <a:lnSpc>
                  <a:spcPct val="150000"/>
                </a:lnSpc>
                <a:buClr>
                  <a:srgbClr val="0070C0"/>
                </a:buClr>
                <a:buFont typeface="Wingdings" panose="05000000000000000000" charset="0"/>
                <a:buChar char=""/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不要无目的地移动伤病人 </a:t>
              </a:r>
              <a:endPara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endPara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标题 86017"/>
          <p:cNvSpPr>
            <a:spLocks noGrp="1"/>
          </p:cNvSpPr>
          <p:nvPr/>
        </p:nvSpPr>
        <p:spPr>
          <a:xfrm>
            <a:off x="1038860" y="3221990"/>
            <a:ext cx="895985" cy="622300"/>
          </a:xfr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2418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84836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27190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69608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单人搬运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042" name="标题 87041"/>
          <p:cNvSpPr>
            <a:spLocks noGrp="1"/>
          </p:cNvSpPr>
          <p:nvPr/>
        </p:nvSpPr>
        <p:spPr>
          <a:xfrm>
            <a:off x="6336030" y="2682875"/>
            <a:ext cx="1887220" cy="857250"/>
          </a:xfr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2418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84836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27190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69608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双人搬运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211455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创伤急救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80912" y="679436"/>
            <a:ext cx="7970834" cy="4342204"/>
            <a:chOff x="2186" y="188"/>
            <a:chExt cx="13588" cy="10256"/>
          </a:xfrm>
        </p:grpSpPr>
        <p:sp>
          <p:nvSpPr>
            <p:cNvPr id="2" name="矩形 1"/>
            <p:cNvSpPr/>
            <p:nvPr/>
          </p:nvSpPr>
          <p:spPr>
            <a:xfrm>
              <a:off x="11238" y="410"/>
              <a:ext cx="4536" cy="6010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878" y="2690"/>
              <a:ext cx="170" cy="44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5400000">
              <a:off x="12721" y="5157"/>
              <a:ext cx="170" cy="374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326" y="5480"/>
              <a:ext cx="6163" cy="4964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864" y="5293"/>
              <a:ext cx="170" cy="26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7645" y="3961"/>
              <a:ext cx="170" cy="26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2326" y="188"/>
              <a:ext cx="7533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伤员搬运原则</a:t>
              </a:r>
              <a:endParaRPr lang="zh-CN" altLang="en-US" sz="1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2186" y="310"/>
              <a:ext cx="7933" cy="4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1" latinLnBrk="0" hangingPunct="1">
                <a:lnSpc>
                  <a:spcPct val="150000"/>
                </a:lnSpc>
                <a:buClr>
                  <a:srgbClr val="0070C0"/>
                </a:buClr>
                <a:buFont typeface="Wingdings" panose="05000000000000000000" charset="0"/>
                <a:buChar char=""/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保持脊柱及肌体在一条轴线上，防止损伤加重 </a:t>
              </a:r>
              <a:endPara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1" latinLnBrk="0" hangingPunct="1">
                <a:lnSpc>
                  <a:spcPct val="150000"/>
                </a:lnSpc>
                <a:buClr>
                  <a:srgbClr val="0070C0"/>
                </a:buClr>
                <a:buFont typeface="Wingdings" panose="05000000000000000000" charset="0"/>
                <a:buChar char=""/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动作要轻巧，迅速，避免不必要的震动 </a:t>
              </a:r>
              <a:endPara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1" latinLnBrk="0" hangingPunct="1">
                <a:lnSpc>
                  <a:spcPct val="150000"/>
                </a:lnSpc>
                <a:buClr>
                  <a:srgbClr val="0070C0"/>
                </a:buClr>
                <a:buFont typeface="Wingdings" panose="05000000000000000000" charset="0"/>
                <a:buChar char=""/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注意伤情变化，并及时处理</a:t>
              </a:r>
              <a:endPara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1" latinLnBrk="0" hangingPunct="1">
                <a:lnSpc>
                  <a:spcPct val="150000"/>
                </a:lnSpc>
                <a:buClr>
                  <a:srgbClr val="0070C0"/>
                </a:buClr>
                <a:buFont typeface="Wingdings" panose="05000000000000000000" charset="0"/>
                <a:buChar char=""/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伤员经过初步救护处理后，必须迅速安全地将伤员送至医院或急救中心(站)进一步治疗。</a:t>
              </a:r>
              <a:endPara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标题 86017"/>
          <p:cNvSpPr>
            <a:spLocks noGrp="1"/>
          </p:cNvSpPr>
          <p:nvPr/>
        </p:nvSpPr>
        <p:spPr>
          <a:xfrm>
            <a:off x="823595" y="2576195"/>
            <a:ext cx="895985" cy="622300"/>
          </a:xfr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2418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84836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27190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69608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多人搬运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090" name="标题 89089"/>
          <p:cNvSpPr>
            <a:spLocks noGrp="1"/>
          </p:cNvSpPr>
          <p:nvPr/>
        </p:nvSpPr>
        <p:spPr>
          <a:xfrm>
            <a:off x="5879465" y="3199130"/>
            <a:ext cx="1697355" cy="427355"/>
          </a:xfr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2418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84836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27190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69608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脊柱骨折的搬运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953135" y="211455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创伤急救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0780" y="731881"/>
            <a:ext cx="8570150" cy="3828205"/>
            <a:chOff x="2337" y="895"/>
            <a:chExt cx="15082" cy="9041"/>
          </a:xfrm>
        </p:grpSpPr>
        <p:sp>
          <p:nvSpPr>
            <p:cNvPr id="13" name="矩形 5"/>
            <p:cNvSpPr/>
            <p:nvPr/>
          </p:nvSpPr>
          <p:spPr>
            <a:xfrm rot="2210435">
              <a:off x="12897" y="9422"/>
              <a:ext cx="2728" cy="234"/>
            </a:xfrm>
            <a:custGeom>
              <a:avLst/>
              <a:gdLst/>
              <a:ahLst/>
              <a:cxnLst/>
              <a:rect l="l" t="t" r="r" b="b"/>
              <a:pathLst>
                <a:path w="1732488" h="148537">
                  <a:moveTo>
                    <a:pt x="0" y="0"/>
                  </a:moveTo>
                  <a:lnTo>
                    <a:pt x="1732488" y="0"/>
                  </a:lnTo>
                  <a:lnTo>
                    <a:pt x="1534228" y="148536"/>
                  </a:lnTo>
                  <a:lnTo>
                    <a:pt x="111284" y="148537"/>
                  </a:lnTo>
                  <a:close/>
                </a:path>
              </a:pathLst>
            </a:cu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矩形 5"/>
            <p:cNvSpPr/>
            <p:nvPr/>
          </p:nvSpPr>
          <p:spPr>
            <a:xfrm rot="2210435">
              <a:off x="2337" y="1931"/>
              <a:ext cx="2534" cy="234"/>
            </a:xfrm>
            <a:custGeom>
              <a:avLst/>
              <a:gdLst/>
              <a:ahLst/>
              <a:cxnLst/>
              <a:rect l="l" t="t" r="r" b="b"/>
              <a:pathLst>
                <a:path w="1970420" h="148537">
                  <a:moveTo>
                    <a:pt x="0" y="0"/>
                  </a:moveTo>
                  <a:lnTo>
                    <a:pt x="1970420" y="0"/>
                  </a:lnTo>
                  <a:lnTo>
                    <a:pt x="1970420" y="148537"/>
                  </a:lnTo>
                  <a:lnTo>
                    <a:pt x="111284" y="148537"/>
                  </a:lnTo>
                  <a:close/>
                </a:path>
              </a:pathLst>
            </a:cu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5" y="5680"/>
              <a:ext cx="2669" cy="266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" y="1938"/>
              <a:ext cx="2669" cy="266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7" y="3928"/>
              <a:ext cx="2669" cy="266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4" y="7267"/>
              <a:ext cx="2669" cy="266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025" y="895"/>
              <a:ext cx="3133" cy="2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必须先做好止血、包扎、固定等急救措施，妥善处理后才能搬动</a:t>
              </a:r>
              <a:endPara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45" y="1857"/>
              <a:ext cx="5295" cy="2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运送时尽可能不摇动伤者身体。若遇脊椎受伤者，应将其身体固定在担架上，用硬板担架搬送。切忌一人抱胸，一人搬腿的搬抬法，因为这样搬动易加重脊髓损伤。</a:t>
              </a:r>
              <a:endPara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456" y="4780"/>
              <a:ext cx="3848" cy="2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运送时伤者头部朝后，以便随时观察呼吸、神智、出血、面色变化等情况</a:t>
              </a: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，注意保暖</a:t>
              </a: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363" y="7352"/>
              <a:ext cx="3056" cy="1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在人员、器材未准备完善时，切忌随意搬动</a:t>
              </a:r>
              <a:endPara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9092" name="图片 89091" descr="C:/Documents and Settings/Administrator/桌面/http:/www.xqhospital.com.cn/edu/058/0580406306.jpg"/>
          <p:cNvPicPr>
            <a:picLocks noChangeAspect="1"/>
          </p:cNvPicPr>
          <p:nvPr/>
        </p:nvPicPr>
        <p:blipFill>
          <a:blip r:embed="rId5" r:link="rId6"/>
          <a:srcRect l="4616" t="58856"/>
          <a:stretch>
            <a:fillRect/>
          </a:stretch>
        </p:blipFill>
        <p:spPr>
          <a:xfrm>
            <a:off x="547370" y="2376805"/>
            <a:ext cx="2049145" cy="234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 bwMode="auto">
          <a:xfrm>
            <a:off x="958850" y="889794"/>
            <a:ext cx="2768600" cy="1570037"/>
            <a:chOff x="958486" y="1157048"/>
            <a:chExt cx="2768506" cy="1569660"/>
          </a:xfrm>
        </p:grpSpPr>
        <p:grpSp>
          <p:nvGrpSpPr>
            <p:cNvPr id="22" name="组合 39"/>
            <p:cNvGrpSpPr/>
            <p:nvPr/>
          </p:nvGrpSpPr>
          <p:grpSpPr bwMode="auto">
            <a:xfrm>
              <a:off x="1010221" y="1358009"/>
              <a:ext cx="2716771" cy="1162022"/>
              <a:chOff x="1067371" y="1358009"/>
              <a:chExt cx="2716771" cy="1162022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068022" y="1493517"/>
                <a:ext cx="1022315" cy="923703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003027" y="1358612"/>
                <a:ext cx="1781115" cy="830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  录</a:t>
                </a:r>
                <a:endPara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TextBox 5"/>
              <p:cNvSpPr txBox="1">
                <a:spLocks noChangeArrowheads="1"/>
              </p:cNvSpPr>
              <p:nvPr/>
            </p:nvSpPr>
            <p:spPr bwMode="auto">
              <a:xfrm>
                <a:off x="2005563" y="2027588"/>
                <a:ext cx="1778051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5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ONTENTS</a:t>
                </a:r>
                <a:endParaRPr lang="zh-CN" altLang="en-US" sz="2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958486" y="1157048"/>
              <a:ext cx="107433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lang="zh-CN" altLang="en-US" sz="96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8"/>
          <p:cNvGrpSpPr/>
          <p:nvPr/>
        </p:nvGrpSpPr>
        <p:grpSpPr bwMode="auto">
          <a:xfrm>
            <a:off x="4124325" y="1929606"/>
            <a:ext cx="4073525" cy="500063"/>
            <a:chOff x="4181203" y="1479950"/>
            <a:chExt cx="4074491" cy="499624"/>
          </a:xfrm>
        </p:grpSpPr>
        <p:sp>
          <p:nvSpPr>
            <p:cNvPr id="39" name="矩形 38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1" name="矩形 11"/>
            <p:cNvSpPr>
              <a:spLocks noChangeArrowheads="1"/>
            </p:cNvSpPr>
            <p:nvPr/>
          </p:nvSpPr>
          <p:spPr bwMode="auto">
            <a:xfrm>
              <a:off x="4216136" y="1479950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5318123" y="1565600"/>
              <a:ext cx="1783503" cy="3679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心肺复苏急救</a:t>
              </a:r>
              <a:endParaRPr lang="zh-CN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13"/>
          <p:cNvGrpSpPr/>
          <p:nvPr/>
        </p:nvGrpSpPr>
        <p:grpSpPr bwMode="auto">
          <a:xfrm>
            <a:off x="4124325" y="2510631"/>
            <a:ext cx="4073525" cy="500063"/>
            <a:chOff x="4181203" y="2060522"/>
            <a:chExt cx="4074491" cy="499624"/>
          </a:xfrm>
        </p:grpSpPr>
        <p:sp>
          <p:nvSpPr>
            <p:cNvPr id="44" name="矩形 43"/>
            <p:cNvSpPr/>
            <p:nvPr/>
          </p:nvSpPr>
          <p:spPr bwMode="auto">
            <a:xfrm>
              <a:off x="4181203" y="2103347"/>
              <a:ext cx="4074491" cy="450454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4305301" y="2145948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6" name="矩形 16"/>
            <p:cNvSpPr>
              <a:spLocks noChangeArrowheads="1"/>
            </p:cNvSpPr>
            <p:nvPr/>
          </p:nvSpPr>
          <p:spPr bwMode="auto">
            <a:xfrm>
              <a:off x="4216136" y="2060522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5476910" y="2157275"/>
              <a:ext cx="1249976" cy="3679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创伤急救</a:t>
              </a:r>
              <a:endPara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18"/>
          <p:cNvGrpSpPr/>
          <p:nvPr/>
        </p:nvGrpSpPr>
        <p:grpSpPr bwMode="auto">
          <a:xfrm>
            <a:off x="4124325" y="3077369"/>
            <a:ext cx="4073525" cy="498475"/>
            <a:chOff x="4181203" y="2626579"/>
            <a:chExt cx="4074491" cy="499624"/>
          </a:xfrm>
        </p:grpSpPr>
        <p:sp>
          <p:nvSpPr>
            <p:cNvPr id="49" name="矩形 48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1" name="矩形 21"/>
            <p:cNvSpPr>
              <a:spLocks noChangeArrowheads="1"/>
            </p:cNvSpPr>
            <p:nvPr/>
          </p:nvSpPr>
          <p:spPr bwMode="auto">
            <a:xfrm>
              <a:off x="4216136" y="2626579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5461667" y="2712502"/>
              <a:ext cx="1249976" cy="3691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300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中暑急救</a:t>
              </a:r>
              <a:endParaRPr lang="zh-CN" altLang="en-US" spc="3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23"/>
          <p:cNvGrpSpPr/>
          <p:nvPr/>
        </p:nvGrpSpPr>
        <p:grpSpPr bwMode="auto">
          <a:xfrm>
            <a:off x="3835400" y="669766"/>
            <a:ext cx="68176" cy="3899694"/>
            <a:chOff x="6966170" y="1570075"/>
            <a:chExt cx="63500" cy="2204256"/>
          </a:xfrm>
        </p:grpSpPr>
        <p:cxnSp>
          <p:nvCxnSpPr>
            <p:cNvPr id="54" name="直接连接符 53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接连接符 54"/>
            <p:cNvCxnSpPr/>
            <p:nvPr/>
          </p:nvCxnSpPr>
          <p:spPr bwMode="auto">
            <a:xfrm>
              <a:off x="7029670" y="1570075"/>
              <a:ext cx="0" cy="2196549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组合 26"/>
          <p:cNvGrpSpPr/>
          <p:nvPr/>
        </p:nvGrpSpPr>
        <p:grpSpPr bwMode="auto">
          <a:xfrm>
            <a:off x="3835400" y="1248048"/>
            <a:ext cx="69850" cy="2140432"/>
            <a:chOff x="6966170" y="1570075"/>
            <a:chExt cx="63500" cy="2204256"/>
          </a:xfrm>
        </p:grpSpPr>
        <p:cxnSp>
          <p:nvCxnSpPr>
            <p:cNvPr id="57" name="直接连接符 56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直接连接符 57"/>
            <p:cNvCxnSpPr/>
            <p:nvPr/>
          </p:nvCxnSpPr>
          <p:spPr bwMode="auto">
            <a:xfrm>
              <a:off x="7029670" y="1570075"/>
              <a:ext cx="0" cy="2195552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129349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Box 55"/>
          <p:cNvSpPr txBox="1">
            <a:spLocks noChangeArrowheads="1"/>
          </p:cNvSpPr>
          <p:nvPr/>
        </p:nvSpPr>
        <p:spPr bwMode="auto">
          <a:xfrm>
            <a:off x="852805" y="139700"/>
            <a:ext cx="238696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白金十分钟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23256" y="2952082"/>
            <a:ext cx="1119844" cy="11043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/>
              </a:gs>
              <a:gs pos="100000">
                <a:schemeClr val="bg1">
                  <a:lumMod val="50000"/>
                  <a:alpha val="79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03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32173" y="1102556"/>
            <a:ext cx="1040482" cy="10261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/>
              </a:gs>
              <a:gs pos="100000">
                <a:schemeClr val="bg1">
                  <a:lumMod val="50000"/>
                  <a:alpha val="79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Arial Unicode MS" pitchFamily="34" charset="-122"/>
                <a:cs typeface="Arial Unicode MS" pitchFamily="34" charset="-122"/>
              </a:rPr>
              <a:t>02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gency FB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8493" y="2163047"/>
            <a:ext cx="3257966" cy="162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710221" y="1099492"/>
            <a:ext cx="1058504" cy="104388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/>
              </a:gs>
              <a:gs pos="100000">
                <a:schemeClr val="bg1">
                  <a:lumMod val="50000"/>
                  <a:alpha val="79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01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flipV="1">
            <a:off x="-26369" y="2802194"/>
            <a:ext cx="1416867" cy="162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同心圆 20"/>
          <p:cNvSpPr/>
          <p:nvPr/>
        </p:nvSpPr>
        <p:spPr>
          <a:xfrm rot="10800000">
            <a:off x="671269" y="2802194"/>
            <a:ext cx="1423818" cy="1404156"/>
          </a:xfrm>
          <a:prstGeom prst="donut">
            <a:avLst>
              <a:gd name="adj" fmla="val 13848"/>
            </a:avLst>
          </a:prstGeom>
          <a:gradFill>
            <a:gsLst>
              <a:gs pos="0">
                <a:srgbClr val="0070C0"/>
              </a:gs>
              <a:gs pos="79000">
                <a:schemeClr val="accent6">
                  <a:lumMod val="75000"/>
                </a:schemeClr>
              </a:gs>
              <a:gs pos="80000">
                <a:srgbClr val="FFC0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 rot="10800000">
            <a:off x="4499993" y="2500001"/>
            <a:ext cx="1423818" cy="1404156"/>
            <a:chOff x="3347864" y="1268760"/>
            <a:chExt cx="1872208" cy="1872208"/>
          </a:xfrm>
          <a:gradFill>
            <a:gsLst>
              <a:gs pos="0">
                <a:srgbClr val="0070C0"/>
              </a:gs>
              <a:gs pos="79000">
                <a:schemeClr val="accent6">
                  <a:lumMod val="75000"/>
                </a:schemeClr>
              </a:gs>
              <a:gs pos="80000">
                <a:srgbClr val="FFC000"/>
              </a:gs>
              <a:gs pos="100000">
                <a:srgbClr val="FFC000"/>
              </a:gs>
            </a:gsLst>
            <a:lin ang="5400000" scaled="0"/>
          </a:gradFill>
        </p:grpSpPr>
        <p:sp>
          <p:nvSpPr>
            <p:cNvPr id="25" name="同心圆 24"/>
            <p:cNvSpPr/>
            <p:nvPr/>
          </p:nvSpPr>
          <p:spPr>
            <a:xfrm>
              <a:off x="3347864" y="1268760"/>
              <a:ext cx="1872208" cy="1872208"/>
            </a:xfrm>
            <a:prstGeom prst="donut">
              <a:avLst>
                <a:gd name="adj" fmla="val 138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599892" y="1520788"/>
              <a:ext cx="1368152" cy="1368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itchFamily="34" charset="0"/>
                  <a:ea typeface="Arial Unicode MS" pitchFamily="34" charset="-122"/>
                  <a:cs typeface="Arial Unicode MS" pitchFamily="34" charset="-122"/>
                </a:rPr>
                <a:t>02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-9486" y="2500001"/>
            <a:ext cx="5233340" cy="162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655617" y="2671356"/>
            <a:ext cx="1076528" cy="106166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/>
              </a:gs>
              <a:gs pos="100000">
                <a:schemeClr val="bg1">
                  <a:lumMod val="50000"/>
                  <a:alpha val="79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02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2540523" y="920679"/>
            <a:ext cx="1423818" cy="1404156"/>
          </a:xfrm>
          <a:prstGeom prst="donut">
            <a:avLst>
              <a:gd name="adj" fmla="val 13848"/>
            </a:avLst>
          </a:prstGeom>
          <a:gradFill>
            <a:gsLst>
              <a:gs pos="28000">
                <a:srgbClr val="0070C0"/>
              </a:gs>
              <a:gs pos="0">
                <a:schemeClr val="accent6">
                  <a:lumMod val="100000"/>
                </a:schemeClr>
              </a:gs>
              <a:gs pos="79000">
                <a:schemeClr val="accent6">
                  <a:lumMod val="75000"/>
                </a:schemeClr>
              </a:gs>
              <a:gs pos="80000">
                <a:srgbClr val="FFC0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28770" y="958850"/>
            <a:ext cx="29521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latinLnBrk="0" hangingPunct="1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第一死亡高峰在发生事故后60分钟内，死亡数量占50%，称之为现场死亡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19960" y="3117215"/>
            <a:ext cx="2193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latinLnBrk="0" hangingPunct="1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三死亡高峰出现在事故后1~4周，占死亡数量的20%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56325" y="2386330"/>
            <a:ext cx="27406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latinLnBrk="0" hangingPunct="1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第二死亡高峰出现在事故后2~4小时内，即早期死亡。这类病人是救治的主要对象，临床上的抢救也主要集中在这个阶段。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5735" y="4557395"/>
            <a:ext cx="8815705" cy="3683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chemeClr val="bg2">
                <a:alpha val="100000"/>
              </a:scheme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/>
              <a:t>在60分钟内，前10分钟起着决定性作用，我们叫它”白金十分钟”，因为它比金还贵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962660" y="283210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中暑急救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635" y="752475"/>
            <a:ext cx="8265160" cy="4157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507058">
            <a:off x="1737360" y="4102100"/>
            <a:ext cx="628205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dist="38100" dir="5400000" algn="t" rotWithShape="0">
                    <a:sysClr val="window" lastClr="FFFFFF"/>
                  </a:outerShdw>
                </a:effectLst>
                <a:uLnTx/>
                <a:uFillTx/>
                <a:latin typeface="Agency FB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中暑急救</a:t>
            </a:r>
            <a:endParaRPr kumimoji="0" lang="zh-CN" altLang="zh-CN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>
                <a:outerShdw dist="38100" dir="5400000" algn="t" rotWithShape="0">
                  <a:sysClr val="window" lastClr="FFFFFF"/>
                </a:outerShdw>
              </a:effectLst>
              <a:uLnTx/>
              <a:uFillTx/>
              <a:latin typeface="Agency FB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TextBox 6"/>
          <p:cNvSpPr txBox="1"/>
          <p:nvPr/>
        </p:nvSpPr>
        <p:spPr>
          <a:xfrm rot="20956555">
            <a:off x="2576830" y="1122045"/>
            <a:ext cx="4175125" cy="2197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eaLnBrk="1" fontAlgn="ctr" latinLnBrk="0" hangingPunct="1">
              <a:lnSpc>
                <a:spcPts val="2140"/>
              </a:lnSpc>
            </a:pPr>
            <a:r>
              <a:rPr lang="en-US" altLang="zh-CN" sz="1200" kern="1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中暑是由于高温、日晒引起的一种急性疾病。</a:t>
            </a:r>
            <a:endParaRPr lang="en-US" altLang="zh-CN" sz="1200" kern="1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algn="l" eaLnBrk="1" fontAlgn="ctr" latinLnBrk="0" hangingPunct="1">
              <a:lnSpc>
                <a:spcPts val="2140"/>
              </a:lnSpc>
            </a:pPr>
            <a:r>
              <a:rPr lang="en-US" altLang="zh-CN" sz="1200" kern="1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中暑后会出现头晕、头痛、全身无力、口渴、心悸、恶心、呕吐等症状，严重时会突然晕倒。中暑又可分为先兆中暑、轻症中暑及重症中暑。</a:t>
            </a:r>
            <a:endParaRPr lang="en-US" altLang="zh-CN" sz="1200" kern="1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algn="l" eaLnBrk="1" fontAlgn="ctr" latinLnBrk="0" hangingPunct="1">
              <a:lnSpc>
                <a:spcPts val="2140"/>
              </a:lnSpc>
            </a:pPr>
            <a:r>
              <a:rPr lang="en-US" altLang="zh-CN" sz="1200" kern="1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中暑急救的方法是：</a:t>
            </a:r>
            <a:endParaRPr lang="en-US" altLang="zh-CN" sz="1200" kern="1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algn="l" eaLnBrk="1" fontAlgn="ctr" latinLnBrk="0" hangingPunct="1">
              <a:lnSpc>
                <a:spcPts val="2140"/>
              </a:lnSpc>
            </a:pPr>
            <a:r>
              <a:rPr lang="en-US" altLang="zh-CN" sz="1200" kern="1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让中暑病人立即离开高温环境，转移到阴凉通风处休息，并解开衣服，呈平卧姿势，同时让患者多喝含盐饮料。</a:t>
            </a:r>
            <a:endParaRPr lang="en-US" altLang="zh-CN" sz="1200" kern="1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i="0" kern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962660" y="211455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中暑急救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2402" y="781685"/>
            <a:ext cx="8618117" cy="4316118"/>
            <a:chOff x="2996" y="977"/>
            <a:chExt cx="14283" cy="9137"/>
          </a:xfrm>
        </p:grpSpPr>
        <p:sp>
          <p:nvSpPr>
            <p:cNvPr id="3" name="TextBox 2"/>
            <p:cNvSpPr txBox="1"/>
            <p:nvPr/>
          </p:nvSpPr>
          <p:spPr>
            <a:xfrm>
              <a:off x="6969" y="977"/>
              <a:ext cx="8765" cy="1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出现大量出汗、口渴、头昏、耳鸣、胸闷、心悸、恶心、体温升高、全身无力</a:t>
              </a:r>
              <a:endPara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996" y="977"/>
              <a:ext cx="3920" cy="2109"/>
              <a:chOff x="1678603" y="1124738"/>
              <a:chExt cx="1819440" cy="97907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2201899" y="1124744"/>
                <a:ext cx="1296144" cy="979064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357376" y="1318028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" name="Picture 3" descr="C:\Documents and Settings\Administrator\桌面\2.0.png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8603" y="1124738"/>
                <a:ext cx="1425600" cy="97884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 flipH="1">
              <a:off x="3872" y="1626"/>
              <a:ext cx="1703" cy="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anose="020B0503020204020204" pitchFamily="34" charset="-122"/>
                  <a:cs typeface="Times New Roman" panose="02020603050405020304" pitchFamily="2" charset="0"/>
                </a:rPr>
                <a:t>先兆中暑</a:t>
              </a:r>
              <a:endParaRPr kumimoji="0" lang="zh-CN" altLang="en-US" sz="1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59" y="2782"/>
              <a:ext cx="7165" cy="2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体温38℃以上，面色潮红，胸闷，或有面色苍白，恶心、呕吐、大汗、皮肤湿冷、血压下降等呼吸循环衰竭的早期症状。</a:t>
              </a:r>
              <a:endPara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853" y="3326"/>
              <a:ext cx="4006" cy="2155"/>
              <a:chOff x="1638548" y="1124744"/>
              <a:chExt cx="1859495" cy="100004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201899" y="1124744"/>
                <a:ext cx="1296144" cy="979064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357376" y="1318028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3" name="Picture 3" descr="C:\Documents and Settings\Administrator\桌面\2.0.png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8548" y="1145952"/>
                <a:ext cx="1425600" cy="97884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Box 13"/>
            <p:cNvSpPr txBox="1"/>
            <p:nvPr/>
          </p:nvSpPr>
          <p:spPr>
            <a:xfrm flipH="1">
              <a:off x="5873" y="4045"/>
              <a:ext cx="1703" cy="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anose="020B0503020204020204" pitchFamily="34" charset="-122"/>
                  <a:cs typeface="Times New Roman" panose="02020603050405020304" pitchFamily="2" charset="0"/>
                </a:rPr>
                <a:t>轻</a:t>
              </a:r>
              <a:r>
                <a:rPr kumimoji="0" lang="zh-CN" altLang="en-US" sz="16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Times New Roman" panose="02020603050405020304" pitchFamily="2" charset="0"/>
                </a:rPr>
                <a:t>度中暑</a:t>
              </a:r>
              <a:endParaRPr kumimoji="0" lang="zh-CN" altLang="en-US" sz="1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Times New Roman" panose="02020603050405020304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81" y="5132"/>
              <a:ext cx="6198" cy="4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痉挛，皮肤干燥无汗、</a:t>
              </a:r>
              <a:r>
                <a:rPr kumimoji="0" lang="zh-CN" alt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高热可分为分为：</a:t>
              </a:r>
              <a:endParaRPr kumimoji="0" lang="zh-CN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"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热痉挛：在高温下活动停止后肌肉痉挛，持续数分钟缓解，无明显体温升高。</a:t>
              </a:r>
              <a:endPara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"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热衰竭：多汗、无力、头晕、头痛、呕吐和肌痉挛，可有明显脱水征</a:t>
              </a:r>
              <a:endPara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"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热射病：致命性急症，主要表现为高热和神志障碍</a:t>
              </a:r>
              <a:endPara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970" y="5740"/>
              <a:ext cx="4006" cy="2155"/>
              <a:chOff x="1638548" y="1124744"/>
              <a:chExt cx="1859495" cy="1000048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201899" y="1124744"/>
                <a:ext cx="1296144" cy="979064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357376" y="1318028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" name="Picture 3" descr="C:\Documents and Settings\Administrator\桌面\2.0.png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8548" y="1145952"/>
                <a:ext cx="1425600" cy="97884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TextBox 19"/>
            <p:cNvSpPr txBox="1"/>
            <p:nvPr/>
          </p:nvSpPr>
          <p:spPr>
            <a:xfrm flipH="1">
              <a:off x="7990" y="6459"/>
              <a:ext cx="1703" cy="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anose="020B0503020204020204" pitchFamily="34" charset="-122"/>
                  <a:cs typeface="Times New Roman" panose="02020603050405020304" pitchFamily="2" charset="0"/>
                </a:rPr>
                <a:t>中度中暑</a:t>
              </a:r>
              <a:endParaRPr kumimoji="0" lang="zh-CN" altLang="en-US" sz="1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962660" y="211455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中暑引发条件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18036" y="904240"/>
            <a:ext cx="0" cy="409575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701789" y="1433745"/>
            <a:ext cx="232495" cy="23249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1789" y="2115649"/>
            <a:ext cx="232495" cy="23249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01789" y="2791925"/>
            <a:ext cx="232495" cy="23249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01789" y="3491145"/>
            <a:ext cx="232495" cy="23249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01789" y="4176945"/>
            <a:ext cx="232495" cy="23249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5679" y="872490"/>
            <a:ext cx="487624" cy="497248"/>
            <a:chOff x="7160655" y="2178006"/>
            <a:chExt cx="379359" cy="386846"/>
          </a:xfrm>
          <a:solidFill>
            <a:srgbClr val="0070C0"/>
          </a:solidFill>
        </p:grpSpPr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7" name="Freeform 62"/>
          <p:cNvSpPr>
            <a:spLocks noEditPoints="1"/>
          </p:cNvSpPr>
          <p:nvPr/>
        </p:nvSpPr>
        <p:spPr bwMode="auto">
          <a:xfrm>
            <a:off x="3638884" y="1971040"/>
            <a:ext cx="359392" cy="484182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6 h 145"/>
              <a:gd name="T6" fmla="*/ 13 w 108"/>
              <a:gd name="T7" fmla="*/ 125 h 145"/>
              <a:gd name="T8" fmla="*/ 96 w 108"/>
              <a:gd name="T9" fmla="*/ 125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2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8 w 108"/>
              <a:gd name="T35" fmla="*/ 12 h 145"/>
              <a:gd name="T36" fmla="*/ 60 w 108"/>
              <a:gd name="T37" fmla="*/ 12 h 145"/>
              <a:gd name="T38" fmla="*/ 67 w 108"/>
              <a:gd name="T39" fmla="*/ 37 h 145"/>
              <a:gd name="T40" fmla="*/ 41 w 108"/>
              <a:gd name="T41" fmla="*/ 37 h 145"/>
              <a:gd name="T42" fmla="*/ 48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6"/>
                  <a:pt x="0" y="136"/>
                  <a:pt x="0" y="136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2" y="116"/>
                  <a:pt x="92" y="116"/>
                  <a:pt x="92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8" y="12"/>
                </a:moveTo>
                <a:cubicBezTo>
                  <a:pt x="48" y="12"/>
                  <a:pt x="54" y="0"/>
                  <a:pt x="60" y="12"/>
                </a:cubicBezTo>
                <a:cubicBezTo>
                  <a:pt x="67" y="37"/>
                  <a:pt x="67" y="37"/>
                  <a:pt x="67" y="37"/>
                </a:cubicBezTo>
                <a:cubicBezTo>
                  <a:pt x="41" y="37"/>
                  <a:pt x="41" y="37"/>
                  <a:pt x="41" y="37"/>
                </a:cubicBezTo>
                <a:lnTo>
                  <a:pt x="48" y="1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170146" y="1189355"/>
            <a:ext cx="517141" cy="455282"/>
            <a:chOff x="6040049" y="4182118"/>
            <a:chExt cx="521619" cy="459224"/>
          </a:xfrm>
          <a:solidFill>
            <a:srgbClr val="00B0F0"/>
          </a:solidFill>
        </p:grpSpPr>
        <p:sp>
          <p:nvSpPr>
            <p:cNvPr id="19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79019" y="3491230"/>
            <a:ext cx="539657" cy="336073"/>
            <a:chOff x="2942785" y="3296116"/>
            <a:chExt cx="416796" cy="259561"/>
          </a:xfrm>
          <a:solidFill>
            <a:srgbClr val="0070C0"/>
          </a:solidFill>
        </p:grpSpPr>
        <p:sp>
          <p:nvSpPr>
            <p:cNvPr id="25" name="Freeform 95"/>
            <p:cNvSpPr>
              <a:spLocks noEditPoints="1"/>
            </p:cNvSpPr>
            <p:nvPr/>
          </p:nvSpPr>
          <p:spPr bwMode="auto">
            <a:xfrm>
              <a:off x="2942785" y="3296116"/>
              <a:ext cx="416796" cy="25956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96"/>
            <p:cNvSpPr>
              <a:spLocks noChangeArrowheads="1"/>
            </p:cNvSpPr>
            <p:nvPr/>
          </p:nvSpPr>
          <p:spPr bwMode="auto">
            <a:xfrm>
              <a:off x="3000187" y="3351023"/>
              <a:ext cx="79865" cy="144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97"/>
            <p:cNvSpPr>
              <a:spLocks noChangeArrowheads="1"/>
            </p:cNvSpPr>
            <p:nvPr/>
          </p:nvSpPr>
          <p:spPr bwMode="auto">
            <a:xfrm>
              <a:off x="3092532" y="3351023"/>
              <a:ext cx="77370" cy="144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08935" y="2992635"/>
            <a:ext cx="429218" cy="426395"/>
            <a:chOff x="6853673" y="3715407"/>
            <a:chExt cx="379359" cy="376864"/>
          </a:xfrm>
          <a:solidFill>
            <a:srgbClr val="00B0F0"/>
          </a:solidFill>
        </p:grpSpPr>
        <p:sp>
          <p:nvSpPr>
            <p:cNvPr id="29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035050" y="2564765"/>
            <a:ext cx="2963545" cy="537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zh-CN" altLang="en-US" sz="16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个体健康状况较差</a:t>
            </a:r>
            <a:endParaRPr lang="zh-CN" altLang="en-US" sz="1600" baseline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087755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1382395" y="3997960"/>
            <a:ext cx="2446020" cy="291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适应性差</a:t>
            </a:r>
            <a:endParaRPr lang="zh-CN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5322570" y="1716405"/>
            <a:ext cx="3330575" cy="291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不良的作业条件，高温、高湿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cxnSp>
        <p:nvCxnSpPr>
          <p:cNvPr id="3" name="Elbow Connector 2"/>
          <p:cNvCxnSpPr>
            <a:stCxn id="8" idx="2"/>
          </p:cNvCxnSpPr>
          <p:nvPr/>
        </p:nvCxnSpPr>
        <p:spPr>
          <a:xfrm rot="10800000" flipV="1">
            <a:off x="796511" y="1621747"/>
            <a:ext cx="3905279" cy="272533"/>
          </a:xfrm>
          <a:prstGeom prst="bentConnector3">
            <a:avLst>
              <a:gd name="adj1" fmla="val 4073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9" idx="6"/>
          </p:cNvCxnSpPr>
          <p:nvPr/>
        </p:nvCxnSpPr>
        <p:spPr>
          <a:xfrm>
            <a:off x="4933649" y="2303652"/>
            <a:ext cx="3600116" cy="283126"/>
          </a:xfrm>
          <a:prstGeom prst="bentConnector3">
            <a:avLst>
              <a:gd name="adj1" fmla="val 3121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0" idx="2"/>
          </p:cNvCxnSpPr>
          <p:nvPr/>
        </p:nvCxnSpPr>
        <p:spPr>
          <a:xfrm rot="10800000" flipV="1">
            <a:off x="1852865" y="2979927"/>
            <a:ext cx="2848925" cy="239771"/>
          </a:xfrm>
          <a:prstGeom prst="bentConnector3">
            <a:avLst>
              <a:gd name="adj1" fmla="val 1790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1" idx="6"/>
          </p:cNvCxnSpPr>
          <p:nvPr/>
        </p:nvCxnSpPr>
        <p:spPr>
          <a:xfrm>
            <a:off x="4933649" y="3679148"/>
            <a:ext cx="3590758" cy="609995"/>
          </a:xfrm>
          <a:prstGeom prst="bentConnector3">
            <a:avLst>
              <a:gd name="adj1" fmla="val 3196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12" idx="2"/>
          </p:cNvCxnSpPr>
          <p:nvPr/>
        </p:nvCxnSpPr>
        <p:spPr>
          <a:xfrm rot="10800000" flipV="1">
            <a:off x="796511" y="4364947"/>
            <a:ext cx="3905279" cy="268647"/>
          </a:xfrm>
          <a:prstGeom prst="bentConnector3">
            <a:avLst>
              <a:gd name="adj1" fmla="val 370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5" name="TextBox 41"/>
          <p:cNvSpPr/>
          <p:nvPr/>
        </p:nvSpPr>
        <p:spPr>
          <a:xfrm>
            <a:off x="1042239" y="1209149"/>
            <a:ext cx="3659441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16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露天作业阳光直接暴晒</a:t>
            </a:r>
            <a:r>
              <a:rPr lang="en-US" altLang="x-none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x-none" sz="1400" baseline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92825" y="3639185"/>
            <a:ext cx="2963545" cy="537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劳动强度过大，作息不合理</a:t>
            </a:r>
            <a:endParaRPr lang="zh-CN" altLang="en-US" sz="1600" baseline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087755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7" grpId="0" bldLvl="0" animBg="1"/>
      <p:bldP spid="49" grpId="0"/>
      <p:bldP spid="51" grpId="0"/>
      <p:bldP spid="54" grpId="0"/>
      <p:bldP spid="29715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5"/>
          <p:cNvGrpSpPr/>
          <p:nvPr/>
        </p:nvGrpSpPr>
        <p:grpSpPr>
          <a:xfrm>
            <a:off x="611560" y="1330926"/>
            <a:ext cx="3021012" cy="2654301"/>
            <a:chOff x="1908178" y="1384300"/>
            <a:chExt cx="3021012" cy="2654301"/>
          </a:xfrm>
        </p:grpSpPr>
        <p:sp>
          <p:nvSpPr>
            <p:cNvPr id="3" name="Freeform 6"/>
            <p:cNvSpPr/>
            <p:nvPr/>
          </p:nvSpPr>
          <p:spPr bwMode="auto">
            <a:xfrm>
              <a:off x="3103565" y="3779838"/>
              <a:ext cx="1019175" cy="258763"/>
            </a:xfrm>
            <a:custGeom>
              <a:avLst/>
              <a:gdLst/>
              <a:ahLst/>
              <a:cxnLst>
                <a:cxn ang="0">
                  <a:pos x="642" y="0"/>
                </a:cxn>
                <a:cxn ang="0">
                  <a:pos x="642" y="135"/>
                </a:cxn>
                <a:cxn ang="0">
                  <a:pos x="0" y="163"/>
                </a:cxn>
                <a:cxn ang="0">
                  <a:pos x="0" y="27"/>
                </a:cxn>
                <a:cxn ang="0">
                  <a:pos x="642" y="0"/>
                </a:cxn>
              </a:cxnLst>
              <a:rect l="0" t="0" r="r" b="b"/>
              <a:pathLst>
                <a:path w="642" h="163">
                  <a:moveTo>
                    <a:pt x="642" y="0"/>
                  </a:moveTo>
                  <a:lnTo>
                    <a:pt x="642" y="135"/>
                  </a:lnTo>
                  <a:lnTo>
                    <a:pt x="0" y="163"/>
                  </a:lnTo>
                  <a:lnTo>
                    <a:pt x="0" y="27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0099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713040" y="3552825"/>
              <a:ext cx="390525" cy="485775"/>
            </a:xfrm>
            <a:custGeom>
              <a:avLst/>
              <a:gdLst/>
              <a:ahLst/>
              <a:cxnLst>
                <a:cxn ang="0">
                  <a:pos x="246" y="306"/>
                </a:cxn>
                <a:cxn ang="0">
                  <a:pos x="0" y="135"/>
                </a:cxn>
                <a:cxn ang="0">
                  <a:pos x="0" y="0"/>
                </a:cxn>
                <a:cxn ang="0">
                  <a:pos x="246" y="170"/>
                </a:cxn>
                <a:cxn ang="0">
                  <a:pos x="246" y="306"/>
                </a:cxn>
              </a:cxnLst>
              <a:rect l="0" t="0" r="r" b="b"/>
              <a:pathLst>
                <a:path w="246" h="306">
                  <a:moveTo>
                    <a:pt x="246" y="306"/>
                  </a:moveTo>
                  <a:lnTo>
                    <a:pt x="0" y="135"/>
                  </a:lnTo>
                  <a:lnTo>
                    <a:pt x="0" y="0"/>
                  </a:lnTo>
                  <a:lnTo>
                    <a:pt x="246" y="170"/>
                  </a:lnTo>
                  <a:lnTo>
                    <a:pt x="246" y="306"/>
                  </a:lnTo>
                  <a:close/>
                </a:path>
              </a:pathLst>
            </a:custGeom>
            <a:solidFill>
              <a:srgbClr val="04747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2713040" y="3511550"/>
              <a:ext cx="1409700" cy="311150"/>
            </a:xfrm>
            <a:custGeom>
              <a:avLst/>
              <a:gdLst/>
              <a:ahLst/>
              <a:cxnLst>
                <a:cxn ang="0">
                  <a:pos x="246" y="196"/>
                </a:cxn>
                <a:cxn ang="0">
                  <a:pos x="0" y="26"/>
                </a:cxn>
                <a:cxn ang="0">
                  <a:pos x="631" y="0"/>
                </a:cxn>
                <a:cxn ang="0">
                  <a:pos x="888" y="169"/>
                </a:cxn>
                <a:cxn ang="0">
                  <a:pos x="246" y="196"/>
                </a:cxn>
              </a:cxnLst>
              <a:rect l="0" t="0" r="r" b="b"/>
              <a:pathLst>
                <a:path w="888" h="196">
                  <a:moveTo>
                    <a:pt x="246" y="196"/>
                  </a:moveTo>
                  <a:lnTo>
                    <a:pt x="0" y="26"/>
                  </a:lnTo>
                  <a:lnTo>
                    <a:pt x="631" y="0"/>
                  </a:lnTo>
                  <a:lnTo>
                    <a:pt x="888" y="169"/>
                  </a:lnTo>
                  <a:lnTo>
                    <a:pt x="246" y="196"/>
                  </a:lnTo>
                  <a:close/>
                </a:path>
              </a:pathLst>
            </a:custGeom>
            <a:solidFill>
              <a:srgbClr val="0289A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2924178" y="3319463"/>
              <a:ext cx="1603375" cy="406400"/>
            </a:xfrm>
            <a:custGeom>
              <a:avLst/>
              <a:gdLst/>
              <a:ahLst/>
              <a:cxnLst>
                <a:cxn ang="0">
                  <a:pos x="1010" y="0"/>
                </a:cxn>
                <a:cxn ang="0">
                  <a:pos x="1010" y="212"/>
                </a:cxn>
                <a:cxn ang="0">
                  <a:pos x="0" y="256"/>
                </a:cxn>
                <a:cxn ang="0">
                  <a:pos x="0" y="42"/>
                </a:cxn>
                <a:cxn ang="0">
                  <a:pos x="1010" y="0"/>
                </a:cxn>
              </a:cxnLst>
              <a:rect l="0" t="0" r="r" b="b"/>
              <a:pathLst>
                <a:path w="1010" h="256">
                  <a:moveTo>
                    <a:pt x="1010" y="0"/>
                  </a:moveTo>
                  <a:lnTo>
                    <a:pt x="1010" y="212"/>
                  </a:lnTo>
                  <a:lnTo>
                    <a:pt x="0" y="256"/>
                  </a:lnTo>
                  <a:lnTo>
                    <a:pt x="0" y="42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2311403" y="2963863"/>
              <a:ext cx="612775" cy="762000"/>
            </a:xfrm>
            <a:custGeom>
              <a:avLst/>
              <a:gdLst/>
              <a:ahLst/>
              <a:cxnLst>
                <a:cxn ang="0">
                  <a:pos x="386" y="480"/>
                </a:cxn>
                <a:cxn ang="0">
                  <a:pos x="0" y="212"/>
                </a:cxn>
                <a:cxn ang="0">
                  <a:pos x="0" y="0"/>
                </a:cxn>
                <a:cxn ang="0">
                  <a:pos x="386" y="266"/>
                </a:cxn>
                <a:cxn ang="0">
                  <a:pos x="386" y="480"/>
                </a:cxn>
              </a:cxnLst>
              <a:rect l="0" t="0" r="r" b="b"/>
              <a:pathLst>
                <a:path w="386" h="480">
                  <a:moveTo>
                    <a:pt x="386" y="480"/>
                  </a:moveTo>
                  <a:lnTo>
                    <a:pt x="0" y="212"/>
                  </a:lnTo>
                  <a:lnTo>
                    <a:pt x="0" y="0"/>
                  </a:lnTo>
                  <a:lnTo>
                    <a:pt x="386" y="266"/>
                  </a:lnTo>
                  <a:lnTo>
                    <a:pt x="386" y="480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2311403" y="2897188"/>
              <a:ext cx="2216150" cy="488950"/>
            </a:xfrm>
            <a:custGeom>
              <a:avLst/>
              <a:gdLst/>
              <a:ahLst/>
              <a:cxnLst>
                <a:cxn ang="0">
                  <a:pos x="386" y="308"/>
                </a:cxn>
                <a:cxn ang="0">
                  <a:pos x="0" y="42"/>
                </a:cxn>
                <a:cxn ang="0">
                  <a:pos x="991" y="0"/>
                </a:cxn>
                <a:cxn ang="0">
                  <a:pos x="1396" y="266"/>
                </a:cxn>
                <a:cxn ang="0">
                  <a:pos x="386" y="308"/>
                </a:cxn>
              </a:cxnLst>
              <a:rect l="0" t="0" r="r" b="b"/>
              <a:pathLst>
                <a:path w="1396" h="308">
                  <a:moveTo>
                    <a:pt x="386" y="308"/>
                  </a:moveTo>
                  <a:lnTo>
                    <a:pt x="0" y="42"/>
                  </a:lnTo>
                  <a:lnTo>
                    <a:pt x="991" y="0"/>
                  </a:lnTo>
                  <a:lnTo>
                    <a:pt x="1396" y="266"/>
                  </a:lnTo>
                  <a:lnTo>
                    <a:pt x="386" y="308"/>
                  </a:ln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014665" y="2979738"/>
              <a:ext cx="1311275" cy="333375"/>
            </a:xfrm>
            <a:custGeom>
              <a:avLst/>
              <a:gdLst/>
              <a:ahLst/>
              <a:cxnLst>
                <a:cxn ang="0">
                  <a:pos x="826" y="0"/>
                </a:cxn>
                <a:cxn ang="0">
                  <a:pos x="826" y="174"/>
                </a:cxn>
                <a:cxn ang="0">
                  <a:pos x="0" y="210"/>
                </a:cxn>
                <a:cxn ang="0">
                  <a:pos x="0" y="36"/>
                </a:cxn>
                <a:cxn ang="0">
                  <a:pos x="826" y="0"/>
                </a:cxn>
              </a:cxnLst>
              <a:rect l="0" t="0" r="r" b="b"/>
              <a:pathLst>
                <a:path w="826" h="210">
                  <a:moveTo>
                    <a:pt x="826" y="0"/>
                  </a:moveTo>
                  <a:lnTo>
                    <a:pt x="826" y="174"/>
                  </a:lnTo>
                  <a:lnTo>
                    <a:pt x="0" y="210"/>
                  </a:lnTo>
                  <a:lnTo>
                    <a:pt x="0" y="36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51566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2513015" y="2689225"/>
              <a:ext cx="501650" cy="623888"/>
            </a:xfrm>
            <a:custGeom>
              <a:avLst/>
              <a:gdLst/>
              <a:ahLst/>
              <a:cxnLst>
                <a:cxn ang="0">
                  <a:pos x="316" y="393"/>
                </a:cxn>
                <a:cxn ang="0">
                  <a:pos x="0" y="174"/>
                </a:cxn>
                <a:cxn ang="0">
                  <a:pos x="0" y="0"/>
                </a:cxn>
                <a:cxn ang="0">
                  <a:pos x="316" y="219"/>
                </a:cxn>
                <a:cxn ang="0">
                  <a:pos x="316" y="393"/>
                </a:cxn>
              </a:cxnLst>
              <a:rect l="0" t="0" r="r" b="b"/>
              <a:pathLst>
                <a:path w="316" h="393">
                  <a:moveTo>
                    <a:pt x="316" y="393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316" y="219"/>
                  </a:lnTo>
                  <a:lnTo>
                    <a:pt x="316" y="393"/>
                  </a:lnTo>
                  <a:close/>
                </a:path>
              </a:pathLst>
            </a:custGeom>
            <a:solidFill>
              <a:srgbClr val="3F434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2513015" y="2636838"/>
              <a:ext cx="1812925" cy="400050"/>
            </a:xfrm>
            <a:custGeom>
              <a:avLst/>
              <a:gdLst/>
              <a:ahLst/>
              <a:cxnLst>
                <a:cxn ang="0">
                  <a:pos x="316" y="252"/>
                </a:cxn>
                <a:cxn ang="0">
                  <a:pos x="0" y="33"/>
                </a:cxn>
                <a:cxn ang="0">
                  <a:pos x="811" y="0"/>
                </a:cxn>
                <a:cxn ang="0">
                  <a:pos x="1142" y="216"/>
                </a:cxn>
                <a:cxn ang="0">
                  <a:pos x="316" y="252"/>
                </a:cxn>
              </a:cxnLst>
              <a:rect l="0" t="0" r="r" b="b"/>
              <a:pathLst>
                <a:path w="1142" h="252">
                  <a:moveTo>
                    <a:pt x="316" y="252"/>
                  </a:moveTo>
                  <a:lnTo>
                    <a:pt x="0" y="33"/>
                  </a:lnTo>
                  <a:lnTo>
                    <a:pt x="811" y="0"/>
                  </a:lnTo>
                  <a:lnTo>
                    <a:pt x="1142" y="216"/>
                  </a:lnTo>
                  <a:lnTo>
                    <a:pt x="316" y="252"/>
                  </a:lnTo>
                  <a:close/>
                </a:path>
              </a:pathLst>
            </a:custGeom>
            <a:solidFill>
              <a:srgbClr val="464A5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3014665" y="2979738"/>
              <a:ext cx="1311275" cy="333375"/>
            </a:xfrm>
            <a:custGeom>
              <a:avLst/>
              <a:gdLst/>
              <a:ahLst/>
              <a:cxnLst>
                <a:cxn ang="0">
                  <a:pos x="826" y="0"/>
                </a:cxn>
                <a:cxn ang="0">
                  <a:pos x="826" y="174"/>
                </a:cxn>
                <a:cxn ang="0">
                  <a:pos x="0" y="210"/>
                </a:cxn>
                <a:cxn ang="0">
                  <a:pos x="0" y="36"/>
                </a:cxn>
                <a:cxn ang="0">
                  <a:pos x="826" y="0"/>
                </a:cxn>
              </a:cxnLst>
              <a:rect l="0" t="0" r="r" b="b"/>
              <a:pathLst>
                <a:path w="826" h="210">
                  <a:moveTo>
                    <a:pt x="826" y="0"/>
                  </a:moveTo>
                  <a:lnTo>
                    <a:pt x="826" y="174"/>
                  </a:lnTo>
                  <a:lnTo>
                    <a:pt x="0" y="210"/>
                  </a:lnTo>
                  <a:lnTo>
                    <a:pt x="0" y="36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51566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2513015" y="2689225"/>
              <a:ext cx="501650" cy="623888"/>
            </a:xfrm>
            <a:custGeom>
              <a:avLst/>
              <a:gdLst/>
              <a:ahLst/>
              <a:cxnLst>
                <a:cxn ang="0">
                  <a:pos x="316" y="393"/>
                </a:cxn>
                <a:cxn ang="0">
                  <a:pos x="0" y="174"/>
                </a:cxn>
                <a:cxn ang="0">
                  <a:pos x="0" y="0"/>
                </a:cxn>
                <a:cxn ang="0">
                  <a:pos x="316" y="219"/>
                </a:cxn>
                <a:cxn ang="0">
                  <a:pos x="316" y="393"/>
                </a:cxn>
              </a:cxnLst>
              <a:rect l="0" t="0" r="r" b="b"/>
              <a:pathLst>
                <a:path w="316" h="393">
                  <a:moveTo>
                    <a:pt x="316" y="393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316" y="219"/>
                  </a:lnTo>
                  <a:lnTo>
                    <a:pt x="316" y="393"/>
                  </a:lnTo>
                  <a:close/>
                </a:path>
              </a:pathLst>
            </a:custGeom>
            <a:solidFill>
              <a:srgbClr val="3F434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2513015" y="2636838"/>
              <a:ext cx="1812925" cy="400050"/>
            </a:xfrm>
            <a:custGeom>
              <a:avLst/>
              <a:gdLst/>
              <a:ahLst/>
              <a:cxnLst>
                <a:cxn ang="0">
                  <a:pos x="316" y="252"/>
                </a:cxn>
                <a:cxn ang="0">
                  <a:pos x="0" y="33"/>
                </a:cxn>
                <a:cxn ang="0">
                  <a:pos x="811" y="0"/>
                </a:cxn>
                <a:cxn ang="0">
                  <a:pos x="1142" y="216"/>
                </a:cxn>
                <a:cxn ang="0">
                  <a:pos x="316" y="252"/>
                </a:cxn>
              </a:cxnLst>
              <a:rect l="0" t="0" r="r" b="b"/>
              <a:pathLst>
                <a:path w="1142" h="252">
                  <a:moveTo>
                    <a:pt x="316" y="252"/>
                  </a:moveTo>
                  <a:lnTo>
                    <a:pt x="0" y="33"/>
                  </a:lnTo>
                  <a:lnTo>
                    <a:pt x="811" y="0"/>
                  </a:lnTo>
                  <a:lnTo>
                    <a:pt x="1142" y="216"/>
                  </a:lnTo>
                  <a:lnTo>
                    <a:pt x="316" y="252"/>
                  </a:lnTo>
                  <a:close/>
                </a:path>
              </a:pathLst>
            </a:custGeom>
            <a:solidFill>
              <a:srgbClr val="464A5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2743203" y="2381250"/>
              <a:ext cx="2185987" cy="555625"/>
            </a:xfrm>
            <a:custGeom>
              <a:avLst/>
              <a:gdLst/>
              <a:ahLst/>
              <a:cxnLst>
                <a:cxn ang="0">
                  <a:pos x="1377" y="0"/>
                </a:cxn>
                <a:cxn ang="0">
                  <a:pos x="1377" y="290"/>
                </a:cxn>
                <a:cxn ang="0">
                  <a:pos x="0" y="350"/>
                </a:cxn>
                <a:cxn ang="0">
                  <a:pos x="0" y="59"/>
                </a:cxn>
                <a:cxn ang="0">
                  <a:pos x="1377" y="0"/>
                </a:cxn>
              </a:cxnLst>
              <a:rect l="0" t="0" r="r" b="b"/>
              <a:pathLst>
                <a:path w="1377" h="350">
                  <a:moveTo>
                    <a:pt x="1377" y="0"/>
                  </a:moveTo>
                  <a:lnTo>
                    <a:pt x="1377" y="290"/>
                  </a:lnTo>
                  <a:lnTo>
                    <a:pt x="0" y="350"/>
                  </a:lnTo>
                  <a:lnTo>
                    <a:pt x="0" y="59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29B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1908178" y="1897063"/>
              <a:ext cx="835025" cy="1039813"/>
            </a:xfrm>
            <a:custGeom>
              <a:avLst/>
              <a:gdLst/>
              <a:ahLst/>
              <a:cxnLst>
                <a:cxn ang="0">
                  <a:pos x="526" y="655"/>
                </a:cxn>
                <a:cxn ang="0">
                  <a:pos x="0" y="291"/>
                </a:cxn>
                <a:cxn ang="0">
                  <a:pos x="0" y="0"/>
                </a:cxn>
                <a:cxn ang="0">
                  <a:pos x="526" y="364"/>
                </a:cxn>
                <a:cxn ang="0">
                  <a:pos x="526" y="655"/>
                </a:cxn>
              </a:cxnLst>
              <a:rect l="0" t="0" r="r" b="b"/>
              <a:pathLst>
                <a:path w="526" h="655">
                  <a:moveTo>
                    <a:pt x="526" y="655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526" y="364"/>
                  </a:lnTo>
                  <a:lnTo>
                    <a:pt x="526" y="655"/>
                  </a:lnTo>
                  <a:close/>
                </a:path>
              </a:pathLst>
            </a:custGeom>
            <a:solidFill>
              <a:srgbClr val="AA65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1908178" y="1808163"/>
              <a:ext cx="3021012" cy="666750"/>
            </a:xfrm>
            <a:custGeom>
              <a:avLst/>
              <a:gdLst/>
              <a:ahLst/>
              <a:cxnLst>
                <a:cxn ang="0">
                  <a:pos x="526" y="420"/>
                </a:cxn>
                <a:cxn ang="0">
                  <a:pos x="0" y="56"/>
                </a:cxn>
                <a:cxn ang="0">
                  <a:pos x="1352" y="0"/>
                </a:cxn>
                <a:cxn ang="0">
                  <a:pos x="1903" y="361"/>
                </a:cxn>
                <a:cxn ang="0">
                  <a:pos x="526" y="420"/>
                </a:cxn>
              </a:cxnLst>
              <a:rect l="0" t="0" r="r" b="b"/>
              <a:pathLst>
                <a:path w="1903" h="420">
                  <a:moveTo>
                    <a:pt x="526" y="420"/>
                  </a:moveTo>
                  <a:lnTo>
                    <a:pt x="0" y="56"/>
                  </a:lnTo>
                  <a:lnTo>
                    <a:pt x="1352" y="0"/>
                  </a:lnTo>
                  <a:lnTo>
                    <a:pt x="1903" y="361"/>
                  </a:lnTo>
                  <a:lnTo>
                    <a:pt x="526" y="420"/>
                  </a:lnTo>
                  <a:close/>
                </a:path>
              </a:pathLst>
            </a:custGeom>
            <a:solidFill>
              <a:srgbClr val="D885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2876553" y="1844675"/>
              <a:ext cx="1757362" cy="446088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1107" y="234"/>
                </a:cxn>
                <a:cxn ang="0">
                  <a:pos x="0" y="281"/>
                </a:cxn>
                <a:cxn ang="0">
                  <a:pos x="0" y="47"/>
                </a:cxn>
                <a:cxn ang="0">
                  <a:pos x="1107" y="0"/>
                </a:cxn>
              </a:cxnLst>
              <a:rect l="0" t="0" r="r" b="b"/>
              <a:pathLst>
                <a:path w="1107" h="281">
                  <a:moveTo>
                    <a:pt x="1107" y="0"/>
                  </a:moveTo>
                  <a:lnTo>
                    <a:pt x="1107" y="234"/>
                  </a:lnTo>
                  <a:lnTo>
                    <a:pt x="0" y="281"/>
                  </a:lnTo>
                  <a:lnTo>
                    <a:pt x="0" y="47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F15A2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2205040" y="1454150"/>
              <a:ext cx="671512" cy="836613"/>
            </a:xfrm>
            <a:custGeom>
              <a:avLst/>
              <a:gdLst/>
              <a:ahLst/>
              <a:cxnLst>
                <a:cxn ang="0">
                  <a:pos x="423" y="527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423" y="293"/>
                </a:cxn>
                <a:cxn ang="0">
                  <a:pos x="423" y="527"/>
                </a:cxn>
              </a:cxnLst>
              <a:rect l="0" t="0" r="r" b="b"/>
              <a:pathLst>
                <a:path w="423" h="527">
                  <a:moveTo>
                    <a:pt x="423" y="527"/>
                  </a:moveTo>
                  <a:lnTo>
                    <a:pt x="0" y="234"/>
                  </a:lnTo>
                  <a:lnTo>
                    <a:pt x="0" y="0"/>
                  </a:lnTo>
                  <a:lnTo>
                    <a:pt x="423" y="293"/>
                  </a:lnTo>
                  <a:lnTo>
                    <a:pt x="423" y="527"/>
                  </a:lnTo>
                  <a:close/>
                </a:path>
              </a:pathLst>
            </a:custGeom>
            <a:solidFill>
              <a:srgbClr val="C4340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2205040" y="1384300"/>
              <a:ext cx="2428875" cy="534988"/>
            </a:xfrm>
            <a:custGeom>
              <a:avLst/>
              <a:gdLst/>
              <a:ahLst/>
              <a:cxnLst>
                <a:cxn ang="0">
                  <a:pos x="423" y="337"/>
                </a:cxn>
                <a:cxn ang="0">
                  <a:pos x="0" y="44"/>
                </a:cxn>
                <a:cxn ang="0">
                  <a:pos x="1086" y="0"/>
                </a:cxn>
                <a:cxn ang="0">
                  <a:pos x="1530" y="290"/>
                </a:cxn>
                <a:cxn ang="0">
                  <a:pos x="423" y="337"/>
                </a:cxn>
              </a:cxnLst>
              <a:rect l="0" t="0" r="r" b="b"/>
              <a:pathLst>
                <a:path w="1530" h="337">
                  <a:moveTo>
                    <a:pt x="423" y="337"/>
                  </a:moveTo>
                  <a:lnTo>
                    <a:pt x="0" y="44"/>
                  </a:lnTo>
                  <a:lnTo>
                    <a:pt x="1086" y="0"/>
                  </a:lnTo>
                  <a:lnTo>
                    <a:pt x="1530" y="290"/>
                  </a:lnTo>
                  <a:lnTo>
                    <a:pt x="423" y="337"/>
                  </a:lnTo>
                  <a:close/>
                </a:path>
              </a:pathLst>
            </a:custGeom>
            <a:solidFill>
              <a:srgbClr val="F2380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621941" y="1060088"/>
            <a:ext cx="4759961" cy="639445"/>
            <a:chOff x="683568" y="1509667"/>
            <a:chExt cx="2671537" cy="639445"/>
          </a:xfrm>
        </p:grpSpPr>
        <p:sp>
          <p:nvSpPr>
            <p:cNvPr id="24" name="KSO_GN1"/>
            <p:cNvSpPr txBox="1"/>
            <p:nvPr/>
          </p:nvSpPr>
          <p:spPr>
            <a:xfrm>
              <a:off x="683568" y="1562447"/>
              <a:ext cx="36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B0F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en-US" altLang="zh-CN" sz="2400" b="1" kern="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683568" y="1509667"/>
              <a:ext cx="2574846" cy="0"/>
            </a:xfrm>
            <a:prstGeom prst="line">
              <a:avLst/>
            </a:prstGeom>
            <a:ln>
              <a:solidFill>
                <a:srgbClr val="C7C7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KSO_GT1.1.1"/>
            <p:cNvSpPr txBox="1"/>
            <p:nvPr/>
          </p:nvSpPr>
          <p:spPr>
            <a:xfrm>
              <a:off x="1083800" y="1563007"/>
              <a:ext cx="2271305" cy="58610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just" eaLnBrk="1" latinLnBrk="0" hangingPunct="1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迅速将中暑者移至凉快通风处;</a:t>
              </a:r>
              <a:endPara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621941" y="1791023"/>
            <a:ext cx="4697096" cy="629285"/>
            <a:chOff x="683568" y="1473040"/>
            <a:chExt cx="2636254" cy="629285"/>
          </a:xfrm>
        </p:grpSpPr>
        <p:sp>
          <p:nvSpPr>
            <p:cNvPr id="28" name="KSO_GN1"/>
            <p:cNvSpPr txBox="1"/>
            <p:nvPr/>
          </p:nvSpPr>
          <p:spPr>
            <a:xfrm>
              <a:off x="683568" y="1562447"/>
              <a:ext cx="36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defRPr/>
              </a:pPr>
              <a:r>
                <a:rPr lang="en-US" altLang="zh-CN" sz="2400" b="1" kern="0" dirty="0" smtClean="0">
                  <a:solidFill>
                    <a:srgbClr val="00B0F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en-US" altLang="zh-CN" sz="24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83568" y="1509667"/>
              <a:ext cx="2574846" cy="0"/>
            </a:xfrm>
            <a:prstGeom prst="line">
              <a:avLst/>
            </a:prstGeom>
            <a:ln>
              <a:solidFill>
                <a:srgbClr val="C7C7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KSO_GT1.1.1"/>
            <p:cNvSpPr txBox="1"/>
            <p:nvPr/>
          </p:nvSpPr>
          <p:spPr>
            <a:xfrm>
              <a:off x="1060634" y="1473040"/>
              <a:ext cx="2259188" cy="62928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just" eaLnBrk="1" latinLnBrk="0" hangingPunct="1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脱去或解松衣服，使患者平卧休息;</a:t>
              </a:r>
              <a:endPara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21941" y="2556829"/>
            <a:ext cx="4740908" cy="556290"/>
            <a:chOff x="683568" y="1366157"/>
            <a:chExt cx="2660844" cy="556290"/>
          </a:xfrm>
        </p:grpSpPr>
        <p:sp>
          <p:nvSpPr>
            <p:cNvPr id="32" name="KSO_GN1"/>
            <p:cNvSpPr txBox="1"/>
            <p:nvPr/>
          </p:nvSpPr>
          <p:spPr>
            <a:xfrm>
              <a:off x="683568" y="1562447"/>
              <a:ext cx="36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defRPr/>
              </a:pPr>
              <a:r>
                <a:rPr lang="en-US" altLang="zh-CN" sz="2400" b="1" kern="0" dirty="0" smtClean="0">
                  <a:solidFill>
                    <a:srgbClr val="00B0F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en-US" altLang="zh-CN" sz="24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683568" y="1366157"/>
              <a:ext cx="2574846" cy="0"/>
            </a:xfrm>
            <a:prstGeom prst="line">
              <a:avLst/>
            </a:prstGeom>
            <a:ln>
              <a:solidFill>
                <a:srgbClr val="C7C7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KSO_GT1.1.1"/>
            <p:cNvSpPr txBox="1"/>
            <p:nvPr/>
          </p:nvSpPr>
          <p:spPr>
            <a:xfrm>
              <a:off x="1048516" y="1420767"/>
              <a:ext cx="2295896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lvl="0" algn="just" eaLnBrk="1" latinLnBrk="0" hangingPunct="1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给患者喝含盐清凉饮料或含食盐0.1%～0.3%的凉开水;</a:t>
              </a:r>
              <a:endParaRPr lang="zh-CN" altLang="en-US" sz="1400" kern="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621941" y="3322746"/>
            <a:ext cx="4740908" cy="500380"/>
            <a:chOff x="683568" y="1509667"/>
            <a:chExt cx="2660844" cy="500380"/>
          </a:xfrm>
        </p:grpSpPr>
        <p:sp>
          <p:nvSpPr>
            <p:cNvPr id="36" name="KSO_GN1"/>
            <p:cNvSpPr txBox="1"/>
            <p:nvPr/>
          </p:nvSpPr>
          <p:spPr>
            <a:xfrm>
              <a:off x="683568" y="1562447"/>
              <a:ext cx="36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defRPr/>
              </a:pPr>
              <a:r>
                <a:rPr lang="en-US" altLang="zh-CN" sz="2400" b="1" kern="0" dirty="0" smtClean="0">
                  <a:solidFill>
                    <a:srgbClr val="00B0F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en-US" altLang="zh-CN" sz="24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683568" y="1509667"/>
              <a:ext cx="2574846" cy="0"/>
            </a:xfrm>
            <a:prstGeom prst="line">
              <a:avLst/>
            </a:prstGeom>
            <a:ln>
              <a:solidFill>
                <a:srgbClr val="C7C7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KSO_GT1.1.1"/>
            <p:cNvSpPr txBox="1"/>
            <p:nvPr/>
          </p:nvSpPr>
          <p:spPr>
            <a:xfrm>
              <a:off x="1048516" y="1564277"/>
              <a:ext cx="2295896" cy="44577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just" eaLnBrk="1" latinLnBrk="0" hangingPunct="1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用凉水或酒精擦身</a:t>
              </a:r>
              <a:endPara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622040" y="4030345"/>
            <a:ext cx="4810125" cy="579120"/>
            <a:chOff x="683568" y="1509667"/>
            <a:chExt cx="2575310" cy="579120"/>
          </a:xfrm>
        </p:grpSpPr>
        <p:sp>
          <p:nvSpPr>
            <p:cNvPr id="40" name="KSO_GN1"/>
            <p:cNvSpPr txBox="1"/>
            <p:nvPr/>
          </p:nvSpPr>
          <p:spPr>
            <a:xfrm>
              <a:off x="683568" y="1562447"/>
              <a:ext cx="36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defRPr/>
              </a:pPr>
              <a:r>
                <a:rPr lang="en-US" altLang="zh-CN" sz="2400" b="1" kern="0" dirty="0" smtClean="0">
                  <a:solidFill>
                    <a:srgbClr val="00B0F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en-US" altLang="zh-CN" sz="24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683568" y="1509667"/>
              <a:ext cx="2574846" cy="0"/>
            </a:xfrm>
            <a:prstGeom prst="line">
              <a:avLst/>
            </a:prstGeom>
            <a:ln>
              <a:solidFill>
                <a:srgbClr val="C7C7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KSO_GT1.1.1"/>
            <p:cNvSpPr txBox="1"/>
            <p:nvPr/>
          </p:nvSpPr>
          <p:spPr>
            <a:xfrm>
              <a:off x="1048516" y="1564277"/>
              <a:ext cx="2210362" cy="5245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lvl="0" algn="just" eaLnBrk="1" latinLnBrk="0" hangingPunct="1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用冷水毛巾敷在病人的头部和颈部，让病人服些人丹或十滴水</a:t>
              </a:r>
              <a:endPara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962660" y="211455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先兆中暑急救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5"/>
          <p:cNvGrpSpPr/>
          <p:nvPr/>
        </p:nvGrpSpPr>
        <p:grpSpPr>
          <a:xfrm>
            <a:off x="611560" y="1330926"/>
            <a:ext cx="3021012" cy="2654301"/>
            <a:chOff x="1908178" y="1384300"/>
            <a:chExt cx="3021012" cy="2654301"/>
          </a:xfrm>
        </p:grpSpPr>
        <p:sp>
          <p:nvSpPr>
            <p:cNvPr id="3" name="Freeform 6"/>
            <p:cNvSpPr/>
            <p:nvPr/>
          </p:nvSpPr>
          <p:spPr bwMode="auto">
            <a:xfrm>
              <a:off x="3103565" y="3779838"/>
              <a:ext cx="1019175" cy="258763"/>
            </a:xfrm>
            <a:custGeom>
              <a:avLst/>
              <a:gdLst/>
              <a:ahLst/>
              <a:cxnLst>
                <a:cxn ang="0">
                  <a:pos x="642" y="0"/>
                </a:cxn>
                <a:cxn ang="0">
                  <a:pos x="642" y="135"/>
                </a:cxn>
                <a:cxn ang="0">
                  <a:pos x="0" y="163"/>
                </a:cxn>
                <a:cxn ang="0">
                  <a:pos x="0" y="27"/>
                </a:cxn>
                <a:cxn ang="0">
                  <a:pos x="642" y="0"/>
                </a:cxn>
              </a:cxnLst>
              <a:rect l="0" t="0" r="r" b="b"/>
              <a:pathLst>
                <a:path w="642" h="163">
                  <a:moveTo>
                    <a:pt x="642" y="0"/>
                  </a:moveTo>
                  <a:lnTo>
                    <a:pt x="642" y="135"/>
                  </a:lnTo>
                  <a:lnTo>
                    <a:pt x="0" y="163"/>
                  </a:lnTo>
                  <a:lnTo>
                    <a:pt x="0" y="27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0099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713040" y="3552825"/>
              <a:ext cx="390525" cy="485775"/>
            </a:xfrm>
            <a:custGeom>
              <a:avLst/>
              <a:gdLst/>
              <a:ahLst/>
              <a:cxnLst>
                <a:cxn ang="0">
                  <a:pos x="246" y="306"/>
                </a:cxn>
                <a:cxn ang="0">
                  <a:pos x="0" y="135"/>
                </a:cxn>
                <a:cxn ang="0">
                  <a:pos x="0" y="0"/>
                </a:cxn>
                <a:cxn ang="0">
                  <a:pos x="246" y="170"/>
                </a:cxn>
                <a:cxn ang="0">
                  <a:pos x="246" y="306"/>
                </a:cxn>
              </a:cxnLst>
              <a:rect l="0" t="0" r="r" b="b"/>
              <a:pathLst>
                <a:path w="246" h="306">
                  <a:moveTo>
                    <a:pt x="246" y="306"/>
                  </a:moveTo>
                  <a:lnTo>
                    <a:pt x="0" y="135"/>
                  </a:lnTo>
                  <a:lnTo>
                    <a:pt x="0" y="0"/>
                  </a:lnTo>
                  <a:lnTo>
                    <a:pt x="246" y="170"/>
                  </a:lnTo>
                  <a:lnTo>
                    <a:pt x="246" y="306"/>
                  </a:lnTo>
                  <a:close/>
                </a:path>
              </a:pathLst>
            </a:custGeom>
            <a:solidFill>
              <a:srgbClr val="04747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2713040" y="3511550"/>
              <a:ext cx="1409700" cy="311150"/>
            </a:xfrm>
            <a:custGeom>
              <a:avLst/>
              <a:gdLst/>
              <a:ahLst/>
              <a:cxnLst>
                <a:cxn ang="0">
                  <a:pos x="246" y="196"/>
                </a:cxn>
                <a:cxn ang="0">
                  <a:pos x="0" y="26"/>
                </a:cxn>
                <a:cxn ang="0">
                  <a:pos x="631" y="0"/>
                </a:cxn>
                <a:cxn ang="0">
                  <a:pos x="888" y="169"/>
                </a:cxn>
                <a:cxn ang="0">
                  <a:pos x="246" y="196"/>
                </a:cxn>
              </a:cxnLst>
              <a:rect l="0" t="0" r="r" b="b"/>
              <a:pathLst>
                <a:path w="888" h="196">
                  <a:moveTo>
                    <a:pt x="246" y="196"/>
                  </a:moveTo>
                  <a:lnTo>
                    <a:pt x="0" y="26"/>
                  </a:lnTo>
                  <a:lnTo>
                    <a:pt x="631" y="0"/>
                  </a:lnTo>
                  <a:lnTo>
                    <a:pt x="888" y="169"/>
                  </a:lnTo>
                  <a:lnTo>
                    <a:pt x="246" y="196"/>
                  </a:lnTo>
                  <a:close/>
                </a:path>
              </a:pathLst>
            </a:custGeom>
            <a:solidFill>
              <a:srgbClr val="0289A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2924178" y="3319463"/>
              <a:ext cx="1603375" cy="406400"/>
            </a:xfrm>
            <a:custGeom>
              <a:avLst/>
              <a:gdLst/>
              <a:ahLst/>
              <a:cxnLst>
                <a:cxn ang="0">
                  <a:pos x="1010" y="0"/>
                </a:cxn>
                <a:cxn ang="0">
                  <a:pos x="1010" y="212"/>
                </a:cxn>
                <a:cxn ang="0">
                  <a:pos x="0" y="256"/>
                </a:cxn>
                <a:cxn ang="0">
                  <a:pos x="0" y="42"/>
                </a:cxn>
                <a:cxn ang="0">
                  <a:pos x="1010" y="0"/>
                </a:cxn>
              </a:cxnLst>
              <a:rect l="0" t="0" r="r" b="b"/>
              <a:pathLst>
                <a:path w="1010" h="256">
                  <a:moveTo>
                    <a:pt x="1010" y="0"/>
                  </a:moveTo>
                  <a:lnTo>
                    <a:pt x="1010" y="212"/>
                  </a:lnTo>
                  <a:lnTo>
                    <a:pt x="0" y="256"/>
                  </a:lnTo>
                  <a:lnTo>
                    <a:pt x="0" y="42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2311403" y="2963863"/>
              <a:ext cx="612775" cy="762000"/>
            </a:xfrm>
            <a:custGeom>
              <a:avLst/>
              <a:gdLst/>
              <a:ahLst/>
              <a:cxnLst>
                <a:cxn ang="0">
                  <a:pos x="386" y="480"/>
                </a:cxn>
                <a:cxn ang="0">
                  <a:pos x="0" y="212"/>
                </a:cxn>
                <a:cxn ang="0">
                  <a:pos x="0" y="0"/>
                </a:cxn>
                <a:cxn ang="0">
                  <a:pos x="386" y="266"/>
                </a:cxn>
                <a:cxn ang="0">
                  <a:pos x="386" y="480"/>
                </a:cxn>
              </a:cxnLst>
              <a:rect l="0" t="0" r="r" b="b"/>
              <a:pathLst>
                <a:path w="386" h="480">
                  <a:moveTo>
                    <a:pt x="386" y="480"/>
                  </a:moveTo>
                  <a:lnTo>
                    <a:pt x="0" y="212"/>
                  </a:lnTo>
                  <a:lnTo>
                    <a:pt x="0" y="0"/>
                  </a:lnTo>
                  <a:lnTo>
                    <a:pt x="386" y="266"/>
                  </a:lnTo>
                  <a:lnTo>
                    <a:pt x="386" y="480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2311403" y="2897188"/>
              <a:ext cx="2216150" cy="488950"/>
            </a:xfrm>
            <a:custGeom>
              <a:avLst/>
              <a:gdLst/>
              <a:ahLst/>
              <a:cxnLst>
                <a:cxn ang="0">
                  <a:pos x="386" y="308"/>
                </a:cxn>
                <a:cxn ang="0">
                  <a:pos x="0" y="42"/>
                </a:cxn>
                <a:cxn ang="0">
                  <a:pos x="991" y="0"/>
                </a:cxn>
                <a:cxn ang="0">
                  <a:pos x="1396" y="266"/>
                </a:cxn>
                <a:cxn ang="0">
                  <a:pos x="386" y="308"/>
                </a:cxn>
              </a:cxnLst>
              <a:rect l="0" t="0" r="r" b="b"/>
              <a:pathLst>
                <a:path w="1396" h="308">
                  <a:moveTo>
                    <a:pt x="386" y="308"/>
                  </a:moveTo>
                  <a:lnTo>
                    <a:pt x="0" y="42"/>
                  </a:lnTo>
                  <a:lnTo>
                    <a:pt x="991" y="0"/>
                  </a:lnTo>
                  <a:lnTo>
                    <a:pt x="1396" y="266"/>
                  </a:lnTo>
                  <a:lnTo>
                    <a:pt x="386" y="308"/>
                  </a:ln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014665" y="2979738"/>
              <a:ext cx="1311275" cy="333375"/>
            </a:xfrm>
            <a:custGeom>
              <a:avLst/>
              <a:gdLst/>
              <a:ahLst/>
              <a:cxnLst>
                <a:cxn ang="0">
                  <a:pos x="826" y="0"/>
                </a:cxn>
                <a:cxn ang="0">
                  <a:pos x="826" y="174"/>
                </a:cxn>
                <a:cxn ang="0">
                  <a:pos x="0" y="210"/>
                </a:cxn>
                <a:cxn ang="0">
                  <a:pos x="0" y="36"/>
                </a:cxn>
                <a:cxn ang="0">
                  <a:pos x="826" y="0"/>
                </a:cxn>
              </a:cxnLst>
              <a:rect l="0" t="0" r="r" b="b"/>
              <a:pathLst>
                <a:path w="826" h="210">
                  <a:moveTo>
                    <a:pt x="826" y="0"/>
                  </a:moveTo>
                  <a:lnTo>
                    <a:pt x="826" y="174"/>
                  </a:lnTo>
                  <a:lnTo>
                    <a:pt x="0" y="210"/>
                  </a:lnTo>
                  <a:lnTo>
                    <a:pt x="0" y="36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51566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2513015" y="2689225"/>
              <a:ext cx="501650" cy="623888"/>
            </a:xfrm>
            <a:custGeom>
              <a:avLst/>
              <a:gdLst/>
              <a:ahLst/>
              <a:cxnLst>
                <a:cxn ang="0">
                  <a:pos x="316" y="393"/>
                </a:cxn>
                <a:cxn ang="0">
                  <a:pos x="0" y="174"/>
                </a:cxn>
                <a:cxn ang="0">
                  <a:pos x="0" y="0"/>
                </a:cxn>
                <a:cxn ang="0">
                  <a:pos x="316" y="219"/>
                </a:cxn>
                <a:cxn ang="0">
                  <a:pos x="316" y="393"/>
                </a:cxn>
              </a:cxnLst>
              <a:rect l="0" t="0" r="r" b="b"/>
              <a:pathLst>
                <a:path w="316" h="393">
                  <a:moveTo>
                    <a:pt x="316" y="393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316" y="219"/>
                  </a:lnTo>
                  <a:lnTo>
                    <a:pt x="316" y="393"/>
                  </a:lnTo>
                  <a:close/>
                </a:path>
              </a:pathLst>
            </a:custGeom>
            <a:solidFill>
              <a:srgbClr val="3F434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2513015" y="2636838"/>
              <a:ext cx="1812925" cy="400050"/>
            </a:xfrm>
            <a:custGeom>
              <a:avLst/>
              <a:gdLst/>
              <a:ahLst/>
              <a:cxnLst>
                <a:cxn ang="0">
                  <a:pos x="316" y="252"/>
                </a:cxn>
                <a:cxn ang="0">
                  <a:pos x="0" y="33"/>
                </a:cxn>
                <a:cxn ang="0">
                  <a:pos x="811" y="0"/>
                </a:cxn>
                <a:cxn ang="0">
                  <a:pos x="1142" y="216"/>
                </a:cxn>
                <a:cxn ang="0">
                  <a:pos x="316" y="252"/>
                </a:cxn>
              </a:cxnLst>
              <a:rect l="0" t="0" r="r" b="b"/>
              <a:pathLst>
                <a:path w="1142" h="252">
                  <a:moveTo>
                    <a:pt x="316" y="252"/>
                  </a:moveTo>
                  <a:lnTo>
                    <a:pt x="0" y="33"/>
                  </a:lnTo>
                  <a:lnTo>
                    <a:pt x="811" y="0"/>
                  </a:lnTo>
                  <a:lnTo>
                    <a:pt x="1142" y="216"/>
                  </a:lnTo>
                  <a:lnTo>
                    <a:pt x="316" y="252"/>
                  </a:lnTo>
                  <a:close/>
                </a:path>
              </a:pathLst>
            </a:custGeom>
            <a:solidFill>
              <a:srgbClr val="464A5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3014665" y="2979738"/>
              <a:ext cx="1311275" cy="333375"/>
            </a:xfrm>
            <a:custGeom>
              <a:avLst/>
              <a:gdLst/>
              <a:ahLst/>
              <a:cxnLst>
                <a:cxn ang="0">
                  <a:pos x="826" y="0"/>
                </a:cxn>
                <a:cxn ang="0">
                  <a:pos x="826" y="174"/>
                </a:cxn>
                <a:cxn ang="0">
                  <a:pos x="0" y="210"/>
                </a:cxn>
                <a:cxn ang="0">
                  <a:pos x="0" y="36"/>
                </a:cxn>
                <a:cxn ang="0">
                  <a:pos x="826" y="0"/>
                </a:cxn>
              </a:cxnLst>
              <a:rect l="0" t="0" r="r" b="b"/>
              <a:pathLst>
                <a:path w="826" h="210">
                  <a:moveTo>
                    <a:pt x="826" y="0"/>
                  </a:moveTo>
                  <a:lnTo>
                    <a:pt x="826" y="174"/>
                  </a:lnTo>
                  <a:lnTo>
                    <a:pt x="0" y="210"/>
                  </a:lnTo>
                  <a:lnTo>
                    <a:pt x="0" y="36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51566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2513015" y="2689225"/>
              <a:ext cx="501650" cy="623888"/>
            </a:xfrm>
            <a:custGeom>
              <a:avLst/>
              <a:gdLst/>
              <a:ahLst/>
              <a:cxnLst>
                <a:cxn ang="0">
                  <a:pos x="316" y="393"/>
                </a:cxn>
                <a:cxn ang="0">
                  <a:pos x="0" y="174"/>
                </a:cxn>
                <a:cxn ang="0">
                  <a:pos x="0" y="0"/>
                </a:cxn>
                <a:cxn ang="0">
                  <a:pos x="316" y="219"/>
                </a:cxn>
                <a:cxn ang="0">
                  <a:pos x="316" y="393"/>
                </a:cxn>
              </a:cxnLst>
              <a:rect l="0" t="0" r="r" b="b"/>
              <a:pathLst>
                <a:path w="316" h="393">
                  <a:moveTo>
                    <a:pt x="316" y="393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316" y="219"/>
                  </a:lnTo>
                  <a:lnTo>
                    <a:pt x="316" y="393"/>
                  </a:lnTo>
                  <a:close/>
                </a:path>
              </a:pathLst>
            </a:custGeom>
            <a:solidFill>
              <a:srgbClr val="3F434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2513015" y="2636838"/>
              <a:ext cx="1812925" cy="400050"/>
            </a:xfrm>
            <a:custGeom>
              <a:avLst/>
              <a:gdLst/>
              <a:ahLst/>
              <a:cxnLst>
                <a:cxn ang="0">
                  <a:pos x="316" y="252"/>
                </a:cxn>
                <a:cxn ang="0">
                  <a:pos x="0" y="33"/>
                </a:cxn>
                <a:cxn ang="0">
                  <a:pos x="811" y="0"/>
                </a:cxn>
                <a:cxn ang="0">
                  <a:pos x="1142" y="216"/>
                </a:cxn>
                <a:cxn ang="0">
                  <a:pos x="316" y="252"/>
                </a:cxn>
              </a:cxnLst>
              <a:rect l="0" t="0" r="r" b="b"/>
              <a:pathLst>
                <a:path w="1142" h="252">
                  <a:moveTo>
                    <a:pt x="316" y="252"/>
                  </a:moveTo>
                  <a:lnTo>
                    <a:pt x="0" y="33"/>
                  </a:lnTo>
                  <a:lnTo>
                    <a:pt x="811" y="0"/>
                  </a:lnTo>
                  <a:lnTo>
                    <a:pt x="1142" y="216"/>
                  </a:lnTo>
                  <a:lnTo>
                    <a:pt x="316" y="252"/>
                  </a:lnTo>
                  <a:close/>
                </a:path>
              </a:pathLst>
            </a:custGeom>
            <a:solidFill>
              <a:srgbClr val="464A5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2743203" y="2381250"/>
              <a:ext cx="2185987" cy="555625"/>
            </a:xfrm>
            <a:custGeom>
              <a:avLst/>
              <a:gdLst/>
              <a:ahLst/>
              <a:cxnLst>
                <a:cxn ang="0">
                  <a:pos x="1377" y="0"/>
                </a:cxn>
                <a:cxn ang="0">
                  <a:pos x="1377" y="290"/>
                </a:cxn>
                <a:cxn ang="0">
                  <a:pos x="0" y="350"/>
                </a:cxn>
                <a:cxn ang="0">
                  <a:pos x="0" y="59"/>
                </a:cxn>
                <a:cxn ang="0">
                  <a:pos x="1377" y="0"/>
                </a:cxn>
              </a:cxnLst>
              <a:rect l="0" t="0" r="r" b="b"/>
              <a:pathLst>
                <a:path w="1377" h="350">
                  <a:moveTo>
                    <a:pt x="1377" y="0"/>
                  </a:moveTo>
                  <a:lnTo>
                    <a:pt x="1377" y="290"/>
                  </a:lnTo>
                  <a:lnTo>
                    <a:pt x="0" y="350"/>
                  </a:lnTo>
                  <a:lnTo>
                    <a:pt x="0" y="59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29B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1908178" y="1897063"/>
              <a:ext cx="835025" cy="1039813"/>
            </a:xfrm>
            <a:custGeom>
              <a:avLst/>
              <a:gdLst/>
              <a:ahLst/>
              <a:cxnLst>
                <a:cxn ang="0">
                  <a:pos x="526" y="655"/>
                </a:cxn>
                <a:cxn ang="0">
                  <a:pos x="0" y="291"/>
                </a:cxn>
                <a:cxn ang="0">
                  <a:pos x="0" y="0"/>
                </a:cxn>
                <a:cxn ang="0">
                  <a:pos x="526" y="364"/>
                </a:cxn>
                <a:cxn ang="0">
                  <a:pos x="526" y="655"/>
                </a:cxn>
              </a:cxnLst>
              <a:rect l="0" t="0" r="r" b="b"/>
              <a:pathLst>
                <a:path w="526" h="655">
                  <a:moveTo>
                    <a:pt x="526" y="655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526" y="364"/>
                  </a:lnTo>
                  <a:lnTo>
                    <a:pt x="526" y="655"/>
                  </a:lnTo>
                  <a:close/>
                </a:path>
              </a:pathLst>
            </a:custGeom>
            <a:solidFill>
              <a:srgbClr val="AA65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1908178" y="1808163"/>
              <a:ext cx="3021012" cy="666750"/>
            </a:xfrm>
            <a:custGeom>
              <a:avLst/>
              <a:gdLst/>
              <a:ahLst/>
              <a:cxnLst>
                <a:cxn ang="0">
                  <a:pos x="526" y="420"/>
                </a:cxn>
                <a:cxn ang="0">
                  <a:pos x="0" y="56"/>
                </a:cxn>
                <a:cxn ang="0">
                  <a:pos x="1352" y="0"/>
                </a:cxn>
                <a:cxn ang="0">
                  <a:pos x="1903" y="361"/>
                </a:cxn>
                <a:cxn ang="0">
                  <a:pos x="526" y="420"/>
                </a:cxn>
              </a:cxnLst>
              <a:rect l="0" t="0" r="r" b="b"/>
              <a:pathLst>
                <a:path w="1903" h="420">
                  <a:moveTo>
                    <a:pt x="526" y="420"/>
                  </a:moveTo>
                  <a:lnTo>
                    <a:pt x="0" y="56"/>
                  </a:lnTo>
                  <a:lnTo>
                    <a:pt x="1352" y="0"/>
                  </a:lnTo>
                  <a:lnTo>
                    <a:pt x="1903" y="361"/>
                  </a:lnTo>
                  <a:lnTo>
                    <a:pt x="526" y="420"/>
                  </a:lnTo>
                  <a:close/>
                </a:path>
              </a:pathLst>
            </a:custGeom>
            <a:solidFill>
              <a:srgbClr val="D885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2876553" y="1844675"/>
              <a:ext cx="1757362" cy="446088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1107" y="234"/>
                </a:cxn>
                <a:cxn ang="0">
                  <a:pos x="0" y="281"/>
                </a:cxn>
                <a:cxn ang="0">
                  <a:pos x="0" y="47"/>
                </a:cxn>
                <a:cxn ang="0">
                  <a:pos x="1107" y="0"/>
                </a:cxn>
              </a:cxnLst>
              <a:rect l="0" t="0" r="r" b="b"/>
              <a:pathLst>
                <a:path w="1107" h="281">
                  <a:moveTo>
                    <a:pt x="1107" y="0"/>
                  </a:moveTo>
                  <a:lnTo>
                    <a:pt x="1107" y="234"/>
                  </a:lnTo>
                  <a:lnTo>
                    <a:pt x="0" y="281"/>
                  </a:lnTo>
                  <a:lnTo>
                    <a:pt x="0" y="47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F15A2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2205040" y="1454150"/>
              <a:ext cx="671512" cy="836613"/>
            </a:xfrm>
            <a:custGeom>
              <a:avLst/>
              <a:gdLst/>
              <a:ahLst/>
              <a:cxnLst>
                <a:cxn ang="0">
                  <a:pos x="423" y="527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423" y="293"/>
                </a:cxn>
                <a:cxn ang="0">
                  <a:pos x="423" y="527"/>
                </a:cxn>
              </a:cxnLst>
              <a:rect l="0" t="0" r="r" b="b"/>
              <a:pathLst>
                <a:path w="423" h="527">
                  <a:moveTo>
                    <a:pt x="423" y="527"/>
                  </a:moveTo>
                  <a:lnTo>
                    <a:pt x="0" y="234"/>
                  </a:lnTo>
                  <a:lnTo>
                    <a:pt x="0" y="0"/>
                  </a:lnTo>
                  <a:lnTo>
                    <a:pt x="423" y="293"/>
                  </a:lnTo>
                  <a:lnTo>
                    <a:pt x="423" y="527"/>
                  </a:lnTo>
                  <a:close/>
                </a:path>
              </a:pathLst>
            </a:custGeom>
            <a:solidFill>
              <a:srgbClr val="C4340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2205040" y="1384300"/>
              <a:ext cx="2428875" cy="534988"/>
            </a:xfrm>
            <a:custGeom>
              <a:avLst/>
              <a:gdLst/>
              <a:ahLst/>
              <a:cxnLst>
                <a:cxn ang="0">
                  <a:pos x="423" y="337"/>
                </a:cxn>
                <a:cxn ang="0">
                  <a:pos x="0" y="44"/>
                </a:cxn>
                <a:cxn ang="0">
                  <a:pos x="1086" y="0"/>
                </a:cxn>
                <a:cxn ang="0">
                  <a:pos x="1530" y="290"/>
                </a:cxn>
                <a:cxn ang="0">
                  <a:pos x="423" y="337"/>
                </a:cxn>
              </a:cxnLst>
              <a:rect l="0" t="0" r="r" b="b"/>
              <a:pathLst>
                <a:path w="1530" h="337">
                  <a:moveTo>
                    <a:pt x="423" y="337"/>
                  </a:moveTo>
                  <a:lnTo>
                    <a:pt x="0" y="44"/>
                  </a:lnTo>
                  <a:lnTo>
                    <a:pt x="1086" y="0"/>
                  </a:lnTo>
                  <a:lnTo>
                    <a:pt x="1530" y="290"/>
                  </a:lnTo>
                  <a:lnTo>
                    <a:pt x="423" y="337"/>
                  </a:lnTo>
                  <a:close/>
                </a:path>
              </a:pathLst>
            </a:custGeom>
            <a:solidFill>
              <a:srgbClr val="F2380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621941" y="1060088"/>
            <a:ext cx="4697094" cy="640715"/>
            <a:chOff x="683568" y="1509667"/>
            <a:chExt cx="2636253" cy="640715"/>
          </a:xfrm>
        </p:grpSpPr>
        <p:sp>
          <p:nvSpPr>
            <p:cNvPr id="24" name="KSO_GN1"/>
            <p:cNvSpPr txBox="1"/>
            <p:nvPr/>
          </p:nvSpPr>
          <p:spPr>
            <a:xfrm>
              <a:off x="683568" y="1562447"/>
              <a:ext cx="36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B0F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en-US" altLang="zh-CN" sz="2400" b="1" kern="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683568" y="1509667"/>
              <a:ext cx="2574846" cy="0"/>
            </a:xfrm>
            <a:prstGeom prst="line">
              <a:avLst/>
            </a:prstGeom>
            <a:ln>
              <a:solidFill>
                <a:srgbClr val="C7C7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KSO_GT1.1.1"/>
            <p:cNvSpPr txBox="1"/>
            <p:nvPr/>
          </p:nvSpPr>
          <p:spPr>
            <a:xfrm>
              <a:off x="1048516" y="1564277"/>
              <a:ext cx="2271305" cy="58610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just" eaLnBrk="1" latinLnBrk="0" hangingPunct="1"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 </a:t>
              </a:r>
              <a:r>
                <a:rPr lang="zh-CN" altLang="en-US" sz="12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迅速将病人移至阴凉、通风的地方，同时垫高头部，解开衣裤，以利呼吸和散热</a:t>
              </a:r>
              <a:endParaRPr lang="zh-CN" altLang="en-US" sz="1200" kern="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621941" y="1791023"/>
            <a:ext cx="4697096" cy="629285"/>
            <a:chOff x="683568" y="1473040"/>
            <a:chExt cx="2636254" cy="629285"/>
          </a:xfrm>
        </p:grpSpPr>
        <p:sp>
          <p:nvSpPr>
            <p:cNvPr id="28" name="KSO_GN1"/>
            <p:cNvSpPr txBox="1"/>
            <p:nvPr/>
          </p:nvSpPr>
          <p:spPr>
            <a:xfrm>
              <a:off x="683568" y="1562447"/>
              <a:ext cx="36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defRPr/>
              </a:pPr>
              <a:r>
                <a:rPr lang="en-US" altLang="zh-CN" sz="2400" b="1" kern="0" dirty="0" smtClean="0">
                  <a:solidFill>
                    <a:srgbClr val="00B0F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en-US" altLang="zh-CN" sz="24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83568" y="1509667"/>
              <a:ext cx="2574846" cy="0"/>
            </a:xfrm>
            <a:prstGeom prst="line">
              <a:avLst/>
            </a:prstGeom>
            <a:ln>
              <a:solidFill>
                <a:srgbClr val="C7C7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KSO_GT1.1.1"/>
            <p:cNvSpPr txBox="1"/>
            <p:nvPr/>
          </p:nvSpPr>
          <p:spPr>
            <a:xfrm>
              <a:off x="1060634" y="1473040"/>
              <a:ext cx="2259188" cy="62928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just" eaLnBrk="1" latinLnBrk="0" hangingPunct="1"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敷</a:t>
              </a:r>
              <a:r>
                <a:rPr lang="zh-CN" altLang="en-US" sz="12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可用凉湿毛巾敷头部，或冰袋、冰块置于病人头部、腋窝、大腿内侧处</a:t>
              </a:r>
              <a:endParaRPr lang="zh-CN" altLang="en-US" sz="1200" kern="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21941" y="2556829"/>
            <a:ext cx="4740908" cy="556290"/>
            <a:chOff x="683568" y="1366157"/>
            <a:chExt cx="2660844" cy="556290"/>
          </a:xfrm>
        </p:grpSpPr>
        <p:sp>
          <p:nvSpPr>
            <p:cNvPr id="32" name="KSO_GN1"/>
            <p:cNvSpPr txBox="1"/>
            <p:nvPr/>
          </p:nvSpPr>
          <p:spPr>
            <a:xfrm>
              <a:off x="683568" y="1562447"/>
              <a:ext cx="36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defRPr/>
              </a:pPr>
              <a:r>
                <a:rPr lang="en-US" altLang="zh-CN" sz="2400" b="1" kern="0" dirty="0" smtClean="0">
                  <a:solidFill>
                    <a:srgbClr val="00B0F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en-US" altLang="zh-CN" sz="24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683568" y="1366157"/>
              <a:ext cx="2574846" cy="0"/>
            </a:xfrm>
            <a:prstGeom prst="line">
              <a:avLst/>
            </a:prstGeom>
            <a:ln>
              <a:solidFill>
                <a:srgbClr val="C7C7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KSO_GT1.1.1"/>
            <p:cNvSpPr txBox="1"/>
            <p:nvPr/>
          </p:nvSpPr>
          <p:spPr>
            <a:xfrm>
              <a:off x="1048516" y="1420767"/>
              <a:ext cx="2295896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just" eaLnBrk="1" latinLnBrk="0" hangingPunct="1"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促</a:t>
              </a:r>
              <a:r>
                <a:rPr lang="zh-CN" altLang="en-US" sz="12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将病人置于4摄氏度水中，并按摩四肢皮肤，使皮肤血管扩张，加速血液循环，促进散热。待肛门温度降至38℃，可停止降温</a:t>
              </a:r>
              <a:endParaRPr lang="zh-CN" altLang="en-US" sz="1200" kern="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endParaRPr lang="zh-CN" altLang="en-US" sz="1200" kern="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621941" y="3322746"/>
            <a:ext cx="4740908" cy="500380"/>
            <a:chOff x="683568" y="1509667"/>
            <a:chExt cx="2660844" cy="500380"/>
          </a:xfrm>
        </p:grpSpPr>
        <p:sp>
          <p:nvSpPr>
            <p:cNvPr id="36" name="KSO_GN1"/>
            <p:cNvSpPr txBox="1"/>
            <p:nvPr/>
          </p:nvSpPr>
          <p:spPr>
            <a:xfrm>
              <a:off x="683568" y="1562447"/>
              <a:ext cx="36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defRPr/>
              </a:pPr>
              <a:r>
                <a:rPr lang="en-US" altLang="zh-CN" sz="2400" b="1" kern="0" dirty="0" smtClean="0">
                  <a:solidFill>
                    <a:srgbClr val="00B0F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en-US" altLang="zh-CN" sz="24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683568" y="1509667"/>
              <a:ext cx="2574846" cy="0"/>
            </a:xfrm>
            <a:prstGeom prst="line">
              <a:avLst/>
            </a:prstGeom>
            <a:ln>
              <a:solidFill>
                <a:srgbClr val="C7C7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KSO_GT1.1.1"/>
            <p:cNvSpPr txBox="1"/>
            <p:nvPr/>
          </p:nvSpPr>
          <p:spPr>
            <a:xfrm>
              <a:off x="1048516" y="1564277"/>
              <a:ext cx="2295896" cy="44577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just" eaLnBrk="1" latinLnBrk="0" hangingPunct="1"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浸 </a:t>
              </a:r>
              <a:r>
                <a:rPr lang="zh-CN" altLang="en-US" sz="12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将患者躯体呈450浸在18摄氏度左右井水中，以浸没乳头为度。老年人、体弱者和心血管病患者，水温不宜过低</a:t>
              </a:r>
              <a:endParaRPr lang="zh-CN" altLang="en-US" sz="1200" kern="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endParaRPr lang="en-US" altLang="zh-CN" sz="1000" kern="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622040" y="4030345"/>
            <a:ext cx="4810125" cy="579120"/>
            <a:chOff x="683568" y="1509667"/>
            <a:chExt cx="2575310" cy="579120"/>
          </a:xfrm>
        </p:grpSpPr>
        <p:sp>
          <p:nvSpPr>
            <p:cNvPr id="40" name="KSO_GN1"/>
            <p:cNvSpPr txBox="1"/>
            <p:nvPr/>
          </p:nvSpPr>
          <p:spPr>
            <a:xfrm>
              <a:off x="683568" y="1562447"/>
              <a:ext cx="36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defRPr/>
              </a:pPr>
              <a:r>
                <a:rPr lang="en-US" altLang="zh-CN" sz="2400" b="1" kern="0" dirty="0" smtClean="0">
                  <a:solidFill>
                    <a:srgbClr val="00B0F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en-US" altLang="zh-CN" sz="24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683568" y="1509667"/>
              <a:ext cx="2574846" cy="0"/>
            </a:xfrm>
            <a:prstGeom prst="line">
              <a:avLst/>
            </a:prstGeom>
            <a:ln>
              <a:solidFill>
                <a:srgbClr val="C7C7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KSO_GT1.1.1"/>
            <p:cNvSpPr txBox="1"/>
            <p:nvPr/>
          </p:nvSpPr>
          <p:spPr>
            <a:xfrm>
              <a:off x="1048516" y="1564277"/>
              <a:ext cx="2210362" cy="5245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lvl="0" algn="just" eaLnBrk="1" latinLnBrk="0" hangingPunct="1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擦 </a:t>
              </a:r>
              <a:r>
                <a:rPr lang="en-US" altLang="zh-CN" sz="12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同时用毛巾擦浸在水中的患者身体，把皮肤擦红，一般擦15—30分钟左右，即刻把体温降至37℃—38℃，大脑未受损者至迅速清醒。同时及早与医院联系，进行及时抢救。</a:t>
              </a:r>
              <a:endParaRPr lang="en-US" altLang="zh-CN" sz="1200" kern="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962660" y="211455"/>
            <a:ext cx="219138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中暑急救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1419750"/>
            <a:ext cx="9144000" cy="20880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538199" y="2067750"/>
            <a:ext cx="425175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184537" y="1043940"/>
            <a:ext cx="8892662" cy="3564000"/>
            <a:chOff x="-14" y="1644"/>
            <a:chExt cx="14441" cy="5046"/>
          </a:xfrm>
        </p:grpSpPr>
        <p:sp>
          <p:nvSpPr>
            <p:cNvPr id="17" name="Rectangle 2"/>
            <p:cNvSpPr/>
            <p:nvPr/>
          </p:nvSpPr>
          <p:spPr>
            <a:xfrm>
              <a:off x="-14" y="1650"/>
              <a:ext cx="2957" cy="2520"/>
            </a:xfrm>
            <a:prstGeom prst="rect">
              <a:avLst/>
            </a:prstGeom>
            <a:blipFill rotWithShape="1">
              <a:blip r:embed="rId1" cstate="print"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3"/>
            <p:cNvSpPr/>
            <p:nvPr/>
          </p:nvSpPr>
          <p:spPr>
            <a:xfrm>
              <a:off x="-14" y="4164"/>
              <a:ext cx="2957" cy="2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4"/>
            <p:cNvSpPr/>
            <p:nvPr/>
          </p:nvSpPr>
          <p:spPr>
            <a:xfrm>
              <a:off x="2942" y="1650"/>
              <a:ext cx="2822" cy="2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"/>
            <p:cNvSpPr/>
            <p:nvPr/>
          </p:nvSpPr>
          <p:spPr>
            <a:xfrm>
              <a:off x="2942" y="4170"/>
              <a:ext cx="2822" cy="2520"/>
            </a:xfrm>
            <a:prstGeom prst="rect">
              <a:avLst/>
            </a:prstGeom>
            <a:blipFill rotWithShape="1">
              <a:blip r:embed="rId2" cstate="print"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"/>
            <p:cNvSpPr/>
            <p:nvPr/>
          </p:nvSpPr>
          <p:spPr>
            <a:xfrm>
              <a:off x="5765" y="1650"/>
              <a:ext cx="2822" cy="2520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7"/>
            <p:cNvSpPr/>
            <p:nvPr/>
          </p:nvSpPr>
          <p:spPr>
            <a:xfrm>
              <a:off x="5765" y="4164"/>
              <a:ext cx="2822" cy="2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8"/>
            <p:cNvSpPr/>
            <p:nvPr/>
          </p:nvSpPr>
          <p:spPr>
            <a:xfrm>
              <a:off x="8587" y="1650"/>
              <a:ext cx="2822" cy="2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9"/>
            <p:cNvSpPr/>
            <p:nvPr/>
          </p:nvSpPr>
          <p:spPr>
            <a:xfrm>
              <a:off x="8587" y="4170"/>
              <a:ext cx="2822" cy="2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10"/>
            <p:cNvSpPr/>
            <p:nvPr/>
          </p:nvSpPr>
          <p:spPr>
            <a:xfrm>
              <a:off x="11410" y="1644"/>
              <a:ext cx="3017" cy="2520"/>
            </a:xfrm>
            <a:prstGeom prst="rect">
              <a:avLst/>
            </a:prstGeom>
            <a:blipFill rotWithShape="1">
              <a:blip r:embed="rId5" cstate="print"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11"/>
            <p:cNvSpPr/>
            <p:nvPr/>
          </p:nvSpPr>
          <p:spPr>
            <a:xfrm>
              <a:off x="11410" y="4158"/>
              <a:ext cx="3017" cy="2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 Box 10"/>
            <p:cNvSpPr txBox="1">
              <a:spLocks noChangeArrowheads="1"/>
            </p:cNvSpPr>
            <p:nvPr/>
          </p:nvSpPr>
          <p:spPr bwMode="auto">
            <a:xfrm>
              <a:off x="6071" y="4540"/>
              <a:ext cx="2400" cy="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4~6</a:t>
              </a:r>
              <a:r>
                <a:rPr 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Min</a:t>
              </a:r>
              <a:endParaRPr 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  <a:p>
              <a:pPr algn="ctr" defTabSz="1087755"/>
              <a:endParaRPr 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  <a:p>
              <a:pPr defTabSz="1087755" eaLnBrk="1" latinLnBrk="0" hangingPunct="1">
                <a:lnSpc>
                  <a:spcPct val="150000"/>
                </a:lnSpc>
              </a:pPr>
              <a:r>
                <a:rPr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开始进行</a:t>
              </a:r>
              <a:r>
                <a:rPr 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抢救，仅10%可以救活</a:t>
              </a:r>
              <a:endParaRPr 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8798" y="1940"/>
              <a:ext cx="2400" cy="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6Min</a:t>
              </a:r>
              <a:endParaRPr 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  <a:p>
              <a:pPr algn="ctr" defTabSz="1087755"/>
              <a:endParaRPr 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  <a:p>
              <a:pPr defTabSz="1087755" eaLnBrk="1" latinLnBrk="0" hangingPunct="1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超过6分钟者，存活率仅为4%</a:t>
              </a:r>
              <a:endParaRPr 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3154" y="1838"/>
              <a:ext cx="2400" cy="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4Min</a:t>
              </a:r>
              <a:endParaRPr 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  <a:p>
              <a:pPr defTabSz="1087755"/>
              <a:endParaRPr 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  <a:p>
              <a:pPr defTabSz="1087755" eaLnBrk="1" latinLnBrk="0" hangingPunct="1">
                <a:lnSpc>
                  <a:spcPct val="15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4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分钟内进行抢救，有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50%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能被救活</a:t>
              </a:r>
              <a:endPara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11835" y="4337"/>
              <a:ext cx="2400" cy="17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10Min</a:t>
              </a:r>
              <a:endParaRPr 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  <a:p>
              <a:pPr defTabSz="1087755" eaLnBrk="1" latinLnBrk="0" hangingPunct="1">
                <a:lnSpc>
                  <a:spcPct val="15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1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0分钟以上开始复苏者，几乎无存活可能</a:t>
              </a:r>
              <a:endPara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264" y="4439"/>
              <a:ext cx="2400" cy="20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2Min</a:t>
              </a:r>
              <a:endParaRPr 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  <a:p>
              <a:pPr defTabSz="1087755"/>
              <a:endParaRPr 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  <a:p>
              <a:pPr defTabSz="1087755" eaLnBrk="1" latinLnBrk="0" hangingPunct="1">
                <a:lnSpc>
                  <a:spcPct val="15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+mn-ea"/>
                </a:rPr>
                <a:t>2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+mn-ea"/>
                </a:rPr>
                <a:t>分钟内进行抢救，有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+mn-ea"/>
                </a:rPr>
                <a:t>70%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+mn-ea"/>
                </a:rPr>
                <a:t>能被救活</a:t>
              </a:r>
              <a:endPara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endParaRPr>
            </a:p>
            <a:p>
              <a:pPr defTabSz="1087755"/>
              <a:endParaRPr 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852805" y="139700"/>
            <a:ext cx="238696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白金十分钟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129349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急救概述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2"/>
          <p:cNvSpPr/>
          <p:nvPr/>
        </p:nvSpPr>
        <p:spPr>
          <a:xfrm>
            <a:off x="651595" y="1642706"/>
            <a:ext cx="1309007" cy="1309007"/>
          </a:xfrm>
          <a:prstGeom prst="roundRect">
            <a:avLst>
              <a:gd name="adj" fmla="val 1153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3"/>
          <p:cNvSpPr/>
          <p:nvPr/>
        </p:nvSpPr>
        <p:spPr>
          <a:xfrm>
            <a:off x="2161988" y="1642706"/>
            <a:ext cx="1309007" cy="1309007"/>
          </a:xfrm>
          <a:prstGeom prst="roundRect">
            <a:avLst>
              <a:gd name="adj" fmla="val 1153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51595" y="3153099"/>
            <a:ext cx="1309007" cy="1309007"/>
          </a:xfrm>
          <a:prstGeom prst="roundRect">
            <a:avLst>
              <a:gd name="adj" fmla="val 1153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61988" y="3153099"/>
            <a:ext cx="1309007" cy="1309007"/>
          </a:xfrm>
          <a:prstGeom prst="roundRect">
            <a:avLst>
              <a:gd name="adj" fmla="val 1153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886200" y="1238073"/>
            <a:ext cx="4800600" cy="164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 eaLnBrk="1" latinLnBrk="0" hangingPunct="1">
              <a:lnSpc>
                <a:spcPts val="2500"/>
              </a:lnSpc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在现场每推迟1分钟抢救，病人的死亡率就上升3%。因此，抢救越早，成功率就越高。就是”急救白金十分钟”理念的来源。目前，就北京市120急救中心统计结果，北京市全年急诊死亡统计显示：49.74%的病人死于家中，1.64%的人死于转运至医院的途中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962400" y="2861906"/>
            <a:ext cx="4572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717991" y="2535450"/>
            <a:ext cx="1176214" cy="2609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急</a:t>
            </a:r>
            <a:r>
              <a:rPr 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 </a:t>
            </a:r>
            <a:endParaRPr 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35" name="Freeform 104"/>
          <p:cNvSpPr>
            <a:spLocks noEditPoints="1"/>
          </p:cNvSpPr>
          <p:nvPr/>
        </p:nvSpPr>
        <p:spPr bwMode="auto">
          <a:xfrm>
            <a:off x="1044040" y="3377692"/>
            <a:ext cx="493768" cy="487595"/>
          </a:xfrm>
          <a:custGeom>
            <a:avLst/>
            <a:gdLst>
              <a:gd name="T0" fmla="*/ 53 w 120"/>
              <a:gd name="T1" fmla="*/ 35 h 118"/>
              <a:gd name="T2" fmla="*/ 47 w 120"/>
              <a:gd name="T3" fmla="*/ 9 h 118"/>
              <a:gd name="T4" fmla="*/ 21 w 120"/>
              <a:gd name="T5" fmla="*/ 2 h 118"/>
              <a:gd name="T6" fmla="*/ 36 w 120"/>
              <a:gd name="T7" fmla="*/ 17 h 118"/>
              <a:gd name="T8" fmla="*/ 32 w 120"/>
              <a:gd name="T9" fmla="*/ 32 h 118"/>
              <a:gd name="T10" fmla="*/ 17 w 120"/>
              <a:gd name="T11" fmla="*/ 36 h 118"/>
              <a:gd name="T12" fmla="*/ 2 w 120"/>
              <a:gd name="T13" fmla="*/ 21 h 118"/>
              <a:gd name="T14" fmla="*/ 9 w 120"/>
              <a:gd name="T15" fmla="*/ 47 h 118"/>
              <a:gd name="T16" fmla="*/ 36 w 120"/>
              <a:gd name="T17" fmla="*/ 53 h 118"/>
              <a:gd name="T18" fmla="*/ 36 w 120"/>
              <a:gd name="T19" fmla="*/ 53 h 118"/>
              <a:gd name="T20" fmla="*/ 98 w 120"/>
              <a:gd name="T21" fmla="*/ 115 h 118"/>
              <a:gd name="T22" fmla="*/ 107 w 120"/>
              <a:gd name="T23" fmla="*/ 118 h 118"/>
              <a:gd name="T24" fmla="*/ 115 w 120"/>
              <a:gd name="T25" fmla="*/ 115 h 118"/>
              <a:gd name="T26" fmla="*/ 115 w 120"/>
              <a:gd name="T27" fmla="*/ 97 h 118"/>
              <a:gd name="T28" fmla="*/ 53 w 120"/>
              <a:gd name="T29" fmla="*/ 35 h 118"/>
              <a:gd name="T30" fmla="*/ 108 w 120"/>
              <a:gd name="T31" fmla="*/ 113 h 118"/>
              <a:gd name="T32" fmla="*/ 103 w 120"/>
              <a:gd name="T33" fmla="*/ 108 h 118"/>
              <a:gd name="T34" fmla="*/ 108 w 120"/>
              <a:gd name="T35" fmla="*/ 103 h 118"/>
              <a:gd name="T36" fmla="*/ 113 w 120"/>
              <a:gd name="T37" fmla="*/ 108 h 118"/>
              <a:gd name="T38" fmla="*/ 108 w 120"/>
              <a:gd name="T39" fmla="*/ 11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636171" y="1838667"/>
            <a:ext cx="360640" cy="656883"/>
            <a:chOff x="3536781" y="2689641"/>
            <a:chExt cx="279527" cy="509141"/>
          </a:xfrm>
          <a:solidFill>
            <a:schemeClr val="bg1"/>
          </a:solidFill>
        </p:grpSpPr>
        <p:sp>
          <p:nvSpPr>
            <p:cNvPr id="37" name="Freeform 121"/>
            <p:cNvSpPr>
              <a:spLocks noEditPoints="1"/>
            </p:cNvSpPr>
            <p:nvPr/>
          </p:nvSpPr>
          <p:spPr bwMode="auto">
            <a:xfrm>
              <a:off x="3536781" y="2689641"/>
              <a:ext cx="279527" cy="381855"/>
            </a:xfrm>
            <a:custGeom>
              <a:avLst/>
              <a:gdLst>
                <a:gd name="T0" fmla="*/ 42 w 84"/>
                <a:gd name="T1" fmla="*/ 5 h 115"/>
                <a:gd name="T2" fmla="*/ 79 w 84"/>
                <a:gd name="T3" fmla="*/ 42 h 115"/>
                <a:gd name="T4" fmla="*/ 56 w 84"/>
                <a:gd name="T5" fmla="*/ 111 h 115"/>
                <a:gd name="T6" fmla="*/ 31 w 84"/>
                <a:gd name="T7" fmla="*/ 111 h 115"/>
                <a:gd name="T8" fmla="*/ 4 w 84"/>
                <a:gd name="T9" fmla="*/ 42 h 115"/>
                <a:gd name="T10" fmla="*/ 42 w 84"/>
                <a:gd name="T11" fmla="*/ 5 h 115"/>
                <a:gd name="T12" fmla="*/ 42 w 84"/>
                <a:gd name="T13" fmla="*/ 0 h 115"/>
                <a:gd name="T14" fmla="*/ 0 w 84"/>
                <a:gd name="T15" fmla="*/ 42 h 115"/>
                <a:gd name="T16" fmla="*/ 29 w 84"/>
                <a:gd name="T17" fmla="*/ 115 h 115"/>
                <a:gd name="T18" fmla="*/ 58 w 84"/>
                <a:gd name="T19" fmla="*/ 115 h 115"/>
                <a:gd name="T20" fmla="*/ 84 w 84"/>
                <a:gd name="T21" fmla="*/ 42 h 115"/>
                <a:gd name="T22" fmla="*/ 42 w 84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5">
                  <a:moveTo>
                    <a:pt x="42" y="5"/>
                  </a:moveTo>
                  <a:cubicBezTo>
                    <a:pt x="63" y="5"/>
                    <a:pt x="79" y="22"/>
                    <a:pt x="79" y="42"/>
                  </a:cubicBezTo>
                  <a:cubicBezTo>
                    <a:pt x="79" y="60"/>
                    <a:pt x="60" y="101"/>
                    <a:pt x="56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23" y="95"/>
                    <a:pt x="4" y="58"/>
                    <a:pt x="4" y="42"/>
                  </a:cubicBezTo>
                  <a:cubicBezTo>
                    <a:pt x="4" y="22"/>
                    <a:pt x="21" y="5"/>
                    <a:pt x="42" y="5"/>
                  </a:cubicBezTo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3"/>
                    <a:pt x="29" y="115"/>
                    <a:pt x="29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84" y="63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22"/>
            <p:cNvSpPr/>
            <p:nvPr/>
          </p:nvSpPr>
          <p:spPr bwMode="auto">
            <a:xfrm>
              <a:off x="3631621" y="3166335"/>
              <a:ext cx="97336" cy="9983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0 h 3"/>
                <a:gd name="T6" fmla="*/ 0 w 29"/>
                <a:gd name="T7" fmla="*/ 0 h 3"/>
                <a:gd name="T8" fmla="*/ 1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2"/>
                    <a:pt x="28" y="1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123"/>
            <p:cNvSpPr/>
            <p:nvPr/>
          </p:nvSpPr>
          <p:spPr bwMode="auto">
            <a:xfrm>
              <a:off x="3646596" y="3186302"/>
              <a:ext cx="69882" cy="12480"/>
            </a:xfrm>
            <a:custGeom>
              <a:avLst/>
              <a:gdLst>
                <a:gd name="T0" fmla="*/ 10 w 21"/>
                <a:gd name="T1" fmla="*/ 4 h 4"/>
                <a:gd name="T2" fmla="*/ 21 w 21"/>
                <a:gd name="T3" fmla="*/ 0 h 4"/>
                <a:gd name="T4" fmla="*/ 0 w 21"/>
                <a:gd name="T5" fmla="*/ 0 h 4"/>
                <a:gd name="T6" fmla="*/ 10 w 2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">
                  <a:moveTo>
                    <a:pt x="10" y="4"/>
                  </a:moveTo>
                  <a:cubicBezTo>
                    <a:pt x="14" y="4"/>
                    <a:pt x="18" y="2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6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24"/>
            <p:cNvSpPr/>
            <p:nvPr/>
          </p:nvSpPr>
          <p:spPr bwMode="auto">
            <a:xfrm>
              <a:off x="3629124" y="3086470"/>
              <a:ext cx="102328" cy="69882"/>
            </a:xfrm>
            <a:custGeom>
              <a:avLst/>
              <a:gdLst>
                <a:gd name="T0" fmla="*/ 31 w 31"/>
                <a:gd name="T1" fmla="*/ 0 h 21"/>
                <a:gd name="T2" fmla="*/ 0 w 31"/>
                <a:gd name="T3" fmla="*/ 0 h 21"/>
                <a:gd name="T4" fmla="*/ 0 w 31"/>
                <a:gd name="T5" fmla="*/ 19 h 21"/>
                <a:gd name="T6" fmla="*/ 0 w 31"/>
                <a:gd name="T7" fmla="*/ 21 h 21"/>
                <a:gd name="T8" fmla="*/ 30 w 31"/>
                <a:gd name="T9" fmla="*/ 21 h 21"/>
                <a:gd name="T10" fmla="*/ 31 w 31"/>
                <a:gd name="T11" fmla="*/ 19 h 21"/>
                <a:gd name="T12" fmla="*/ 31 w 3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1" y="20"/>
                    <a:pt x="31" y="19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25"/>
            <p:cNvSpPr>
              <a:spLocks noEditPoints="1"/>
            </p:cNvSpPr>
            <p:nvPr/>
          </p:nvSpPr>
          <p:spPr bwMode="auto">
            <a:xfrm>
              <a:off x="3626629" y="2864345"/>
              <a:ext cx="104823" cy="207151"/>
            </a:xfrm>
            <a:custGeom>
              <a:avLst/>
              <a:gdLst>
                <a:gd name="T0" fmla="*/ 42 w 42"/>
                <a:gd name="T1" fmla="*/ 2 h 83"/>
                <a:gd name="T2" fmla="*/ 42 w 42"/>
                <a:gd name="T3" fmla="*/ 2 h 83"/>
                <a:gd name="T4" fmla="*/ 42 w 42"/>
                <a:gd name="T5" fmla="*/ 2 h 83"/>
                <a:gd name="T6" fmla="*/ 37 w 42"/>
                <a:gd name="T7" fmla="*/ 0 h 83"/>
                <a:gd name="T8" fmla="*/ 20 w 42"/>
                <a:gd name="T9" fmla="*/ 6 h 83"/>
                <a:gd name="T10" fmla="*/ 5 w 42"/>
                <a:gd name="T11" fmla="*/ 0 h 83"/>
                <a:gd name="T12" fmla="*/ 0 w 42"/>
                <a:gd name="T13" fmla="*/ 1 h 83"/>
                <a:gd name="T14" fmla="*/ 0 w 42"/>
                <a:gd name="T15" fmla="*/ 2 h 83"/>
                <a:gd name="T16" fmla="*/ 0 w 42"/>
                <a:gd name="T17" fmla="*/ 2 h 83"/>
                <a:gd name="T18" fmla="*/ 18 w 42"/>
                <a:gd name="T19" fmla="*/ 83 h 83"/>
                <a:gd name="T20" fmla="*/ 24 w 42"/>
                <a:gd name="T21" fmla="*/ 83 h 83"/>
                <a:gd name="T22" fmla="*/ 42 w 42"/>
                <a:gd name="T23" fmla="*/ 2 h 83"/>
                <a:gd name="T24" fmla="*/ 42 w 42"/>
                <a:gd name="T25" fmla="*/ 2 h 83"/>
                <a:gd name="T26" fmla="*/ 42 w 42"/>
                <a:gd name="T27" fmla="*/ 2 h 83"/>
                <a:gd name="T28" fmla="*/ 21 w 42"/>
                <a:gd name="T29" fmla="*/ 73 h 83"/>
                <a:gd name="T30" fmla="*/ 5 w 42"/>
                <a:gd name="T31" fmla="*/ 4 h 83"/>
                <a:gd name="T32" fmla="*/ 20 w 42"/>
                <a:gd name="T33" fmla="*/ 9 h 83"/>
                <a:gd name="T34" fmla="*/ 37 w 42"/>
                <a:gd name="T35" fmla="*/ 4 h 83"/>
                <a:gd name="T36" fmla="*/ 21 w 42"/>
                <a:gd name="T37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83">
                  <a:moveTo>
                    <a:pt x="42" y="2"/>
                  </a:moveTo>
                  <a:lnTo>
                    <a:pt x="42" y="2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close/>
                  <a:moveTo>
                    <a:pt x="21" y="73"/>
                  </a:moveTo>
                  <a:lnTo>
                    <a:pt x="5" y="4"/>
                  </a:lnTo>
                  <a:lnTo>
                    <a:pt x="20" y="9"/>
                  </a:lnTo>
                  <a:lnTo>
                    <a:pt x="37" y="4"/>
                  </a:lnTo>
                  <a:lnTo>
                    <a:pt x="2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00607" y="3405505"/>
            <a:ext cx="431769" cy="429274"/>
            <a:chOff x="6559551" y="1588"/>
            <a:chExt cx="274637" cy="273050"/>
          </a:xfrm>
          <a:solidFill>
            <a:schemeClr val="bg1"/>
          </a:solidFill>
        </p:grpSpPr>
        <p:sp>
          <p:nvSpPr>
            <p:cNvPr id="43" name="Freeform 126"/>
            <p:cNvSpPr>
              <a:spLocks noEditPoints="1"/>
            </p:cNvSpPr>
            <p:nvPr/>
          </p:nvSpPr>
          <p:spPr bwMode="auto">
            <a:xfrm>
              <a:off x="6704013" y="65088"/>
              <a:ext cx="130175" cy="209550"/>
            </a:xfrm>
            <a:custGeom>
              <a:avLst/>
              <a:gdLst>
                <a:gd name="T0" fmla="*/ 0 w 82"/>
                <a:gd name="T1" fmla="*/ 34 h 132"/>
                <a:gd name="T2" fmla="*/ 0 w 82"/>
                <a:gd name="T3" fmla="*/ 132 h 132"/>
                <a:gd name="T4" fmla="*/ 82 w 82"/>
                <a:gd name="T5" fmla="*/ 99 h 132"/>
                <a:gd name="T6" fmla="*/ 82 w 82"/>
                <a:gd name="T7" fmla="*/ 0 h 132"/>
                <a:gd name="T8" fmla="*/ 0 w 82"/>
                <a:gd name="T9" fmla="*/ 34 h 132"/>
                <a:gd name="T10" fmla="*/ 76 w 82"/>
                <a:gd name="T11" fmla="*/ 10 h 132"/>
                <a:gd name="T12" fmla="*/ 76 w 82"/>
                <a:gd name="T13" fmla="*/ 94 h 132"/>
                <a:gd name="T14" fmla="*/ 5 w 82"/>
                <a:gd name="T15" fmla="*/ 66 h 132"/>
                <a:gd name="T16" fmla="*/ 5 w 82"/>
                <a:gd name="T17" fmla="*/ 38 h 132"/>
                <a:gd name="T18" fmla="*/ 76 w 82"/>
                <a:gd name="T19" fmla="*/ 10 h 132"/>
                <a:gd name="T20" fmla="*/ 5 w 82"/>
                <a:gd name="T21" fmla="*/ 70 h 132"/>
                <a:gd name="T22" fmla="*/ 73 w 82"/>
                <a:gd name="T23" fmla="*/ 96 h 132"/>
                <a:gd name="T24" fmla="*/ 5 w 82"/>
                <a:gd name="T25" fmla="*/ 124 h 132"/>
                <a:gd name="T26" fmla="*/ 5 w 82"/>
                <a:gd name="T27" fmla="*/ 7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2">
                  <a:moveTo>
                    <a:pt x="0" y="34"/>
                  </a:moveTo>
                  <a:lnTo>
                    <a:pt x="0" y="132"/>
                  </a:lnTo>
                  <a:lnTo>
                    <a:pt x="82" y="99"/>
                  </a:lnTo>
                  <a:lnTo>
                    <a:pt x="82" y="0"/>
                  </a:lnTo>
                  <a:lnTo>
                    <a:pt x="0" y="34"/>
                  </a:lnTo>
                  <a:close/>
                  <a:moveTo>
                    <a:pt x="76" y="10"/>
                  </a:moveTo>
                  <a:lnTo>
                    <a:pt x="76" y="94"/>
                  </a:lnTo>
                  <a:lnTo>
                    <a:pt x="5" y="66"/>
                  </a:lnTo>
                  <a:lnTo>
                    <a:pt x="5" y="38"/>
                  </a:lnTo>
                  <a:lnTo>
                    <a:pt x="76" y="10"/>
                  </a:lnTo>
                  <a:close/>
                  <a:moveTo>
                    <a:pt x="5" y="70"/>
                  </a:moveTo>
                  <a:lnTo>
                    <a:pt x="73" y="96"/>
                  </a:lnTo>
                  <a:lnTo>
                    <a:pt x="5" y="124"/>
                  </a:lnTo>
                  <a:lnTo>
                    <a:pt x="5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27"/>
            <p:cNvSpPr/>
            <p:nvPr/>
          </p:nvSpPr>
          <p:spPr bwMode="auto">
            <a:xfrm>
              <a:off x="6559551" y="65088"/>
              <a:ext cx="128588" cy="209550"/>
            </a:xfrm>
            <a:custGeom>
              <a:avLst/>
              <a:gdLst>
                <a:gd name="T0" fmla="*/ 0 w 81"/>
                <a:gd name="T1" fmla="*/ 99 h 132"/>
                <a:gd name="T2" fmla="*/ 81 w 81"/>
                <a:gd name="T3" fmla="*/ 132 h 132"/>
                <a:gd name="T4" fmla="*/ 81 w 81"/>
                <a:gd name="T5" fmla="*/ 34 h 132"/>
                <a:gd name="T6" fmla="*/ 0 w 81"/>
                <a:gd name="T7" fmla="*/ 0 h 132"/>
                <a:gd name="T8" fmla="*/ 0 w 81"/>
                <a:gd name="T9" fmla="*/ 9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2">
                  <a:moveTo>
                    <a:pt x="0" y="99"/>
                  </a:moveTo>
                  <a:lnTo>
                    <a:pt x="81" y="132"/>
                  </a:lnTo>
                  <a:lnTo>
                    <a:pt x="81" y="34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28"/>
            <p:cNvSpPr>
              <a:spLocks noEditPoints="1"/>
            </p:cNvSpPr>
            <p:nvPr/>
          </p:nvSpPr>
          <p:spPr bwMode="auto">
            <a:xfrm>
              <a:off x="6567488" y="1588"/>
              <a:ext cx="263525" cy="104775"/>
            </a:xfrm>
            <a:custGeom>
              <a:avLst/>
              <a:gdLst>
                <a:gd name="T0" fmla="*/ 82 w 166"/>
                <a:gd name="T1" fmla="*/ 0 h 66"/>
                <a:gd name="T2" fmla="*/ 0 w 166"/>
                <a:gd name="T3" fmla="*/ 32 h 66"/>
                <a:gd name="T4" fmla="*/ 80 w 166"/>
                <a:gd name="T5" fmla="*/ 66 h 66"/>
                <a:gd name="T6" fmla="*/ 166 w 166"/>
                <a:gd name="T7" fmla="*/ 32 h 66"/>
                <a:gd name="T8" fmla="*/ 82 w 166"/>
                <a:gd name="T9" fmla="*/ 0 h 66"/>
                <a:gd name="T10" fmla="*/ 82 w 166"/>
                <a:gd name="T11" fmla="*/ 6 h 66"/>
                <a:gd name="T12" fmla="*/ 151 w 166"/>
                <a:gd name="T13" fmla="*/ 32 h 66"/>
                <a:gd name="T14" fmla="*/ 82 w 166"/>
                <a:gd name="T15" fmla="*/ 59 h 66"/>
                <a:gd name="T16" fmla="*/ 82 w 166"/>
                <a:gd name="T17" fmla="*/ 6 h 66"/>
                <a:gd name="T18" fmla="*/ 78 w 166"/>
                <a:gd name="T19" fmla="*/ 7 h 66"/>
                <a:gd name="T20" fmla="*/ 78 w 166"/>
                <a:gd name="T21" fmla="*/ 59 h 66"/>
                <a:gd name="T22" fmla="*/ 15 w 166"/>
                <a:gd name="T23" fmla="*/ 32 h 66"/>
                <a:gd name="T24" fmla="*/ 78 w 166"/>
                <a:gd name="T2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66">
                  <a:moveTo>
                    <a:pt x="82" y="0"/>
                  </a:moveTo>
                  <a:lnTo>
                    <a:pt x="0" y="32"/>
                  </a:lnTo>
                  <a:lnTo>
                    <a:pt x="80" y="66"/>
                  </a:lnTo>
                  <a:lnTo>
                    <a:pt x="166" y="32"/>
                  </a:lnTo>
                  <a:lnTo>
                    <a:pt x="82" y="0"/>
                  </a:lnTo>
                  <a:close/>
                  <a:moveTo>
                    <a:pt x="82" y="6"/>
                  </a:moveTo>
                  <a:lnTo>
                    <a:pt x="151" y="32"/>
                  </a:lnTo>
                  <a:lnTo>
                    <a:pt x="82" y="59"/>
                  </a:lnTo>
                  <a:lnTo>
                    <a:pt x="82" y="6"/>
                  </a:lnTo>
                  <a:close/>
                  <a:moveTo>
                    <a:pt x="78" y="7"/>
                  </a:moveTo>
                  <a:lnTo>
                    <a:pt x="78" y="59"/>
                  </a:lnTo>
                  <a:lnTo>
                    <a:pt x="15" y="32"/>
                  </a:lnTo>
                  <a:lnTo>
                    <a:pt x="7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51729" y="1861608"/>
            <a:ext cx="508739" cy="573812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47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2219650" y="2535450"/>
            <a:ext cx="1176214" cy="2609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救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717991" y="4017318"/>
            <a:ext cx="1176214" cy="2609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概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246436" y="4017010"/>
            <a:ext cx="1176214" cy="2609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述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869690" y="2943683"/>
            <a:ext cx="4800600" cy="164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 eaLnBrk="1" latinLnBrk="0" hangingPunct="1">
              <a:lnSpc>
                <a:spcPts val="2500"/>
              </a:lnSpc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心脑血管疾病“创伤”中毒等院前死亡比例远远大于院中的比例。受交通状况影响，急救中心从接到现场报警，到派出所专业人员第一时间赶到现场急救，平均为12分钟左右。如果在这段时间内我们不能进行正确的抢救措施，而是空等120救护车到来,那就是”等死”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10" grpId="0"/>
      <p:bldP spid="34" grpId="0"/>
      <p:bldP spid="35" grpId="0" bldLvl="0" animBg="1"/>
      <p:bldP spid="50" grpId="0"/>
      <p:bldP spid="51" grpId="0"/>
      <p:bldP spid="5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直接连接符 158"/>
          <p:cNvCxnSpPr/>
          <p:nvPr/>
        </p:nvCxnSpPr>
        <p:spPr>
          <a:xfrm rot="2700000" flipV="1">
            <a:off x="5544667" y="4118143"/>
            <a:ext cx="75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flipH="1">
            <a:off x="2318702" y="2770161"/>
            <a:ext cx="7200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rot="5400000" flipH="1">
            <a:off x="4214282" y="4660505"/>
            <a:ext cx="7200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rot="5400000" flipH="1">
            <a:off x="4262193" y="954785"/>
            <a:ext cx="57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H="1">
            <a:off x="6062238" y="2770002"/>
            <a:ext cx="7200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组合 167"/>
          <p:cNvGrpSpPr/>
          <p:nvPr/>
        </p:nvGrpSpPr>
        <p:grpSpPr>
          <a:xfrm>
            <a:off x="3002915" y="1206500"/>
            <a:ext cx="3132000" cy="3132000"/>
            <a:chOff x="4277" y="1109"/>
            <a:chExt cx="5758" cy="5754"/>
          </a:xfrm>
        </p:grpSpPr>
        <p:grpSp>
          <p:nvGrpSpPr>
            <p:cNvPr id="118" name="组合 117"/>
            <p:cNvGrpSpPr/>
            <p:nvPr/>
          </p:nvGrpSpPr>
          <p:grpSpPr>
            <a:xfrm>
              <a:off x="4277" y="1109"/>
              <a:ext cx="5758" cy="5755"/>
              <a:chOff x="2940187" y="923622"/>
              <a:chExt cx="3223609" cy="3222109"/>
            </a:xfrm>
          </p:grpSpPr>
          <p:sp>
            <p:nvSpPr>
              <p:cNvPr id="119" name="空心弧 118"/>
              <p:cNvSpPr/>
              <p:nvPr/>
            </p:nvSpPr>
            <p:spPr>
              <a:xfrm rot="2700000">
                <a:off x="2940187" y="926356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F0E8E6"/>
                  </a:gs>
                  <a:gs pos="0">
                    <a:srgbClr val="AEA39F"/>
                  </a:gs>
                  <a:gs pos="45000">
                    <a:srgbClr val="E5DADA"/>
                  </a:gs>
                </a:gsLst>
                <a:lin ang="8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空心弧 119"/>
              <p:cNvSpPr/>
              <p:nvPr/>
            </p:nvSpPr>
            <p:spPr>
              <a:xfrm rot="18900000" flipH="1">
                <a:off x="2942397" y="926356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solidFill>
                <a:srgbClr val="F3EF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空心弧 120"/>
              <p:cNvSpPr/>
              <p:nvPr/>
            </p:nvSpPr>
            <p:spPr>
              <a:xfrm rot="2700000" flipH="1" flipV="1">
                <a:off x="2947920" y="925044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8D827C"/>
                  </a:gs>
                  <a:gs pos="100000">
                    <a:srgbClr val="E6DADA"/>
                  </a:gs>
                </a:gsLst>
                <a:lin ang="168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空心弧 121"/>
              <p:cNvSpPr/>
              <p:nvPr/>
            </p:nvSpPr>
            <p:spPr>
              <a:xfrm rot="18900000" flipV="1">
                <a:off x="2948030" y="925044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solidFill>
                <a:srgbClr val="E5DAD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空心弧 122"/>
              <p:cNvSpPr/>
              <p:nvPr/>
            </p:nvSpPr>
            <p:spPr>
              <a:xfrm rot="18900000" flipH="1" flipV="1">
                <a:off x="2941154" y="923732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F3EEEB"/>
                  </a:gs>
                  <a:gs pos="100000">
                    <a:srgbClr val="CCC7C4"/>
                  </a:gs>
                  <a:gs pos="71000">
                    <a:srgbClr val="E5DADA"/>
                  </a:gs>
                </a:gsLst>
                <a:lin ang="48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空心弧 123"/>
              <p:cNvSpPr/>
              <p:nvPr/>
            </p:nvSpPr>
            <p:spPr>
              <a:xfrm rot="13500000" flipV="1">
                <a:off x="2941154" y="923622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A59E98"/>
                  </a:gs>
                  <a:gs pos="0">
                    <a:srgbClr val="EFE9E9"/>
                  </a:gs>
                </a:gsLst>
                <a:lin ang="186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空心弧 124"/>
              <p:cNvSpPr/>
              <p:nvPr/>
            </p:nvSpPr>
            <p:spPr>
              <a:xfrm rot="2700000" flipV="1">
                <a:off x="2945173" y="929965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EAE0DE">
                      <a:alpha val="83922"/>
                    </a:srgbClr>
                  </a:gs>
                  <a:gs pos="100000">
                    <a:srgbClr val="AEA39F"/>
                  </a:gs>
                  <a:gs pos="45000">
                    <a:srgbClr val="E5DADA"/>
                  </a:gs>
                </a:gsLst>
                <a:lin ang="7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空心弧 125"/>
              <p:cNvSpPr/>
              <p:nvPr/>
            </p:nvSpPr>
            <p:spPr>
              <a:xfrm rot="8100000" flipH="1" flipV="1">
                <a:off x="2945173" y="929855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DED4D3">
                      <a:alpha val="83922"/>
                    </a:srgbClr>
                  </a:gs>
                  <a:gs pos="0">
                    <a:srgbClr val="8A7F79"/>
                  </a:gs>
                  <a:gs pos="63000">
                    <a:srgbClr val="E5DADA"/>
                  </a:gs>
                </a:gsLst>
                <a:lin ang="7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空心弧 126"/>
              <p:cNvSpPr/>
              <p:nvPr/>
            </p:nvSpPr>
            <p:spPr>
              <a:xfrm rot="18900000" flipV="1">
                <a:off x="2947920" y="929855"/>
                <a:ext cx="3215766" cy="3215766"/>
              </a:xfrm>
              <a:prstGeom prst="blockArc">
                <a:avLst>
                  <a:gd name="adj1" fmla="val 12662277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8A7C79"/>
                  </a:gs>
                  <a:gs pos="0">
                    <a:srgbClr val="E5DADA"/>
                  </a:gs>
                  <a:gs pos="42000">
                    <a:srgbClr val="E5DADA"/>
                  </a:gs>
                </a:gsLst>
                <a:lin ang="186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空心弧 127"/>
              <p:cNvSpPr/>
              <p:nvPr/>
            </p:nvSpPr>
            <p:spPr>
              <a:xfrm rot="18900000" flipV="1">
                <a:off x="2940187" y="925044"/>
                <a:ext cx="3215766" cy="3215766"/>
              </a:xfrm>
              <a:prstGeom prst="blockArc">
                <a:avLst>
                  <a:gd name="adj1" fmla="val 10800000"/>
                  <a:gd name="adj2" fmla="val 11691355"/>
                  <a:gd name="adj3" fmla="val 24960"/>
                </a:avLst>
              </a:prstGeom>
              <a:gradFill>
                <a:gsLst>
                  <a:gs pos="100000">
                    <a:srgbClr val="8A7C79">
                      <a:alpha val="84000"/>
                    </a:srgbClr>
                  </a:gs>
                  <a:gs pos="0">
                    <a:srgbClr val="E5DADA"/>
                  </a:gs>
                  <a:gs pos="54000">
                    <a:srgbClr val="E5DADA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4630" y="1455"/>
              <a:ext cx="5077" cy="5074"/>
              <a:chOff x="2940187" y="923622"/>
              <a:chExt cx="3223609" cy="3222109"/>
            </a:xfrm>
            <a:effectLst>
              <a:outerShdw blurRad="241300" sx="104000" sy="104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0" name="空心弧 129"/>
              <p:cNvSpPr/>
              <p:nvPr/>
            </p:nvSpPr>
            <p:spPr>
              <a:xfrm rot="2700000">
                <a:off x="2940187" y="926356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F0E8E6"/>
                  </a:gs>
                  <a:gs pos="0">
                    <a:srgbClr val="AEA39F"/>
                  </a:gs>
                  <a:gs pos="45000">
                    <a:srgbClr val="E5DADA"/>
                  </a:gs>
                </a:gsLst>
                <a:lin ang="8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空心弧 130"/>
              <p:cNvSpPr/>
              <p:nvPr/>
            </p:nvSpPr>
            <p:spPr>
              <a:xfrm rot="18900000" flipH="1">
                <a:off x="2942397" y="926356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solidFill>
                <a:srgbClr val="F3EF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空心弧 131"/>
              <p:cNvSpPr/>
              <p:nvPr/>
            </p:nvSpPr>
            <p:spPr>
              <a:xfrm rot="2700000" flipH="1" flipV="1">
                <a:off x="2947920" y="925044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8D827C"/>
                  </a:gs>
                  <a:gs pos="100000">
                    <a:srgbClr val="E6DADA"/>
                  </a:gs>
                </a:gsLst>
                <a:lin ang="168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空心弧 132"/>
              <p:cNvSpPr/>
              <p:nvPr/>
            </p:nvSpPr>
            <p:spPr>
              <a:xfrm rot="18900000" flipV="1">
                <a:off x="2948030" y="925044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solidFill>
                <a:srgbClr val="E5DAD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空心弧 133"/>
              <p:cNvSpPr/>
              <p:nvPr/>
            </p:nvSpPr>
            <p:spPr>
              <a:xfrm rot="18900000" flipH="1" flipV="1">
                <a:off x="2941154" y="923732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F3EEEB"/>
                  </a:gs>
                  <a:gs pos="100000">
                    <a:srgbClr val="CCC7C4"/>
                  </a:gs>
                  <a:gs pos="71000">
                    <a:srgbClr val="E5DADA"/>
                  </a:gs>
                </a:gsLst>
                <a:lin ang="48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空心弧 134"/>
              <p:cNvSpPr/>
              <p:nvPr/>
            </p:nvSpPr>
            <p:spPr>
              <a:xfrm rot="13500000" flipV="1">
                <a:off x="2941154" y="923622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A59E98"/>
                  </a:gs>
                  <a:gs pos="0">
                    <a:srgbClr val="EFE9E9"/>
                  </a:gs>
                </a:gsLst>
                <a:lin ang="186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空心弧 135"/>
              <p:cNvSpPr/>
              <p:nvPr/>
            </p:nvSpPr>
            <p:spPr>
              <a:xfrm rot="2700000" flipV="1">
                <a:off x="2945173" y="929965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EAE0DE">
                      <a:alpha val="83922"/>
                    </a:srgbClr>
                  </a:gs>
                  <a:gs pos="100000">
                    <a:srgbClr val="AEA39F"/>
                  </a:gs>
                  <a:gs pos="45000">
                    <a:srgbClr val="E5DADA"/>
                  </a:gs>
                </a:gsLst>
                <a:lin ang="7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空心弧 136"/>
              <p:cNvSpPr/>
              <p:nvPr/>
            </p:nvSpPr>
            <p:spPr>
              <a:xfrm rot="8100000" flipH="1" flipV="1">
                <a:off x="2945173" y="929855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DED4D3">
                      <a:alpha val="83922"/>
                    </a:srgbClr>
                  </a:gs>
                  <a:gs pos="0">
                    <a:srgbClr val="8A7F79"/>
                  </a:gs>
                  <a:gs pos="63000">
                    <a:srgbClr val="E5DADA"/>
                  </a:gs>
                </a:gsLst>
                <a:lin ang="7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空心弧 137"/>
              <p:cNvSpPr/>
              <p:nvPr/>
            </p:nvSpPr>
            <p:spPr>
              <a:xfrm rot="18900000" flipV="1">
                <a:off x="2947920" y="929855"/>
                <a:ext cx="3215766" cy="3215766"/>
              </a:xfrm>
              <a:prstGeom prst="blockArc">
                <a:avLst>
                  <a:gd name="adj1" fmla="val 12662277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8A7C79"/>
                  </a:gs>
                  <a:gs pos="0">
                    <a:srgbClr val="E5DADA"/>
                  </a:gs>
                  <a:gs pos="42000">
                    <a:srgbClr val="E5DADA"/>
                  </a:gs>
                </a:gsLst>
                <a:lin ang="186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空心弧 138"/>
              <p:cNvSpPr/>
              <p:nvPr/>
            </p:nvSpPr>
            <p:spPr>
              <a:xfrm rot="18900000" flipV="1">
                <a:off x="2940187" y="925044"/>
                <a:ext cx="3215766" cy="3215766"/>
              </a:xfrm>
              <a:prstGeom prst="blockArc">
                <a:avLst>
                  <a:gd name="adj1" fmla="val 10800000"/>
                  <a:gd name="adj2" fmla="val 11691355"/>
                  <a:gd name="adj3" fmla="val 24960"/>
                </a:avLst>
              </a:prstGeom>
              <a:gradFill>
                <a:gsLst>
                  <a:gs pos="100000">
                    <a:srgbClr val="8A7C79">
                      <a:alpha val="84000"/>
                    </a:srgbClr>
                  </a:gs>
                  <a:gs pos="0">
                    <a:srgbClr val="E5DADA"/>
                  </a:gs>
                  <a:gs pos="54000">
                    <a:srgbClr val="E5DADA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0" name="TextBox 52"/>
          <p:cNvSpPr txBox="1"/>
          <p:nvPr/>
        </p:nvSpPr>
        <p:spPr>
          <a:xfrm>
            <a:off x="4708139" y="1502306"/>
            <a:ext cx="433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4000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IrisUPC" panose="020B0604020202020204" pitchFamily="34" charset="-34"/>
              </a:rPr>
              <a:t>1</a:t>
            </a:r>
            <a:endParaRPr lang="en-US" altLang="zh-CN" sz="3200" b="1" dirty="0" smtClean="0">
              <a:gradFill>
                <a:gsLst>
                  <a:gs pos="4000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IrisUPC" panose="020B0604020202020204" pitchFamily="34" charset="-34"/>
            </a:endParaRPr>
          </a:p>
        </p:txBody>
      </p:sp>
      <p:sp>
        <p:nvSpPr>
          <p:cNvPr id="141" name="TextBox 53"/>
          <p:cNvSpPr txBox="1"/>
          <p:nvPr/>
        </p:nvSpPr>
        <p:spPr>
          <a:xfrm>
            <a:off x="5292333" y="2046258"/>
            <a:ext cx="4337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100000">
                      <a:schemeClr val="bg2">
                        <a:lumMod val="50000"/>
                      </a:schemeClr>
                    </a:gs>
                    <a:gs pos="0">
                      <a:schemeClr val="bg2">
                        <a:lumMod val="25000"/>
                      </a:scheme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IrisUPC" panose="020B0604020202020204" pitchFamily="34" charset="-34"/>
              </a:rPr>
              <a:t>2</a:t>
            </a:r>
            <a:endParaRPr lang="en-US" altLang="zh-CN" sz="3200" b="1" dirty="0" smtClean="0">
              <a:gradFill>
                <a:gsLst>
                  <a:gs pos="100000">
                    <a:schemeClr val="bg2">
                      <a:lumMod val="50000"/>
                    </a:schemeClr>
                  </a:gs>
                  <a:gs pos="0">
                    <a:schemeClr val="bg2">
                      <a:lumMod val="25000"/>
                    </a:schemeClr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IrisUPC" panose="020B0604020202020204" pitchFamily="34" charset="-34"/>
            </a:endParaRPr>
          </a:p>
        </p:txBody>
      </p:sp>
      <p:sp>
        <p:nvSpPr>
          <p:cNvPr id="142" name="TextBox 54"/>
          <p:cNvSpPr txBox="1"/>
          <p:nvPr/>
        </p:nvSpPr>
        <p:spPr>
          <a:xfrm>
            <a:off x="5284456" y="2871217"/>
            <a:ext cx="4337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IrisUPC" panose="020B0604020202020204" pitchFamily="34" charset="-34"/>
              </a:rPr>
              <a:t>3</a:t>
            </a:r>
            <a:endParaRPr lang="en-US" altLang="zh-CN" sz="3200" b="1" dirty="0" smtClean="0"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>
                      <a:lumMod val="50000"/>
                    </a:schemeClr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IrisUPC" panose="020B0604020202020204" pitchFamily="34" charset="-34"/>
            </a:endParaRPr>
          </a:p>
        </p:txBody>
      </p:sp>
      <p:sp>
        <p:nvSpPr>
          <p:cNvPr id="143" name="TextBox 55"/>
          <p:cNvSpPr txBox="1"/>
          <p:nvPr/>
        </p:nvSpPr>
        <p:spPr>
          <a:xfrm>
            <a:off x="4708139" y="3435340"/>
            <a:ext cx="4337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100000">
                      <a:schemeClr val="accent3">
                        <a:lumMod val="75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IrisUPC" panose="020B0604020202020204" pitchFamily="34" charset="-34"/>
              </a:rPr>
              <a:t>4</a:t>
            </a:r>
            <a:endParaRPr lang="en-US" altLang="zh-CN" sz="3200" b="1" dirty="0" smtClean="0">
              <a:gradFill>
                <a:gsLst>
                  <a:gs pos="100000">
                    <a:schemeClr val="accent3">
                      <a:lumMod val="75000"/>
                    </a:schemeClr>
                  </a:gs>
                  <a:gs pos="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IrisUPC" panose="020B0604020202020204" pitchFamily="34" charset="-34"/>
            </a:endParaRPr>
          </a:p>
        </p:txBody>
      </p:sp>
      <p:sp>
        <p:nvSpPr>
          <p:cNvPr id="144" name="TextBox 61"/>
          <p:cNvSpPr txBox="1"/>
          <p:nvPr/>
        </p:nvSpPr>
        <p:spPr>
          <a:xfrm>
            <a:off x="3923422" y="3435340"/>
            <a:ext cx="4337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IrisUPC" panose="020B0604020202020204" pitchFamily="34" charset="-34"/>
              </a:rPr>
              <a:t>4</a:t>
            </a:r>
            <a:endParaRPr lang="en-US" altLang="zh-CN" sz="3200" b="1" dirty="0"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IrisUPC" panose="020B0604020202020204" pitchFamily="34" charset="-34"/>
            </a:endParaRPr>
          </a:p>
        </p:txBody>
      </p:sp>
      <p:sp>
        <p:nvSpPr>
          <p:cNvPr id="145" name="TextBox 62"/>
          <p:cNvSpPr txBox="1"/>
          <p:nvPr/>
        </p:nvSpPr>
        <p:spPr>
          <a:xfrm>
            <a:off x="3339228" y="2871217"/>
            <a:ext cx="4337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IrisUPC" panose="020B0604020202020204" pitchFamily="34" charset="-34"/>
              </a:rPr>
              <a:t>3</a:t>
            </a:r>
            <a:endParaRPr lang="en-US" altLang="zh-CN" sz="3200" b="1" dirty="0"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50000"/>
                    </a:schemeClr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IrisUPC" panose="020B0604020202020204" pitchFamily="34" charset="-34"/>
            </a:endParaRPr>
          </a:p>
        </p:txBody>
      </p:sp>
      <p:sp>
        <p:nvSpPr>
          <p:cNvPr id="146" name="TextBox 63"/>
          <p:cNvSpPr txBox="1"/>
          <p:nvPr/>
        </p:nvSpPr>
        <p:spPr>
          <a:xfrm>
            <a:off x="3339228" y="2046258"/>
            <a:ext cx="4337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IrisUPC" panose="020B0604020202020204" pitchFamily="34" charset="-34"/>
              </a:rPr>
              <a:t>2</a:t>
            </a:r>
            <a:endParaRPr lang="en-US" altLang="zh-CN" sz="3200" b="1" dirty="0">
              <a:gradFill>
                <a:gsLst>
                  <a:gs pos="100000">
                    <a:schemeClr val="accent6">
                      <a:lumMod val="75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IrisUPC" panose="020B0604020202020204" pitchFamily="34" charset="-34"/>
            </a:endParaRPr>
          </a:p>
        </p:txBody>
      </p:sp>
      <p:sp>
        <p:nvSpPr>
          <p:cNvPr id="147" name="TextBox 64"/>
          <p:cNvSpPr txBox="1"/>
          <p:nvPr/>
        </p:nvSpPr>
        <p:spPr>
          <a:xfrm>
            <a:off x="4003610" y="1502306"/>
            <a:ext cx="4337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gradFill>
                  <a:gsLst>
                    <a:gs pos="100000">
                      <a:schemeClr val="accent4">
                        <a:lumMod val="75000"/>
                      </a:schemeClr>
                    </a:gs>
                    <a:gs pos="0">
                      <a:schemeClr val="accent4">
                        <a:lumMod val="50000"/>
                      </a:scheme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IrisUPC" panose="020B0604020202020204" pitchFamily="34" charset="-34"/>
              </a:rPr>
              <a:t>1</a:t>
            </a:r>
            <a:endParaRPr lang="en-US" sz="3200" b="1" dirty="0" smtClean="0">
              <a:gradFill>
                <a:gsLst>
                  <a:gs pos="100000">
                    <a:schemeClr val="accent4">
                      <a:lumMod val="75000"/>
                    </a:schemeClr>
                  </a:gs>
                  <a:gs pos="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IrisUPC" panose="020B0604020202020204" pitchFamily="34" charset="-34"/>
            </a:endParaRPr>
          </a:p>
        </p:txBody>
      </p:sp>
      <p:cxnSp>
        <p:nvCxnSpPr>
          <p:cNvPr id="156" name="直接连接符 155"/>
          <p:cNvCxnSpPr/>
          <p:nvPr/>
        </p:nvCxnSpPr>
        <p:spPr>
          <a:xfrm rot="2700000" flipH="1">
            <a:off x="2860973" y="1425414"/>
            <a:ext cx="7200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rot="18900000">
            <a:off x="5575328" y="1425414"/>
            <a:ext cx="7200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 rot="18900000" flipH="1" flipV="1">
            <a:off x="2860972" y="4105443"/>
            <a:ext cx="7200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48"/>
          <p:cNvSpPr txBox="1"/>
          <p:nvPr/>
        </p:nvSpPr>
        <p:spPr>
          <a:xfrm>
            <a:off x="1944370" y="1680210"/>
            <a:ext cx="1094105" cy="73723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依赖医生，抢救不及时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TextBox 48"/>
          <p:cNvSpPr txBox="1"/>
          <p:nvPr/>
        </p:nvSpPr>
        <p:spPr>
          <a:xfrm>
            <a:off x="6062345" y="1680210"/>
            <a:ext cx="1381125" cy="73723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依靠公众，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抢救及时有效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48"/>
          <p:cNvSpPr txBox="1"/>
          <p:nvPr/>
        </p:nvSpPr>
        <p:spPr>
          <a:xfrm>
            <a:off x="3263265" y="824230"/>
            <a:ext cx="1094105" cy="4140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简单处理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TextBox 48"/>
          <p:cNvSpPr txBox="1"/>
          <p:nvPr/>
        </p:nvSpPr>
        <p:spPr>
          <a:xfrm>
            <a:off x="4875530" y="824230"/>
            <a:ext cx="1094105" cy="4140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科学处理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TextBox 48"/>
          <p:cNvSpPr txBox="1"/>
          <p:nvPr/>
        </p:nvSpPr>
        <p:spPr>
          <a:xfrm>
            <a:off x="3147695" y="4246880"/>
            <a:ext cx="1094105" cy="73723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没有经过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TextBox 48"/>
          <p:cNvSpPr txBox="1"/>
          <p:nvPr/>
        </p:nvSpPr>
        <p:spPr>
          <a:xfrm>
            <a:off x="4779645" y="4288155"/>
            <a:ext cx="1094105" cy="73723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需要正规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TextBox 48"/>
          <p:cNvSpPr txBox="1"/>
          <p:nvPr/>
        </p:nvSpPr>
        <p:spPr>
          <a:xfrm>
            <a:off x="1496695" y="3053715"/>
            <a:ext cx="1541780" cy="106045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施救者往往缺乏基本的救护理念和技能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TextBox 48"/>
          <p:cNvSpPr txBox="1"/>
          <p:nvPr/>
        </p:nvSpPr>
        <p:spPr>
          <a:xfrm>
            <a:off x="6189980" y="3053715"/>
            <a:ext cx="1541780" cy="73723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掌握基本的救护理念和技能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238696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救护理念的转变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2145" y="1545590"/>
            <a:ext cx="4635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传统救护理念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67040" y="1680210"/>
            <a:ext cx="4635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救护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新理念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 bwMode="auto">
          <a:xfrm>
            <a:off x="958850" y="889794"/>
            <a:ext cx="2768600" cy="1570037"/>
            <a:chOff x="958486" y="1157048"/>
            <a:chExt cx="2768506" cy="1569660"/>
          </a:xfrm>
        </p:grpSpPr>
        <p:grpSp>
          <p:nvGrpSpPr>
            <p:cNvPr id="22" name="组合 39"/>
            <p:cNvGrpSpPr/>
            <p:nvPr/>
          </p:nvGrpSpPr>
          <p:grpSpPr bwMode="auto">
            <a:xfrm>
              <a:off x="1010221" y="1358009"/>
              <a:ext cx="2716771" cy="1162022"/>
              <a:chOff x="1067371" y="1358009"/>
              <a:chExt cx="2716771" cy="1162022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068022" y="1493517"/>
                <a:ext cx="1022315" cy="923703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003027" y="1358612"/>
                <a:ext cx="1781115" cy="830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  录</a:t>
                </a:r>
                <a:endPara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TextBox 5"/>
              <p:cNvSpPr txBox="1">
                <a:spLocks noChangeArrowheads="1"/>
              </p:cNvSpPr>
              <p:nvPr/>
            </p:nvSpPr>
            <p:spPr bwMode="auto">
              <a:xfrm>
                <a:off x="2005563" y="2027588"/>
                <a:ext cx="1778051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5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ONTENTS</a:t>
                </a:r>
                <a:endParaRPr lang="zh-CN" altLang="en-US" sz="2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958486" y="1157048"/>
              <a:ext cx="107433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lang="zh-CN" altLang="en-US" sz="96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8"/>
          <p:cNvGrpSpPr/>
          <p:nvPr/>
        </p:nvGrpSpPr>
        <p:grpSpPr bwMode="auto">
          <a:xfrm>
            <a:off x="4124325" y="1929606"/>
            <a:ext cx="4073525" cy="500063"/>
            <a:chOff x="4181203" y="1479950"/>
            <a:chExt cx="4074491" cy="499624"/>
          </a:xfrm>
        </p:grpSpPr>
        <p:sp>
          <p:nvSpPr>
            <p:cNvPr id="39" name="矩形 38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1" name="矩形 11"/>
            <p:cNvSpPr>
              <a:spLocks noChangeArrowheads="1"/>
            </p:cNvSpPr>
            <p:nvPr/>
          </p:nvSpPr>
          <p:spPr bwMode="auto">
            <a:xfrm>
              <a:off x="4216136" y="1479950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5318123" y="1565600"/>
              <a:ext cx="1783503" cy="3679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pc="300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心肺复苏急救</a:t>
              </a:r>
              <a:endParaRPr lang="zh-CN" altLang="zh-CN" spc="3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13"/>
          <p:cNvGrpSpPr/>
          <p:nvPr/>
        </p:nvGrpSpPr>
        <p:grpSpPr bwMode="auto">
          <a:xfrm>
            <a:off x="4124325" y="2510631"/>
            <a:ext cx="4073525" cy="500063"/>
            <a:chOff x="4181203" y="2060522"/>
            <a:chExt cx="4074491" cy="499624"/>
          </a:xfrm>
        </p:grpSpPr>
        <p:sp>
          <p:nvSpPr>
            <p:cNvPr id="44" name="矩形 43"/>
            <p:cNvSpPr/>
            <p:nvPr/>
          </p:nvSpPr>
          <p:spPr bwMode="auto">
            <a:xfrm>
              <a:off x="4181203" y="2103347"/>
              <a:ext cx="4074491" cy="450454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4305301" y="2145948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6" name="矩形 16"/>
            <p:cNvSpPr>
              <a:spLocks noChangeArrowheads="1"/>
            </p:cNvSpPr>
            <p:nvPr/>
          </p:nvSpPr>
          <p:spPr bwMode="auto">
            <a:xfrm>
              <a:off x="4216136" y="2060522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5476910" y="2157275"/>
              <a:ext cx="1249976" cy="3679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创伤急救</a:t>
              </a:r>
              <a:endPara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18"/>
          <p:cNvGrpSpPr/>
          <p:nvPr/>
        </p:nvGrpSpPr>
        <p:grpSpPr bwMode="auto">
          <a:xfrm>
            <a:off x="4124325" y="3077369"/>
            <a:ext cx="4073525" cy="498475"/>
            <a:chOff x="4181203" y="2626579"/>
            <a:chExt cx="4074491" cy="499624"/>
          </a:xfrm>
        </p:grpSpPr>
        <p:sp>
          <p:nvSpPr>
            <p:cNvPr id="49" name="矩形 48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1" name="矩形 21"/>
            <p:cNvSpPr>
              <a:spLocks noChangeArrowheads="1"/>
            </p:cNvSpPr>
            <p:nvPr/>
          </p:nvSpPr>
          <p:spPr bwMode="auto">
            <a:xfrm>
              <a:off x="4216136" y="2626579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5461667" y="2712502"/>
              <a:ext cx="1249976" cy="3691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中暑急救</a:t>
              </a:r>
              <a:endPara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23"/>
          <p:cNvGrpSpPr/>
          <p:nvPr/>
        </p:nvGrpSpPr>
        <p:grpSpPr bwMode="auto">
          <a:xfrm>
            <a:off x="3837305" y="673576"/>
            <a:ext cx="68176" cy="3899694"/>
            <a:chOff x="6966170" y="1570075"/>
            <a:chExt cx="63500" cy="2204256"/>
          </a:xfrm>
        </p:grpSpPr>
        <p:cxnSp>
          <p:nvCxnSpPr>
            <p:cNvPr id="54" name="直接连接符 53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接连接符 54"/>
            <p:cNvCxnSpPr/>
            <p:nvPr/>
          </p:nvCxnSpPr>
          <p:spPr bwMode="auto">
            <a:xfrm>
              <a:off x="7029670" y="1570075"/>
              <a:ext cx="0" cy="2196549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组合 26"/>
          <p:cNvGrpSpPr/>
          <p:nvPr/>
        </p:nvGrpSpPr>
        <p:grpSpPr bwMode="auto">
          <a:xfrm>
            <a:off x="3835400" y="1248048"/>
            <a:ext cx="69850" cy="2140432"/>
            <a:chOff x="6966170" y="1570075"/>
            <a:chExt cx="63500" cy="2204256"/>
          </a:xfrm>
        </p:grpSpPr>
        <p:cxnSp>
          <p:nvCxnSpPr>
            <p:cNvPr id="57" name="直接连接符 56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直接连接符 57"/>
            <p:cNvCxnSpPr/>
            <p:nvPr/>
          </p:nvCxnSpPr>
          <p:spPr bwMode="auto">
            <a:xfrm>
              <a:off x="7029670" y="1570075"/>
              <a:ext cx="0" cy="2195552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 Box 55"/>
          <p:cNvSpPr txBox="1">
            <a:spLocks noChangeArrowheads="1"/>
          </p:cNvSpPr>
          <p:nvPr/>
        </p:nvSpPr>
        <p:spPr bwMode="auto">
          <a:xfrm>
            <a:off x="953135" y="139700"/>
            <a:ext cx="1293495" cy="3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000" i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heme/theme1.xml><?xml version="1.0" encoding="utf-8"?>
<a:theme xmlns:a="http://schemas.openxmlformats.org/drawingml/2006/main" name="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7378</Words>
  <Application>WPS 演示</Application>
  <PresentationFormat>全屏显示(16:9)</PresentationFormat>
  <Paragraphs>783</Paragraphs>
  <Slides>55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82" baseType="lpstr">
      <vt:lpstr>Arial</vt:lpstr>
      <vt:lpstr>宋体</vt:lpstr>
      <vt:lpstr>Wingdings</vt:lpstr>
      <vt:lpstr>华文细黑</vt:lpstr>
      <vt:lpstr>微软雅黑</vt:lpstr>
      <vt:lpstr>Wingdings</vt:lpstr>
      <vt:lpstr>Arial Unicode MS</vt:lpstr>
      <vt:lpstr>Agency FB</vt:lpstr>
      <vt:lpstr>Open Sans</vt:lpstr>
      <vt:lpstr>Segoe Print</vt:lpstr>
      <vt:lpstr>IrisUPC</vt:lpstr>
      <vt:lpstr>Microsoft Sans Serif</vt:lpstr>
      <vt:lpstr>Calibri</vt:lpstr>
      <vt:lpstr>华文楷体</vt:lpstr>
      <vt:lpstr>Calibri</vt:lpstr>
      <vt:lpstr>Arial Unicode MS</vt:lpstr>
      <vt:lpstr>Arial</vt:lpstr>
      <vt:lpstr>Times New Roman</vt:lpstr>
      <vt:lpstr>DFKai-SB</vt:lpstr>
      <vt:lpstr>MingLiU-ExtB</vt:lpstr>
      <vt:lpstr>GeosansLight</vt:lpstr>
      <vt:lpstr>FontAwesome</vt:lpstr>
      <vt:lpstr>楷体_GB2312</vt:lpstr>
      <vt:lpstr>新宋体</vt:lpstr>
      <vt:lpstr>Verdana</vt:lpstr>
      <vt:lpstr>Arial Rounded MT Bold</vt:lpstr>
      <vt:lpstr>微笑PPT - 小A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固定材料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赛弗文化</cp:lastModifiedBy>
  <cp:revision>2</cp:revision>
  <dcterms:created xsi:type="dcterms:W3CDTF">2019-11-18T02:54:00Z</dcterms:created>
  <dcterms:modified xsi:type="dcterms:W3CDTF">2019-12-02T13:45:09Z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