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7" r:id="rId3"/>
    <p:sldId id="315" r:id="rId4"/>
    <p:sldId id="285" r:id="rId5"/>
    <p:sldId id="286" r:id="rId6"/>
    <p:sldId id="325" r:id="rId8"/>
    <p:sldId id="327" r:id="rId9"/>
    <p:sldId id="466" r:id="rId10"/>
    <p:sldId id="556" r:id="rId11"/>
    <p:sldId id="560" r:id="rId12"/>
    <p:sldId id="317" r:id="rId13"/>
    <p:sldId id="329" r:id="rId14"/>
    <p:sldId id="351" r:id="rId15"/>
    <p:sldId id="352" r:id="rId16"/>
    <p:sldId id="369" r:id="rId17"/>
    <p:sldId id="370" r:id="rId18"/>
    <p:sldId id="371" r:id="rId19"/>
    <p:sldId id="469" r:id="rId20"/>
    <p:sldId id="372" r:id="rId21"/>
    <p:sldId id="468" r:id="rId22"/>
    <p:sldId id="362" r:id="rId23"/>
    <p:sldId id="374" r:id="rId24"/>
    <p:sldId id="375" r:id="rId25"/>
    <p:sldId id="376" r:id="rId26"/>
    <p:sldId id="377" r:id="rId27"/>
    <p:sldId id="378" r:id="rId28"/>
    <p:sldId id="349" r:id="rId29"/>
    <p:sldId id="473" r:id="rId30"/>
    <p:sldId id="354" r:id="rId31"/>
    <p:sldId id="474" r:id="rId32"/>
    <p:sldId id="471" r:id="rId33"/>
    <p:sldId id="472" r:id="rId34"/>
    <p:sldId id="392" r:id="rId35"/>
    <p:sldId id="393" r:id="rId36"/>
    <p:sldId id="475" r:id="rId37"/>
    <p:sldId id="476" r:id="rId38"/>
    <p:sldId id="423" r:id="rId39"/>
    <p:sldId id="350" r:id="rId40"/>
    <p:sldId id="405" r:id="rId41"/>
    <p:sldId id="406" r:id="rId42"/>
    <p:sldId id="407" r:id="rId43"/>
    <p:sldId id="387" r:id="rId44"/>
    <p:sldId id="388" r:id="rId45"/>
    <p:sldId id="416" r:id="rId46"/>
    <p:sldId id="417" r:id="rId47"/>
    <p:sldId id="418" r:id="rId48"/>
    <p:sldId id="419" r:id="rId49"/>
    <p:sldId id="479" r:id="rId50"/>
    <p:sldId id="480" r:id="rId51"/>
    <p:sldId id="481" r:id="rId52"/>
    <p:sldId id="482" r:id="rId53"/>
    <p:sldId id="420" r:id="rId54"/>
    <p:sldId id="408" r:id="rId55"/>
    <p:sldId id="409" r:id="rId56"/>
    <p:sldId id="411" r:id="rId57"/>
    <p:sldId id="424" r:id="rId58"/>
    <p:sldId id="425" r:id="rId59"/>
    <p:sldId id="422" r:id="rId60"/>
    <p:sldId id="559" r:id="rId61"/>
    <p:sldId id="565" r:id="rId62"/>
    <p:sldId id="567" r:id="rId63"/>
    <p:sldId id="566" r:id="rId64"/>
    <p:sldId id="426" r:id="rId65"/>
    <p:sldId id="495" r:id="rId66"/>
    <p:sldId id="415" r:id="rId67"/>
    <p:sldId id="401" r:id="rId68"/>
    <p:sldId id="427" r:id="rId69"/>
    <p:sldId id="428" r:id="rId70"/>
    <p:sldId id="571" r:id="rId71"/>
    <p:sldId id="573" r:id="rId72"/>
    <p:sldId id="574" r:id="rId73"/>
    <p:sldId id="429" r:id="rId74"/>
    <p:sldId id="402" r:id="rId75"/>
    <p:sldId id="403" r:id="rId76"/>
    <p:sldId id="499" r:id="rId77"/>
    <p:sldId id="487" r:id="rId78"/>
    <p:sldId id="498" r:id="rId79"/>
    <p:sldId id="500" r:id="rId80"/>
    <p:sldId id="357" r:id="rId81"/>
    <p:sldId id="502" r:id="rId82"/>
    <p:sldId id="334" r:id="rId83"/>
    <p:sldId id="336" r:id="rId84"/>
    <p:sldId id="569" r:id="rId85"/>
    <p:sldId id="506" r:id="rId86"/>
    <p:sldId id="489" r:id="rId87"/>
    <p:sldId id="513" r:id="rId88"/>
    <p:sldId id="518" r:id="rId89"/>
    <p:sldId id="523" r:id="rId90"/>
    <p:sldId id="520" r:id="rId91"/>
    <p:sldId id="521" r:id="rId92"/>
    <p:sldId id="524" r:id="rId93"/>
    <p:sldId id="319" r:id="rId94"/>
    <p:sldId id="651" r:id="rId95"/>
    <p:sldId id="652" r:id="rId96"/>
    <p:sldId id="653" r:id="rId97"/>
    <p:sldId id="654" r:id="rId98"/>
    <p:sldId id="655" r:id="rId99"/>
    <p:sldId id="656" r:id="rId100"/>
    <p:sldId id="657" r:id="rId101"/>
    <p:sldId id="658" r:id="rId102"/>
    <p:sldId id="659" r:id="rId103"/>
    <p:sldId id="660" r:id="rId104"/>
    <p:sldId id="661" r:id="rId105"/>
    <p:sldId id="663" r:id="rId106"/>
    <p:sldId id="664" r:id="rId107"/>
    <p:sldId id="665" r:id="rId108"/>
    <p:sldId id="666" r:id="rId109"/>
    <p:sldId id="667" r:id="rId110"/>
    <p:sldId id="360" r:id="rId111"/>
    <p:sldId id="290" r:id="rId1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0005"/>
    <a:srgbClr val="820003"/>
    <a:srgbClr val="CC0000"/>
    <a:srgbClr val="DE0005"/>
    <a:srgbClr val="E6E6E6"/>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5" Type="http://schemas.openxmlformats.org/officeDocument/2006/relationships/tableStyles" Target="tableStyles.xml"/><Relationship Id="rId114" Type="http://schemas.openxmlformats.org/officeDocument/2006/relationships/viewProps" Target="viewProps.xml"/><Relationship Id="rId113" Type="http://schemas.openxmlformats.org/officeDocument/2006/relationships/presProps" Target="presProps.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32.wmf"/><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image" Target="../media/image1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61DAC-B713-4F50-B570-CFC9A1AC8FA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A3BB1-702B-499D-98FB-06B35E6DF78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CE0A73-22F3-40AA-8FC2-216C31BE496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CE0A73-22F3-40AA-8FC2-216C31BE496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CE0A73-22F3-40AA-8FC2-216C31BE496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8CE0A73-22F3-40AA-8FC2-216C31BE496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60650"/>
            <a:ext cx="6870700" cy="12192000"/>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
        <p:nvSpPr>
          <p:cNvPr id="7" name="文本框 6"/>
          <p:cNvSpPr txBox="1"/>
          <p:nvPr userDrawn="1"/>
        </p:nvSpPr>
        <p:spPr>
          <a:xfrm>
            <a:off x="4218317" y="2286000"/>
            <a:ext cx="3027872" cy="646331"/>
          </a:xfrm>
          <a:prstGeom prst="rect">
            <a:avLst/>
          </a:prstGeom>
          <a:noFill/>
        </p:spPr>
        <p:txBody>
          <a:bodyPr wrap="square" rtlCol="0">
            <a:spAutoFit/>
          </a:bodyPr>
          <a:lstStyle/>
          <a:p>
            <a:pPr algn="ctr"/>
            <a:r>
              <a:rPr lang="en-US" altLang="zh-CN" dirty="0">
                <a:solidFill>
                  <a:schemeClr val="bg1"/>
                </a:solidFill>
              </a:rPr>
              <a:t>www.tukuppt.com </a:t>
            </a:r>
            <a:r>
              <a:rPr lang="zh-CN" altLang="en-US" dirty="0">
                <a:solidFill>
                  <a:schemeClr val="bg1"/>
                </a:solidFill>
              </a:rPr>
              <a:t>熊猫办公 高效办公在熊猫</a:t>
            </a:r>
            <a:endParaRPr lang="zh-CN" altLang="en-US" dirty="0">
              <a:solidFill>
                <a:schemeClr val="bg1"/>
              </a:solidFill>
            </a:endParaRPr>
          </a:p>
        </p:txBody>
      </p:sp>
      <p:sp>
        <p:nvSpPr>
          <p:cNvPr id="8" name="文本框 7"/>
          <p:cNvSpPr txBox="1"/>
          <p:nvPr userDrawn="1"/>
        </p:nvSpPr>
        <p:spPr>
          <a:xfrm>
            <a:off x="4218316" y="3678129"/>
            <a:ext cx="5503653" cy="646331"/>
          </a:xfrm>
          <a:prstGeom prst="rect">
            <a:avLst/>
          </a:prstGeom>
          <a:noFill/>
        </p:spPr>
        <p:txBody>
          <a:bodyPr wrap="square" rtlCol="0">
            <a:spAutoFit/>
          </a:bodyPr>
          <a:lstStyle/>
          <a:p>
            <a:pPr algn="ctr"/>
            <a:r>
              <a:rPr lang="zh-CN" altLang="en-US" dirty="0">
                <a:solidFill>
                  <a:schemeClr val="bg1"/>
                </a:solidFill>
              </a:rPr>
              <a:t>该作品版权为熊猫办公所有，请勿盗版，否则我们将按照</a:t>
            </a:r>
            <a:r>
              <a:rPr lang="en-US" altLang="zh-CN" dirty="0">
                <a:solidFill>
                  <a:schemeClr val="bg1"/>
                </a:solidFill>
                <a:effectLst/>
              </a:rPr>
              <a:t>《</a:t>
            </a:r>
            <a:r>
              <a:rPr lang="zh-CN" altLang="en-US" dirty="0">
                <a:solidFill>
                  <a:schemeClr val="bg1"/>
                </a:solidFill>
                <a:effectLst/>
              </a:rPr>
              <a:t>中华人民共和国著作权法</a:t>
            </a:r>
            <a:r>
              <a:rPr lang="en-US" altLang="zh-CN" dirty="0">
                <a:solidFill>
                  <a:schemeClr val="bg1"/>
                </a:solidFill>
                <a:effectLst/>
              </a:rPr>
              <a:t>》</a:t>
            </a:r>
            <a:r>
              <a:rPr lang="zh-CN" altLang="en-US" dirty="0">
                <a:solidFill>
                  <a:schemeClr val="bg1"/>
                </a:solidFill>
                <a:effectLst/>
              </a:rPr>
              <a:t>进行维权工作。</a:t>
            </a:r>
            <a:endParaRPr lang="zh-CN" altLang="en-US" dirty="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406"/>
          <a:stretch>
            <a:fillRect/>
          </a:stretch>
        </p:blipFill>
        <p:spPr>
          <a:xfrm>
            <a:off x="14748" y="-2858730"/>
            <a:ext cx="12192000" cy="9716730"/>
          </a:xfrm>
          <a:prstGeom prst="rect">
            <a:avLst/>
          </a:prstGeom>
          <a:noFill/>
          <a:ln>
            <a:solidFill>
              <a:srgbClr val="BCEFFE"/>
            </a:solidFill>
          </a:ln>
        </p:spPr>
      </p:pic>
      <p:sp>
        <p:nvSpPr>
          <p:cNvPr id="3" name="矩形 2"/>
          <p:cNvSpPr/>
          <p:nvPr userDrawn="1"/>
        </p:nvSpPr>
        <p:spPr>
          <a:xfrm>
            <a:off x="0" y="0"/>
            <a:ext cx="12192000" cy="6858000"/>
          </a:xfrm>
          <a:prstGeom prst="rect">
            <a:avLst/>
          </a:prstGeom>
          <a:solidFill>
            <a:srgbClr val="FAECD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r="64585"/>
          <a:stretch>
            <a:fillRect/>
          </a:stretch>
        </p:blipFill>
        <p:spPr>
          <a:xfrm flipH="1">
            <a:off x="14748" y="-573825"/>
            <a:ext cx="819334" cy="1993853"/>
          </a:xfrm>
          <a:prstGeom prst="rect">
            <a:avLst/>
          </a:prstGeom>
        </p:spPr>
      </p:pic>
      <p:sp>
        <p:nvSpPr>
          <p:cNvPr id="8" name="矩形 7"/>
          <p:cNvSpPr/>
          <p:nvPr userDrawn="1"/>
        </p:nvSpPr>
        <p:spPr>
          <a:xfrm>
            <a:off x="681925" y="884904"/>
            <a:ext cx="11510074" cy="45719"/>
          </a:xfrm>
          <a:prstGeom prst="rect">
            <a:avLst/>
          </a:prstGeom>
          <a:solidFill>
            <a:srgbClr val="C0030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90101" y="64466"/>
            <a:ext cx="1434867" cy="831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190E77-D57C-49F8-ADC2-FB99C50EBC2E}" type="slidenum">
              <a:rPr lang="zh-CN" altLang="en-US" smtClean="0"/>
            </a:fld>
            <a:endParaRPr lang="zh-CN" altLang="en-US"/>
          </a:p>
        </p:txBody>
      </p:sp>
      <p:sp>
        <p:nvSpPr>
          <p:cNvPr id="10" name="文本框 9"/>
          <p:cNvSpPr txBox="1"/>
          <p:nvPr userDrawn="1"/>
        </p:nvSpPr>
        <p:spPr>
          <a:xfrm>
            <a:off x="-10304584" y="1807785"/>
            <a:ext cx="9024281" cy="2954655"/>
          </a:xfrm>
          <a:prstGeom prst="rect">
            <a:avLst/>
          </a:prstGeom>
          <a:noFill/>
        </p:spPr>
        <p:txBody>
          <a:bodyPr wrap="square" rtlCol="0">
            <a:spAutoFit/>
          </a:bodyPr>
          <a:lstStyle/>
          <a:p>
            <a:pPr algn="ctr">
              <a:lnSpc>
                <a:spcPct val="150000"/>
              </a:lnSpc>
            </a:pPr>
            <a:r>
              <a:rPr lang="zh-CN" altLang="en-US" sz="2800" b="1" dirty="0">
                <a:solidFill>
                  <a:srgbClr val="E6E6E6"/>
                </a:solidFill>
                <a:latin typeface="微软雅黑" panose="020B0503020204020204" pitchFamily="34" charset="-122"/>
                <a:ea typeface="微软雅黑" panose="020B0503020204020204" pitchFamily="34" charset="-122"/>
              </a:rPr>
              <a:t>版权声明</a:t>
            </a:r>
            <a:endParaRPr lang="zh-CN" altLang="en-US" sz="2800" b="1"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2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srgbClr val="E6E6E6"/>
                </a:solidFill>
                <a:latin typeface="微软雅黑" panose="020B0503020204020204" pitchFamily="34" charset="-122"/>
                <a:ea typeface="微软雅黑" panose="020B0503020204020204" pitchFamily="34" charset="-122"/>
              </a:rPr>
              <a:t>感谢您下载平台上提供的</a:t>
            </a:r>
            <a:r>
              <a:rPr lang="en-US" altLang="zh-CN" sz="1200" dirty="0">
                <a:solidFill>
                  <a:srgbClr val="E6E6E6"/>
                </a:solidFill>
                <a:latin typeface="微软雅黑" panose="020B0503020204020204" pitchFamily="34" charset="-122"/>
                <a:ea typeface="微软雅黑" panose="020B0503020204020204" pitchFamily="34" charset="-122"/>
              </a:rPr>
              <a:t>PPT</a:t>
            </a:r>
            <a:r>
              <a:rPr lang="zh-CN" altLang="en-US" sz="1200" dirty="0">
                <a:solidFill>
                  <a:srgbClr val="E6E6E6"/>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endParaRPr lang="en-US" altLang="zh-CN" sz="1200"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2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solidFill>
                  <a:srgbClr val="E6E6E6"/>
                </a:solidFill>
                <a:latin typeface="微软雅黑" panose="020B0503020204020204" pitchFamily="34" charset="-122"/>
                <a:ea typeface="微软雅黑" panose="020B0503020204020204" pitchFamily="34" charset="-122"/>
              </a:rPr>
              <a:t>1.</a:t>
            </a:r>
            <a:r>
              <a:rPr lang="zh-CN" altLang="en-US" sz="1200" dirty="0">
                <a:solidFill>
                  <a:srgbClr val="E6E6E6"/>
                </a:solidFill>
                <a:latin typeface="微软雅黑" panose="020B0503020204020204" pitchFamily="34" charset="-122"/>
                <a:ea typeface="微软雅黑" panose="020B0503020204020204" pitchFamily="34" charset="-122"/>
              </a:rPr>
              <a:t>在熊猫办公出售的</a:t>
            </a:r>
            <a:r>
              <a:rPr lang="en-US" altLang="zh-CN" sz="1200" dirty="0">
                <a:solidFill>
                  <a:srgbClr val="E6E6E6"/>
                </a:solidFill>
                <a:latin typeface="微软雅黑" panose="020B0503020204020204" pitchFamily="34" charset="-122"/>
                <a:ea typeface="微软雅黑" panose="020B0503020204020204" pitchFamily="34" charset="-122"/>
              </a:rPr>
              <a:t>PPT</a:t>
            </a:r>
            <a:r>
              <a:rPr lang="zh-CN" altLang="en-US" sz="1200" dirty="0">
                <a:solidFill>
                  <a:srgbClr val="E6E6E6"/>
                </a:solidFill>
                <a:latin typeface="微软雅黑" panose="020B0503020204020204" pitchFamily="34" charset="-122"/>
                <a:ea typeface="微软雅黑" panose="020B0503020204020204" pitchFamily="34" charset="-122"/>
              </a:rPr>
              <a:t>模板是免版税类（</a:t>
            </a:r>
            <a:r>
              <a:rPr lang="en-US" altLang="zh-CN" sz="1200" dirty="0">
                <a:solidFill>
                  <a:srgbClr val="E6E6E6"/>
                </a:solidFill>
                <a:latin typeface="微软雅黑" panose="020B0503020204020204" pitchFamily="34" charset="-122"/>
                <a:ea typeface="微软雅黑" panose="020B0503020204020204" pitchFamily="34" charset="-122"/>
              </a:rPr>
              <a:t>RF</a:t>
            </a:r>
            <a:r>
              <a:rPr lang="zh-CN" altLang="en-US" sz="1200" dirty="0">
                <a:solidFill>
                  <a:srgbClr val="E6E6E6"/>
                </a:solidFill>
                <a:latin typeface="微软雅黑" panose="020B0503020204020204" pitchFamily="34" charset="-122"/>
                <a:ea typeface="微软雅黑" panose="020B0503020204020204" pitchFamily="34" charset="-122"/>
              </a:rPr>
              <a:t>：</a:t>
            </a:r>
            <a:r>
              <a:rPr lang="en-US" altLang="zh-CN" sz="1200" dirty="0">
                <a:solidFill>
                  <a:srgbClr val="E6E6E6"/>
                </a:solidFill>
                <a:latin typeface="微软雅黑" panose="020B0503020204020204" pitchFamily="34" charset="-122"/>
                <a:ea typeface="微软雅黑" panose="020B0503020204020204" pitchFamily="34" charset="-122"/>
              </a:rPr>
              <a:t>Royalty-Free</a:t>
            </a:r>
            <a:r>
              <a:rPr lang="zh-CN" altLang="en-US" sz="1200" dirty="0">
                <a:solidFill>
                  <a:srgbClr val="E6E6E6"/>
                </a:solidFill>
                <a:latin typeface="微软雅黑" panose="020B0503020204020204" pitchFamily="34" charset="-122"/>
                <a:ea typeface="微软雅黑" panose="020B0503020204020204" pitchFamily="34" charset="-122"/>
              </a:rPr>
              <a:t>）正版受</a:t>
            </a:r>
            <a:r>
              <a:rPr lang="en-US" altLang="zh-CN" sz="1200" dirty="0">
                <a:solidFill>
                  <a:srgbClr val="E6E6E6"/>
                </a:solidFill>
                <a:latin typeface="微软雅黑" panose="020B0503020204020204" pitchFamily="34" charset="-122"/>
                <a:ea typeface="微软雅黑" panose="020B0503020204020204" pitchFamily="34" charset="-122"/>
              </a:rPr>
              <a:t>《</a:t>
            </a:r>
            <a:r>
              <a:rPr lang="zh-CN" altLang="en-US" sz="1200" dirty="0">
                <a:solidFill>
                  <a:srgbClr val="E6E6E6"/>
                </a:solidFill>
                <a:latin typeface="微软雅黑" panose="020B0503020204020204" pitchFamily="34" charset="-122"/>
                <a:ea typeface="微软雅黑" panose="020B0503020204020204" pitchFamily="34" charset="-122"/>
              </a:rPr>
              <a:t>中国人民共和国著作法</a:t>
            </a:r>
            <a:r>
              <a:rPr lang="en-US" altLang="zh-CN" sz="1200" dirty="0">
                <a:solidFill>
                  <a:srgbClr val="E6E6E6"/>
                </a:solidFill>
                <a:latin typeface="微软雅黑" panose="020B0503020204020204" pitchFamily="34" charset="-122"/>
                <a:ea typeface="微软雅黑" panose="020B0503020204020204" pitchFamily="34" charset="-122"/>
              </a:rPr>
              <a:t>》</a:t>
            </a:r>
            <a:r>
              <a:rPr lang="zh-CN" altLang="en-US" sz="1200" dirty="0">
                <a:solidFill>
                  <a:srgbClr val="E6E6E6"/>
                </a:solidFill>
                <a:latin typeface="微软雅黑" panose="020B0503020204020204" pitchFamily="34" charset="-122"/>
                <a:ea typeface="微软雅黑" panose="020B0503020204020204" pitchFamily="34" charset="-122"/>
              </a:rPr>
              <a:t>和</a:t>
            </a:r>
            <a:r>
              <a:rPr lang="en-US" altLang="zh-CN" sz="1200" dirty="0">
                <a:solidFill>
                  <a:srgbClr val="E6E6E6"/>
                </a:solidFill>
                <a:latin typeface="微软雅黑" panose="020B0503020204020204" pitchFamily="34" charset="-122"/>
                <a:ea typeface="微软雅黑" panose="020B0503020204020204" pitchFamily="34" charset="-122"/>
              </a:rPr>
              <a:t>《</a:t>
            </a:r>
            <a:r>
              <a:rPr lang="zh-CN" altLang="en-US" sz="1200" dirty="0">
                <a:solidFill>
                  <a:srgbClr val="E6E6E6"/>
                </a:solidFill>
                <a:latin typeface="微软雅黑" panose="020B0503020204020204" pitchFamily="34" charset="-122"/>
                <a:ea typeface="微软雅黑" panose="020B0503020204020204" pitchFamily="34" charset="-122"/>
              </a:rPr>
              <a:t>世界版权公约</a:t>
            </a:r>
            <a:r>
              <a:rPr lang="en-US" altLang="zh-CN" sz="1200" dirty="0">
                <a:solidFill>
                  <a:srgbClr val="E6E6E6"/>
                </a:solidFill>
                <a:latin typeface="微软雅黑" panose="020B0503020204020204" pitchFamily="34" charset="-122"/>
                <a:ea typeface="微软雅黑" panose="020B0503020204020204" pitchFamily="34" charset="-122"/>
              </a:rPr>
              <a:t>》</a:t>
            </a:r>
            <a:r>
              <a:rPr lang="zh-CN" altLang="en-US" sz="1200" dirty="0">
                <a:solidFill>
                  <a:srgbClr val="E6E6E6"/>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200" dirty="0">
                <a:solidFill>
                  <a:srgbClr val="E6E6E6"/>
                </a:solidFill>
                <a:latin typeface="微软雅黑" panose="020B0503020204020204" pitchFamily="34" charset="-122"/>
                <a:ea typeface="微软雅黑" panose="020B0503020204020204" pitchFamily="34" charset="-122"/>
              </a:rPr>
              <a:t>PPT</a:t>
            </a:r>
            <a:r>
              <a:rPr lang="zh-CN" altLang="en-US" sz="1200" dirty="0">
                <a:solidFill>
                  <a:srgbClr val="E6E6E6"/>
                </a:solidFill>
                <a:latin typeface="微软雅黑" panose="020B0503020204020204" pitchFamily="34" charset="-122"/>
                <a:ea typeface="微软雅黑" panose="020B0503020204020204" pitchFamily="34" charset="-122"/>
              </a:rPr>
              <a:t>模板素材的使用权。</a:t>
            </a:r>
            <a:endParaRPr lang="zh-CN" altLang="en-US" sz="12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solidFill>
                  <a:srgbClr val="E6E6E6"/>
                </a:solidFill>
                <a:latin typeface="微软雅黑" panose="020B0503020204020204" pitchFamily="34" charset="-122"/>
                <a:ea typeface="微软雅黑" panose="020B0503020204020204" pitchFamily="34" charset="-122"/>
              </a:rPr>
              <a:t>2.</a:t>
            </a:r>
            <a:r>
              <a:rPr lang="zh-CN" altLang="en-US" sz="1200" dirty="0">
                <a:solidFill>
                  <a:srgbClr val="E6E6E6"/>
                </a:solidFill>
                <a:latin typeface="微软雅黑" panose="020B0503020204020204" pitchFamily="34" charset="-122"/>
                <a:ea typeface="微软雅黑" panose="020B0503020204020204" pitchFamily="34" charset="-122"/>
              </a:rPr>
              <a:t>不得将熊猫办公的</a:t>
            </a:r>
            <a:r>
              <a:rPr lang="en-US" altLang="zh-CN" sz="1200" dirty="0">
                <a:solidFill>
                  <a:srgbClr val="E6E6E6"/>
                </a:solidFill>
                <a:latin typeface="微软雅黑" panose="020B0503020204020204" pitchFamily="34" charset="-122"/>
                <a:ea typeface="微软雅黑" panose="020B0503020204020204" pitchFamily="34" charset="-122"/>
              </a:rPr>
              <a:t>PPT</a:t>
            </a:r>
            <a:r>
              <a:rPr lang="zh-CN" altLang="en-US" sz="1200" dirty="0">
                <a:solidFill>
                  <a:srgbClr val="E6E6E6"/>
                </a:solidFill>
                <a:latin typeface="微软雅黑" panose="020B0503020204020204" pitchFamily="34" charset="-122"/>
                <a:ea typeface="微软雅黑" panose="020B0503020204020204" pitchFamily="34" charset="-122"/>
              </a:rPr>
              <a:t>模板、</a:t>
            </a:r>
            <a:r>
              <a:rPr lang="en-US" altLang="zh-CN" sz="1200" dirty="0">
                <a:solidFill>
                  <a:srgbClr val="E6E6E6"/>
                </a:solidFill>
                <a:latin typeface="微软雅黑" panose="020B0503020204020204" pitchFamily="34" charset="-122"/>
                <a:ea typeface="微软雅黑" panose="020B0503020204020204" pitchFamily="34" charset="-122"/>
              </a:rPr>
              <a:t>PPT</a:t>
            </a:r>
            <a:r>
              <a:rPr lang="zh-CN" altLang="en-US" sz="1200" dirty="0">
                <a:solidFill>
                  <a:srgbClr val="E6E6E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rgbClr val="E6E6E6"/>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5.png"/><Relationship Id="rId15" Type="http://schemas.openxmlformats.org/officeDocument/2006/relationships/image" Target="../media/image1.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2660650" y="-2660650"/>
            <a:ext cx="6870700"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2CC75-8280-4D50-8556-C2874ADEF92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90E77-D57C-49F8-ADC2-FB99C50EBC2E}" type="slidenum">
              <a:rPr lang="zh-CN" altLang="en-US" smtClean="0"/>
            </a:fld>
            <a:endParaRPr lang="zh-CN" altLang="en-US"/>
          </a:p>
        </p:txBody>
      </p:sp>
      <p:sp>
        <p:nvSpPr>
          <p:cNvPr id="8" name="矩形: 圆角 7"/>
          <p:cNvSpPr/>
          <p:nvPr userDrawn="1"/>
        </p:nvSpPr>
        <p:spPr>
          <a:xfrm>
            <a:off x="470454" y="479272"/>
            <a:ext cx="11184840" cy="5852160"/>
          </a:xfrm>
          <a:prstGeom prst="roundRect">
            <a:avLst>
              <a:gd name="adj" fmla="val 3646"/>
            </a:avLst>
          </a:prstGeom>
          <a:solidFill>
            <a:schemeClr val="bg1"/>
          </a:solidFill>
          <a:ln>
            <a:noFill/>
          </a:ln>
          <a:effectLst>
            <a:outerShdw blurRad="381000" dist="381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16"/>
          <a:stretch>
            <a:fillRect/>
          </a:stretch>
        </p:blipFill>
        <p:spPr>
          <a:xfrm flipH="1">
            <a:off x="0" y="3524211"/>
            <a:ext cx="12192000" cy="33477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image" Target="../media/image13.png"/><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12.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image" Target="../media/image154.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6.jpe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2.xml"/><Relationship Id="rId4" Type="http://schemas.openxmlformats.org/officeDocument/2006/relationships/image" Target="../media/image28.wmf"/><Relationship Id="rId3" Type="http://schemas.openxmlformats.org/officeDocument/2006/relationships/oleObject" Target="../embeddings/oleObject2.bin"/><Relationship Id="rId2" Type="http://schemas.openxmlformats.org/officeDocument/2006/relationships/image" Target="../media/image27.wmf"/><Relationship Id="rId1"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32.wmf"/><Relationship Id="rId7" Type="http://schemas.openxmlformats.org/officeDocument/2006/relationships/oleObject" Target="../embeddings/oleObject6.bin"/><Relationship Id="rId6" Type="http://schemas.openxmlformats.org/officeDocument/2006/relationships/image" Target="../media/image31.wmf"/><Relationship Id="rId5" Type="http://schemas.openxmlformats.org/officeDocument/2006/relationships/oleObject" Target="../embeddings/oleObject5.bin"/><Relationship Id="rId4" Type="http://schemas.openxmlformats.org/officeDocument/2006/relationships/image" Target="../media/image30.wmf"/><Relationship Id="rId3" Type="http://schemas.openxmlformats.org/officeDocument/2006/relationships/oleObject" Target="../embeddings/oleObject4.bin"/><Relationship Id="rId2" Type="http://schemas.openxmlformats.org/officeDocument/2006/relationships/image" Target="../media/image29.wmf"/><Relationship Id="rId10" Type="http://schemas.openxmlformats.org/officeDocument/2006/relationships/vmlDrawing" Target="../drawings/vmlDrawing2.vml"/><Relationship Id="rId1"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4.png"/><Relationship Id="rId1"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5.png"/><Relationship Id="rId1"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9.jpeg"/><Relationship Id="rId1"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2.png"/><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8.jpeg"/><Relationship Id="rId1"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0.png"/><Relationship Id="rId1"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1.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62.png"/><Relationship Id="rId1" Type="http://schemas.openxmlformats.org/officeDocument/2006/relationships/image" Target="../media/image25.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64.png"/><Relationship Id="rId1"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6.png"/><Relationship Id="rId1" Type="http://schemas.openxmlformats.org/officeDocument/2006/relationships/image" Target="../media/image65.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13.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8.png"/><Relationship Id="rId1"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0.png"/><Relationship Id="rId1"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2.png"/><Relationship Id="rId1"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4.png"/><Relationship Id="rId1"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6.png"/><Relationship Id="rId1" Type="http://schemas.openxmlformats.org/officeDocument/2006/relationships/image" Target="../media/image75.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78.png"/><Relationship Id="rId1"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0.png"/><Relationship Id="rId1"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2.png"/><Relationship Id="rId1"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4.png"/><Relationship Id="rId1" Type="http://schemas.openxmlformats.org/officeDocument/2006/relationships/image" Target="../media/image83.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86.png"/><Relationship Id="rId1"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5.jpeg"/><Relationship Id="rId1" Type="http://schemas.openxmlformats.org/officeDocument/2006/relationships/image" Target="../media/image14.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88.png"/><Relationship Id="rId1"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0.jpeg"/><Relationship Id="rId1"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2.jpeg"/><Relationship Id="rId1"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4.jpeg"/><Relationship Id="rId1"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9.png"/><Relationship Id="rId1" Type="http://schemas.openxmlformats.org/officeDocument/2006/relationships/image" Target="../media/image95.pn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3.xml"/><Relationship Id="rId4" Type="http://schemas.openxmlformats.org/officeDocument/2006/relationships/image" Target="../media/image13.pn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6.png"/><Relationship Id="rId1"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9.png"/><Relationship Id="rId1"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9.jpeg"/><Relationship Id="rId1" Type="http://schemas.openxmlformats.org/officeDocument/2006/relationships/image" Target="../media/image98.png"/></Relationships>
</file>

<file path=ppt/slides/_rels/slide59.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12.xml"/><Relationship Id="rId2" Type="http://schemas.openxmlformats.org/officeDocument/2006/relationships/image" Target="../media/image100.wmf"/><Relationship Id="rId1"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17.jpeg"/><Relationship Id="rId1"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1.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3.png"/><Relationship Id="rId1"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5.png"/><Relationship Id="rId1" Type="http://schemas.openxmlformats.org/officeDocument/2006/relationships/image" Target="../media/image104.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9.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11.png"/><Relationship Id="rId1" Type="http://schemas.openxmlformats.org/officeDocument/2006/relationships/image" Target="../media/image25.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17.png"/><Relationship Id="rId1" Type="http://schemas.openxmlformats.org/officeDocument/2006/relationships/image" Target="../media/image2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19.png"/><Relationship Id="rId1"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1.png"/><Relationship Id="rId1" Type="http://schemas.openxmlformats.org/officeDocument/2006/relationships/image" Target="../media/image120.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8.png"/><Relationship Id="rId1" Type="http://schemas.openxmlformats.org/officeDocument/2006/relationships/image" Target="../media/image123.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image" Target="../media/image98.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7.png"/><Relationship Id="rId1" Type="http://schemas.openxmlformats.org/officeDocument/2006/relationships/image" Target="../media/image25.png"/></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31.jpeg"/><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image" Target="../media/image12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2.jpe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3.jpeg"/></Relationships>
</file>

<file path=ppt/slides/_rels/slide82.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12.xml"/><Relationship Id="rId4" Type="http://schemas.openxmlformats.org/officeDocument/2006/relationships/image" Target="../media/image135.wmf"/><Relationship Id="rId3" Type="http://schemas.openxmlformats.org/officeDocument/2006/relationships/oleObject" Target="../embeddings/oleObject9.bin"/><Relationship Id="rId2" Type="http://schemas.openxmlformats.org/officeDocument/2006/relationships/image" Target="../media/image134.wmf"/><Relationship Id="rId1" Type="http://schemas.openxmlformats.org/officeDocument/2006/relationships/oleObject" Target="../embeddings/oleObject8.bin"/></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8.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6.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37.jpeg"/><Relationship Id="rId1" Type="http://schemas.openxmlformats.org/officeDocument/2006/relationships/image" Target="../media/image59.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8.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9.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40.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4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4.png"/><Relationship Id="rId1"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9.png"/><Relationship Id="rId1" Type="http://schemas.openxmlformats.org/officeDocument/2006/relationships/image" Target="../media/image142.png"/></Relationships>
</file>

<file path=ppt/slides/_rels/slide9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image" Target="../media/image13.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1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4.png"/><Relationship Id="rId1" Type="http://schemas.openxmlformats.org/officeDocument/2006/relationships/image" Target="../media/image14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9.png"/><Relationship Id="rId1" Type="http://schemas.openxmlformats.org/officeDocument/2006/relationships/image" Target="../media/image148.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1.png"/><Relationship Id="rId1" Type="http://schemas.openxmlformats.org/officeDocument/2006/relationships/image" Target="../media/image150.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游戏机, 灯光&#10;&#10;描述已自动生成"/>
          <p:cNvPicPr>
            <a:picLocks noChangeAspect="1"/>
          </p:cNvPicPr>
          <p:nvPr/>
        </p:nvPicPr>
        <p:blipFill rotWithShape="1">
          <a:blip r:embed="rId1"/>
          <a:srcRect/>
          <a:stretch>
            <a:fillRect/>
          </a:stretch>
        </p:blipFill>
        <p:spPr>
          <a:xfrm rot="4745921" flipV="1">
            <a:off x="4054323" y="-3472559"/>
            <a:ext cx="4729826" cy="11724693"/>
          </a:xfrm>
          <a:prstGeom prst="rect">
            <a:avLst/>
          </a:prstGeom>
        </p:spPr>
      </p:pic>
      <p:pic>
        <p:nvPicPr>
          <p:cNvPr id="9" name="图片 8" descr="图片包含 游戏机&#10;&#10;描述已自动生成"/>
          <p:cNvPicPr>
            <a:picLocks noChangeAspect="1"/>
          </p:cNvPicPr>
          <p:nvPr/>
        </p:nvPicPr>
        <p:blipFill rotWithShape="1">
          <a:blip r:embed="rId2"/>
          <a:srcRect/>
          <a:stretch>
            <a:fillRect/>
          </a:stretch>
        </p:blipFill>
        <p:spPr>
          <a:xfrm>
            <a:off x="7110617" y="2948893"/>
            <a:ext cx="3054350" cy="3910710"/>
          </a:xfrm>
          <a:prstGeom prst="rect">
            <a:avLst/>
          </a:prstGeom>
        </p:spPr>
      </p:pic>
      <p:pic>
        <p:nvPicPr>
          <p:cNvPr id="13" name="图片 12" descr="图片包含 游戏机&#10;&#10;描述已自动生成"/>
          <p:cNvPicPr>
            <a:picLocks noChangeAspect="1"/>
          </p:cNvPicPr>
          <p:nvPr/>
        </p:nvPicPr>
        <p:blipFill rotWithShape="1">
          <a:blip r:embed="rId3"/>
          <a:srcRect/>
          <a:stretch>
            <a:fillRect/>
          </a:stretch>
        </p:blipFill>
        <p:spPr>
          <a:xfrm>
            <a:off x="7713766" y="1107051"/>
            <a:ext cx="1848052" cy="683395"/>
          </a:xfrm>
          <a:prstGeom prst="rect">
            <a:avLst/>
          </a:prstGeom>
        </p:spPr>
      </p:pic>
      <p:pic>
        <p:nvPicPr>
          <p:cNvPr id="11" name="图片 10"/>
          <p:cNvPicPr>
            <a:picLocks noChangeAspect="1"/>
          </p:cNvPicPr>
          <p:nvPr/>
        </p:nvPicPr>
        <p:blipFill rotWithShape="1">
          <a:blip r:embed="rId4"/>
          <a:srcRect/>
          <a:stretch>
            <a:fillRect/>
          </a:stretch>
        </p:blipFill>
        <p:spPr>
          <a:xfrm>
            <a:off x="622009" y="603734"/>
            <a:ext cx="6159500" cy="5988995"/>
          </a:xfrm>
          <a:prstGeom prst="rect">
            <a:avLst/>
          </a:prstGeom>
        </p:spPr>
      </p:pic>
      <p:sp>
        <p:nvSpPr>
          <p:cNvPr id="18" name="文本框 17"/>
          <p:cNvSpPr txBox="1"/>
          <p:nvPr/>
        </p:nvSpPr>
        <p:spPr>
          <a:xfrm>
            <a:off x="6228183" y="1845707"/>
            <a:ext cx="4819218" cy="3340735"/>
          </a:xfrm>
          <a:prstGeom prst="rect">
            <a:avLst/>
          </a:prstGeom>
          <a:noFill/>
        </p:spPr>
        <p:txBody>
          <a:bodyPr vert="horz" wrap="square" rtlCol="0">
            <a:spAutoFit/>
          </a:bodyPr>
          <a:lstStyle/>
          <a:p>
            <a:pPr algn="ctr">
              <a:lnSpc>
                <a:spcPct val="120000"/>
              </a:lnSpc>
            </a:pPr>
            <a:r>
              <a:rPr lang="zh-CN" altLang="en-US" sz="88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抗击疫情</a:t>
            </a:r>
            <a:endParaRPr lang="en-US" altLang="zh-CN" sz="88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gn="ctr">
              <a:lnSpc>
                <a:spcPct val="120000"/>
              </a:lnSpc>
            </a:pPr>
            <a:r>
              <a:rPr lang="zh-CN" altLang="en-US" sz="88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专题</a:t>
            </a:r>
            <a:endParaRPr lang="zh-CN" altLang="en-US" sz="88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文本框 18"/>
          <p:cNvSpPr txBox="1"/>
          <p:nvPr/>
        </p:nvSpPr>
        <p:spPr>
          <a:xfrm>
            <a:off x="11104460" y="865344"/>
            <a:ext cx="307777" cy="1229014"/>
          </a:xfrm>
          <a:prstGeom prst="rect">
            <a:avLst/>
          </a:prstGeom>
          <a:noFill/>
        </p:spPr>
        <p:txBody>
          <a:bodyPr vert="eaVert" wrap="square" rtlCol="0">
            <a:spAutoFit/>
          </a:bodyPr>
          <a:lstStyle/>
          <a:p>
            <a:pPr algn="ctr"/>
            <a:r>
              <a:rPr lang="zh-CN" altLang="en-US" sz="800" dirty="0">
                <a:solidFill>
                  <a:schemeClr val="bg1"/>
                </a:solidFill>
                <a:latin typeface="阿里汉仪智能黑体" panose="00020600040101010101" pitchFamily="18" charset="-122"/>
                <a:ea typeface="阿里汉仪智能黑体" panose="00020600040101010101" pitchFamily="18" charset="-122"/>
              </a:rPr>
              <a:t>万众一心  众志成城</a:t>
            </a:r>
            <a:endParaRPr lang="zh-CN" altLang="en-US" sz="800" dirty="0">
              <a:solidFill>
                <a:schemeClr val="bg1"/>
              </a:solidFill>
              <a:latin typeface="阿里汉仪智能黑体" panose="00020600040101010101" pitchFamily="18" charset="-122"/>
              <a:ea typeface="阿里汉仪智能黑体" panose="00020600040101010101" pitchFamily="18" charset="-122"/>
            </a:endParaRPr>
          </a:p>
        </p:txBody>
      </p:sp>
      <p:pic>
        <p:nvPicPr>
          <p:cNvPr id="20" name="图片 19" descr="图片包含 游戏机&#10;&#10;描述已自动生成"/>
          <p:cNvPicPr>
            <a:picLocks noChangeAspect="1"/>
          </p:cNvPicPr>
          <p:nvPr/>
        </p:nvPicPr>
        <p:blipFill rotWithShape="1">
          <a:blip r:embed="rId5"/>
          <a:srcRect/>
          <a:stretch>
            <a:fillRect/>
          </a:stretch>
        </p:blipFill>
        <p:spPr>
          <a:xfrm>
            <a:off x="698499" y="4861956"/>
            <a:ext cx="571501" cy="16243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3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8"/>
                                        </p:tgtEl>
                                        <p:attrNameLst>
                                          <p:attrName>ppt_y</p:attrName>
                                        </p:attrNameLst>
                                      </p:cBhvr>
                                      <p:tavLst>
                                        <p:tav tm="0">
                                          <p:val>
                                            <p:strVal val="#ppt_y"/>
                                          </p:val>
                                        </p:tav>
                                        <p:tav tm="100000">
                                          <p:val>
                                            <p:strVal val="#ppt_y"/>
                                          </p:val>
                                        </p:tav>
                                      </p:tavLst>
                                    </p:anim>
                                    <p:anim calcmode="lin" valueType="num">
                                      <p:cBhvr>
                                        <p:cTn id="3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15590" y="794"/>
            <a:ext cx="12223181" cy="6856412"/>
            <a:chOff x="930418" y="1929586"/>
            <a:chExt cx="12223181" cy="6856412"/>
          </a:xfrm>
        </p:grpSpPr>
        <p:pic>
          <p:nvPicPr>
            <p:cNvPr id="6" name="图片 5"/>
            <p:cNvPicPr>
              <a:picLocks noChangeAspect="1"/>
            </p:cNvPicPr>
            <p:nvPr/>
          </p:nvPicPr>
          <p:blipFill rotWithShape="1">
            <a:blip r:embed="rId1">
              <a:duotone>
                <a:schemeClr val="accent2">
                  <a:shade val="45000"/>
                  <a:satMod val="135000"/>
                </a:schemeClr>
                <a:prstClr val="white"/>
              </a:duotone>
            </a:blip>
            <a:srcRect/>
            <a:stretch>
              <a:fillRect/>
            </a:stretch>
          </p:blipFill>
          <p:spPr>
            <a:xfrm>
              <a:off x="931213" y="1929586"/>
              <a:ext cx="12221591" cy="6856412"/>
            </a:xfrm>
            <a:prstGeom prst="rect">
              <a:avLst/>
            </a:prstGeom>
          </p:spPr>
        </p:pic>
        <p:sp>
          <p:nvSpPr>
            <p:cNvPr id="7" name="矩形 6"/>
            <p:cNvSpPr/>
            <p:nvPr/>
          </p:nvSpPr>
          <p:spPr>
            <a:xfrm>
              <a:off x="930418" y="1929586"/>
              <a:ext cx="12223181" cy="6856412"/>
            </a:xfrm>
            <a:prstGeom prst="rect">
              <a:avLst/>
            </a:prstGeom>
            <a:solidFill>
              <a:srgbClr val="CC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0" y="0"/>
            <a:ext cx="12192000" cy="6858000"/>
          </a:xfrm>
          <a:prstGeom prst="rect">
            <a:avLst/>
          </a:prstGeom>
          <a:solidFill>
            <a:srgbClr val="820003">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2" name="4e225b1b-9001-418f-8266-2428603af1d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1588" y="1588"/>
            <a:ext cx="12192000" cy="6856413"/>
            <a:chOff x="1588" y="1588"/>
            <a:chExt cx="12192000" cy="6856413"/>
          </a:xfrm>
          <a:solidFill>
            <a:srgbClr val="C80000">
              <a:alpha val="27000"/>
            </a:srgbClr>
          </a:solidFill>
        </p:grpSpPr>
        <p:sp>
          <p:nvSpPr>
            <p:cNvPr id="23" name="išḻïďé"/>
            <p:cNvSpPr/>
            <p:nvPr/>
          </p:nvSpPr>
          <p:spPr bwMode="auto">
            <a:xfrm>
              <a:off x="1588" y="1588"/>
              <a:ext cx="12192000" cy="6856413"/>
            </a:xfrm>
            <a:custGeom>
              <a:avLst/>
              <a:gdLst>
                <a:gd name="connsiteX0" fmla="*/ 5392738 w 12192000"/>
                <a:gd name="connsiteY0" fmla="*/ 6665912 h 6856413"/>
                <a:gd name="connsiteX1" fmla="*/ 5399088 w 12192000"/>
                <a:gd name="connsiteY1" fmla="*/ 6667744 h 6856413"/>
                <a:gd name="connsiteX2" fmla="*/ 5359400 w 12192000"/>
                <a:gd name="connsiteY2" fmla="*/ 6856412 h 6856413"/>
                <a:gd name="connsiteX3" fmla="*/ 5353050 w 12192000"/>
                <a:gd name="connsiteY3" fmla="*/ 6856412 h 6856413"/>
                <a:gd name="connsiteX4" fmla="*/ 5392738 w 12192000"/>
                <a:gd name="connsiteY4" fmla="*/ 6665912 h 6856413"/>
                <a:gd name="connsiteX5" fmla="*/ 5476875 w 12192000"/>
                <a:gd name="connsiteY5" fmla="*/ 6604000 h 6856413"/>
                <a:gd name="connsiteX6" fmla="*/ 5481638 w 12192000"/>
                <a:gd name="connsiteY6" fmla="*/ 6604000 h 6856413"/>
                <a:gd name="connsiteX7" fmla="*/ 5435600 w 12192000"/>
                <a:gd name="connsiteY7" fmla="*/ 6856413 h 6856413"/>
                <a:gd name="connsiteX8" fmla="*/ 5422901 w 12192000"/>
                <a:gd name="connsiteY8" fmla="*/ 6856413 h 6856413"/>
                <a:gd name="connsiteX9" fmla="*/ 5476875 w 12192000"/>
                <a:gd name="connsiteY9" fmla="*/ 6604000 h 6856413"/>
                <a:gd name="connsiteX10" fmla="*/ 7359649 w 12192000"/>
                <a:gd name="connsiteY10" fmla="*/ 6580187 h 6856413"/>
                <a:gd name="connsiteX11" fmla="*/ 7473950 w 12192000"/>
                <a:gd name="connsiteY11" fmla="*/ 6856412 h 6856413"/>
                <a:gd name="connsiteX12" fmla="*/ 7461250 w 12192000"/>
                <a:gd name="connsiteY12" fmla="*/ 6856412 h 6856413"/>
                <a:gd name="connsiteX13" fmla="*/ 7351712 w 12192000"/>
                <a:gd name="connsiteY13" fmla="*/ 6583846 h 6856413"/>
                <a:gd name="connsiteX14" fmla="*/ 7359649 w 12192000"/>
                <a:gd name="connsiteY14" fmla="*/ 6580187 h 6856413"/>
                <a:gd name="connsiteX15" fmla="*/ 9731375 w 12192000"/>
                <a:gd name="connsiteY15" fmla="*/ 6511925 h 6856413"/>
                <a:gd name="connsiteX16" fmla="*/ 9745662 w 12192000"/>
                <a:gd name="connsiteY16" fmla="*/ 6521087 h 6856413"/>
                <a:gd name="connsiteX17" fmla="*/ 10145712 w 12192000"/>
                <a:gd name="connsiteY17" fmla="*/ 6845419 h 6856413"/>
                <a:gd name="connsiteX18" fmla="*/ 10153650 w 12192000"/>
                <a:gd name="connsiteY18" fmla="*/ 6856413 h 6856413"/>
                <a:gd name="connsiteX19" fmla="*/ 10128250 w 12192000"/>
                <a:gd name="connsiteY19" fmla="*/ 6856413 h 6856413"/>
                <a:gd name="connsiteX20" fmla="*/ 9728200 w 12192000"/>
                <a:gd name="connsiteY20" fmla="*/ 6517422 h 6856413"/>
                <a:gd name="connsiteX21" fmla="*/ 9731375 w 12192000"/>
                <a:gd name="connsiteY21" fmla="*/ 6511925 h 6856413"/>
                <a:gd name="connsiteX22" fmla="*/ 3138492 w 12192000"/>
                <a:gd name="connsiteY22" fmla="*/ 6503987 h 6856413"/>
                <a:gd name="connsiteX23" fmla="*/ 3108329 w 12192000"/>
                <a:gd name="connsiteY23" fmla="*/ 6535192 h 6856413"/>
                <a:gd name="connsiteX24" fmla="*/ 2820991 w 12192000"/>
                <a:gd name="connsiteY24" fmla="*/ 6834386 h 6856413"/>
                <a:gd name="connsiteX25" fmla="*/ 2806703 w 12192000"/>
                <a:gd name="connsiteY25" fmla="*/ 6856412 h 6856413"/>
                <a:gd name="connsiteX26" fmla="*/ 2781303 w 12192000"/>
                <a:gd name="connsiteY26" fmla="*/ 6856412 h 6856413"/>
                <a:gd name="connsiteX27" fmla="*/ 3122616 w 12192000"/>
                <a:gd name="connsiteY27" fmla="*/ 6505823 h 6856413"/>
                <a:gd name="connsiteX28" fmla="*/ 3138492 w 12192000"/>
                <a:gd name="connsiteY28" fmla="*/ 6503987 h 6856413"/>
                <a:gd name="connsiteX29" fmla="*/ 3300418 w 12192000"/>
                <a:gd name="connsiteY29" fmla="*/ 6489700 h 6856413"/>
                <a:gd name="connsiteX30" fmla="*/ 3278192 w 12192000"/>
                <a:gd name="connsiteY30" fmla="*/ 6511703 h 6856413"/>
                <a:gd name="connsiteX31" fmla="*/ 2984504 w 12192000"/>
                <a:gd name="connsiteY31" fmla="*/ 6836244 h 6856413"/>
                <a:gd name="connsiteX32" fmla="*/ 2971803 w 12192000"/>
                <a:gd name="connsiteY32" fmla="*/ 6856413 h 6856413"/>
                <a:gd name="connsiteX33" fmla="*/ 2946404 w 12192000"/>
                <a:gd name="connsiteY33" fmla="*/ 6856413 h 6856413"/>
                <a:gd name="connsiteX34" fmla="*/ 3179768 w 12192000"/>
                <a:gd name="connsiteY34" fmla="*/ 6605215 h 6856413"/>
                <a:gd name="connsiteX35" fmla="*/ 3300418 w 12192000"/>
                <a:gd name="connsiteY35" fmla="*/ 6489700 h 6856413"/>
                <a:gd name="connsiteX36" fmla="*/ 2646369 w 12192000"/>
                <a:gd name="connsiteY36" fmla="*/ 6486525 h 6856413"/>
                <a:gd name="connsiteX37" fmla="*/ 2632081 w 12192000"/>
                <a:gd name="connsiteY37" fmla="*/ 6503005 h 6856413"/>
                <a:gd name="connsiteX38" fmla="*/ 2278068 w 12192000"/>
                <a:gd name="connsiteY38" fmla="*/ 6825284 h 6856413"/>
                <a:gd name="connsiteX39" fmla="*/ 2247906 w 12192000"/>
                <a:gd name="connsiteY39" fmla="*/ 6856413 h 6856413"/>
                <a:gd name="connsiteX40" fmla="*/ 2209806 w 12192000"/>
                <a:gd name="connsiteY40" fmla="*/ 6856413 h 6856413"/>
                <a:gd name="connsiteX41" fmla="*/ 2508257 w 12192000"/>
                <a:gd name="connsiteY41" fmla="*/ 6596393 h 6856413"/>
                <a:gd name="connsiteX42" fmla="*/ 2646369 w 12192000"/>
                <a:gd name="connsiteY42" fmla="*/ 6486525 h 6856413"/>
                <a:gd name="connsiteX43" fmla="*/ 11250612 w 12192000"/>
                <a:gd name="connsiteY43" fmla="*/ 6475412 h 6856413"/>
                <a:gd name="connsiteX44" fmla="*/ 11269662 w 12192000"/>
                <a:gd name="connsiteY44" fmla="*/ 6484571 h 6856413"/>
                <a:gd name="connsiteX45" fmla="*/ 11899900 w 12192000"/>
                <a:gd name="connsiteY45" fmla="*/ 6847254 h 6856413"/>
                <a:gd name="connsiteX46" fmla="*/ 11912600 w 12192000"/>
                <a:gd name="connsiteY46" fmla="*/ 6856412 h 6856413"/>
                <a:gd name="connsiteX47" fmla="*/ 11861800 w 12192000"/>
                <a:gd name="connsiteY47" fmla="*/ 6856412 h 6856413"/>
                <a:gd name="connsiteX48" fmla="*/ 11833225 w 12192000"/>
                <a:gd name="connsiteY48" fmla="*/ 6834431 h 6856413"/>
                <a:gd name="connsiteX49" fmla="*/ 11277600 w 12192000"/>
                <a:gd name="connsiteY49" fmla="*/ 6499225 h 6856413"/>
                <a:gd name="connsiteX50" fmla="*/ 11250612 w 12192000"/>
                <a:gd name="connsiteY50" fmla="*/ 6475412 h 6856413"/>
                <a:gd name="connsiteX51" fmla="*/ 10493375 w 12192000"/>
                <a:gd name="connsiteY51" fmla="*/ 6380162 h 6856413"/>
                <a:gd name="connsiteX52" fmla="*/ 10512425 w 12192000"/>
                <a:gd name="connsiteY52" fmla="*/ 6389321 h 6856413"/>
                <a:gd name="connsiteX53" fmla="*/ 11220450 w 12192000"/>
                <a:gd name="connsiteY53" fmla="*/ 6845422 h 6856413"/>
                <a:gd name="connsiteX54" fmla="*/ 11233150 w 12192000"/>
                <a:gd name="connsiteY54" fmla="*/ 6856412 h 6856413"/>
                <a:gd name="connsiteX55" fmla="*/ 11195050 w 12192000"/>
                <a:gd name="connsiteY55" fmla="*/ 6856412 h 6856413"/>
                <a:gd name="connsiteX56" fmla="*/ 11168062 w 12192000"/>
                <a:gd name="connsiteY56" fmla="*/ 6832600 h 6856413"/>
                <a:gd name="connsiteX57" fmla="*/ 10518775 w 12192000"/>
                <a:gd name="connsiteY57" fmla="*/ 6403975 h 6856413"/>
                <a:gd name="connsiteX58" fmla="*/ 10493375 w 12192000"/>
                <a:gd name="connsiteY58" fmla="*/ 6380162 h 6856413"/>
                <a:gd name="connsiteX59" fmla="*/ 1150946 w 12192000"/>
                <a:gd name="connsiteY59" fmla="*/ 6340722 h 6856413"/>
                <a:gd name="connsiteX60" fmla="*/ 1119196 w 12192000"/>
                <a:gd name="connsiteY60" fmla="*/ 6359074 h 6856413"/>
                <a:gd name="connsiteX61" fmla="*/ 317509 w 12192000"/>
                <a:gd name="connsiteY61" fmla="*/ 6834390 h 6856413"/>
                <a:gd name="connsiteX62" fmla="*/ 285759 w 12192000"/>
                <a:gd name="connsiteY62" fmla="*/ 6856412 h 6856413"/>
                <a:gd name="connsiteX63" fmla="*/ 228609 w 12192000"/>
                <a:gd name="connsiteY63" fmla="*/ 6856412 h 6856413"/>
                <a:gd name="connsiteX64" fmla="*/ 246072 w 12192000"/>
                <a:gd name="connsiteY64" fmla="*/ 6841731 h 6856413"/>
                <a:gd name="connsiteX65" fmla="*/ 1131896 w 12192000"/>
                <a:gd name="connsiteY65" fmla="*/ 6342558 h 6856413"/>
                <a:gd name="connsiteX66" fmla="*/ 1150946 w 12192000"/>
                <a:gd name="connsiteY66" fmla="*/ 6340722 h 6856413"/>
                <a:gd name="connsiteX67" fmla="*/ 4260851 w 12192000"/>
                <a:gd name="connsiteY67" fmla="*/ 6326187 h 6856413"/>
                <a:gd name="connsiteX68" fmla="*/ 3937006 w 12192000"/>
                <a:gd name="connsiteY68" fmla="*/ 6856412 h 6856413"/>
                <a:gd name="connsiteX69" fmla="*/ 3911606 w 12192000"/>
                <a:gd name="connsiteY69" fmla="*/ 6856412 h 6856413"/>
                <a:gd name="connsiteX70" fmla="*/ 4183068 w 12192000"/>
                <a:gd name="connsiteY70" fmla="*/ 6432599 h 6856413"/>
                <a:gd name="connsiteX71" fmla="*/ 4260851 w 12192000"/>
                <a:gd name="connsiteY71" fmla="*/ 6326187 h 6856413"/>
                <a:gd name="connsiteX72" fmla="*/ 4362452 w 12192000"/>
                <a:gd name="connsiteY72" fmla="*/ 6324600 h 6856413"/>
                <a:gd name="connsiteX73" fmla="*/ 4346577 w 12192000"/>
                <a:gd name="connsiteY73" fmla="*/ 6353942 h 6856413"/>
                <a:gd name="connsiteX74" fmla="*/ 4075118 w 12192000"/>
                <a:gd name="connsiteY74" fmla="*/ 6821570 h 6856413"/>
                <a:gd name="connsiteX75" fmla="*/ 4057655 w 12192000"/>
                <a:gd name="connsiteY75" fmla="*/ 6856413 h 6856413"/>
                <a:gd name="connsiteX76" fmla="*/ 4038605 w 12192000"/>
                <a:gd name="connsiteY76" fmla="*/ 6856413 h 6856413"/>
                <a:gd name="connsiteX77" fmla="*/ 4217988 w 12192000"/>
                <a:gd name="connsiteY77" fmla="*/ 6553830 h 6856413"/>
                <a:gd name="connsiteX78" fmla="*/ 4362452 w 12192000"/>
                <a:gd name="connsiteY78" fmla="*/ 6324600 h 6856413"/>
                <a:gd name="connsiteX79" fmla="*/ 10074275 w 12192000"/>
                <a:gd name="connsiteY79" fmla="*/ 6270625 h 6856413"/>
                <a:gd name="connsiteX80" fmla="*/ 10091738 w 12192000"/>
                <a:gd name="connsiteY80" fmla="*/ 6279778 h 6856413"/>
                <a:gd name="connsiteX81" fmla="*/ 10933112 w 12192000"/>
                <a:gd name="connsiteY81" fmla="*/ 6841769 h 6856413"/>
                <a:gd name="connsiteX82" fmla="*/ 10947400 w 12192000"/>
                <a:gd name="connsiteY82" fmla="*/ 6856413 h 6856413"/>
                <a:gd name="connsiteX83" fmla="*/ 10877550 w 12192000"/>
                <a:gd name="connsiteY83" fmla="*/ 6856413 h 6856413"/>
                <a:gd name="connsiteX84" fmla="*/ 10853738 w 12192000"/>
                <a:gd name="connsiteY84" fmla="*/ 6834446 h 6856413"/>
                <a:gd name="connsiteX85" fmla="*/ 10109200 w 12192000"/>
                <a:gd name="connsiteY85" fmla="*/ 6303576 h 6856413"/>
                <a:gd name="connsiteX86" fmla="*/ 10074275 w 12192000"/>
                <a:gd name="connsiteY86" fmla="*/ 6270625 h 6856413"/>
                <a:gd name="connsiteX87" fmla="*/ 804870 w 12192000"/>
                <a:gd name="connsiteY87" fmla="*/ 6158161 h 6856413"/>
                <a:gd name="connsiteX88" fmla="*/ 8 w 12192000"/>
                <a:gd name="connsiteY88" fmla="*/ 6578600 h 6856413"/>
                <a:gd name="connsiteX89" fmla="*/ 8 w 12192000"/>
                <a:gd name="connsiteY89" fmla="*/ 6549225 h 6856413"/>
                <a:gd name="connsiteX90" fmla="*/ 33345 w 12192000"/>
                <a:gd name="connsiteY90" fmla="*/ 6536373 h 6856413"/>
                <a:gd name="connsiteX91" fmla="*/ 773120 w 12192000"/>
                <a:gd name="connsiteY91" fmla="*/ 6163669 h 6856413"/>
                <a:gd name="connsiteX92" fmla="*/ 804870 w 12192000"/>
                <a:gd name="connsiteY92" fmla="*/ 6158161 h 6856413"/>
                <a:gd name="connsiteX93" fmla="*/ 10933112 w 12192000"/>
                <a:gd name="connsiteY93" fmla="*/ 6099175 h 6856413"/>
                <a:gd name="connsiteX94" fmla="*/ 12192000 w 12192000"/>
                <a:gd name="connsiteY94" fmla="*/ 6768713 h 6856413"/>
                <a:gd name="connsiteX95" fmla="*/ 12192000 w 12192000"/>
                <a:gd name="connsiteY95" fmla="*/ 6783388 h 6856413"/>
                <a:gd name="connsiteX96" fmla="*/ 12165012 w 12192000"/>
                <a:gd name="connsiteY96" fmla="*/ 6774216 h 6856413"/>
                <a:gd name="connsiteX97" fmla="*/ 10953750 w 12192000"/>
                <a:gd name="connsiteY97" fmla="*/ 6119353 h 6856413"/>
                <a:gd name="connsiteX98" fmla="*/ 10933112 w 12192000"/>
                <a:gd name="connsiteY98" fmla="*/ 6099175 h 6856413"/>
                <a:gd name="connsiteX99" fmla="*/ 7307262 w 12192000"/>
                <a:gd name="connsiteY99" fmla="*/ 6096000 h 6856413"/>
                <a:gd name="connsiteX100" fmla="*/ 7677150 w 12192000"/>
                <a:gd name="connsiteY100" fmla="*/ 6856413 h 6856413"/>
                <a:gd name="connsiteX101" fmla="*/ 7651750 w 12192000"/>
                <a:gd name="connsiteY101" fmla="*/ 6856413 h 6856413"/>
                <a:gd name="connsiteX102" fmla="*/ 7470774 w 12192000"/>
                <a:gd name="connsiteY102" fmla="*/ 6462464 h 6856413"/>
                <a:gd name="connsiteX103" fmla="*/ 7315199 w 12192000"/>
                <a:gd name="connsiteY103" fmla="*/ 6130814 h 6856413"/>
                <a:gd name="connsiteX104" fmla="*/ 7307262 w 12192000"/>
                <a:gd name="connsiteY104" fmla="*/ 6096000 h 6856413"/>
                <a:gd name="connsiteX105" fmla="*/ 6799262 w 12192000"/>
                <a:gd name="connsiteY105" fmla="*/ 6064250 h 6856413"/>
                <a:gd name="connsiteX106" fmla="*/ 6807199 w 12192000"/>
                <a:gd name="connsiteY106" fmla="*/ 6089922 h 6856413"/>
                <a:gd name="connsiteX107" fmla="*/ 7023100 w 12192000"/>
                <a:gd name="connsiteY107" fmla="*/ 6819739 h 6856413"/>
                <a:gd name="connsiteX108" fmla="*/ 7035800 w 12192000"/>
                <a:gd name="connsiteY108" fmla="*/ 6856413 h 6856413"/>
                <a:gd name="connsiteX109" fmla="*/ 7010400 w 12192000"/>
                <a:gd name="connsiteY109" fmla="*/ 6856413 h 6856413"/>
                <a:gd name="connsiteX110" fmla="*/ 6962775 w 12192000"/>
                <a:gd name="connsiteY110" fmla="*/ 6674876 h 6856413"/>
                <a:gd name="connsiteX111" fmla="*/ 6799262 w 12192000"/>
                <a:gd name="connsiteY111" fmla="*/ 6064250 h 6856413"/>
                <a:gd name="connsiteX112" fmla="*/ 5880100 w 12192000"/>
                <a:gd name="connsiteY112" fmla="*/ 6051550 h 6856413"/>
                <a:gd name="connsiteX113" fmla="*/ 5870575 w 12192000"/>
                <a:gd name="connsiteY113" fmla="*/ 6214723 h 6856413"/>
                <a:gd name="connsiteX114" fmla="*/ 5829300 w 12192000"/>
                <a:gd name="connsiteY114" fmla="*/ 6856413 h 6856413"/>
                <a:gd name="connsiteX115" fmla="*/ 5810250 w 12192000"/>
                <a:gd name="connsiteY115" fmla="*/ 6856413 h 6856413"/>
                <a:gd name="connsiteX116" fmla="*/ 5829300 w 12192000"/>
                <a:gd name="connsiteY116" fmla="*/ 6656573 h 6856413"/>
                <a:gd name="connsiteX117" fmla="*/ 5873751 w 12192000"/>
                <a:gd name="connsiteY117" fmla="*/ 6106552 h 6856413"/>
                <a:gd name="connsiteX118" fmla="*/ 5880100 w 12192000"/>
                <a:gd name="connsiteY118" fmla="*/ 6051550 h 6856413"/>
                <a:gd name="connsiteX119" fmla="*/ 8524875 w 12192000"/>
                <a:gd name="connsiteY119" fmla="*/ 6005512 h 6856413"/>
                <a:gd name="connsiteX120" fmla="*/ 8542337 w 12192000"/>
                <a:gd name="connsiteY120" fmla="*/ 6020183 h 6856413"/>
                <a:gd name="connsiteX121" fmla="*/ 9355138 w 12192000"/>
                <a:gd name="connsiteY121" fmla="*/ 6839908 h 6856413"/>
                <a:gd name="connsiteX122" fmla="*/ 9366250 w 12192000"/>
                <a:gd name="connsiteY122" fmla="*/ 6856412 h 6856413"/>
                <a:gd name="connsiteX123" fmla="*/ 9328150 w 12192000"/>
                <a:gd name="connsiteY123" fmla="*/ 6856412 h 6856413"/>
                <a:gd name="connsiteX124" fmla="*/ 9183687 w 12192000"/>
                <a:gd name="connsiteY124" fmla="*/ 6700536 h 6856413"/>
                <a:gd name="connsiteX125" fmla="*/ 8532812 w 12192000"/>
                <a:gd name="connsiteY125" fmla="*/ 6023851 h 6856413"/>
                <a:gd name="connsiteX126" fmla="*/ 8520112 w 12192000"/>
                <a:gd name="connsiteY126" fmla="*/ 6012848 h 6856413"/>
                <a:gd name="connsiteX127" fmla="*/ 8524875 w 12192000"/>
                <a:gd name="connsiteY127" fmla="*/ 6005512 h 6856413"/>
                <a:gd name="connsiteX128" fmla="*/ 6532562 w 12192000"/>
                <a:gd name="connsiteY128" fmla="*/ 5986462 h 6856413"/>
                <a:gd name="connsiteX129" fmla="*/ 6559550 w 12192000"/>
                <a:gd name="connsiteY129" fmla="*/ 6114665 h 6856413"/>
                <a:gd name="connsiteX130" fmla="*/ 6700837 w 12192000"/>
                <a:gd name="connsiteY130" fmla="*/ 6839929 h 6856413"/>
                <a:gd name="connsiteX131" fmla="*/ 6705600 w 12192000"/>
                <a:gd name="connsiteY131" fmla="*/ 6856412 h 6856413"/>
                <a:gd name="connsiteX132" fmla="*/ 6680200 w 12192000"/>
                <a:gd name="connsiteY132" fmla="*/ 6856412 h 6856413"/>
                <a:gd name="connsiteX133" fmla="*/ 6632575 w 12192000"/>
                <a:gd name="connsiteY133" fmla="*/ 6576197 h 6856413"/>
                <a:gd name="connsiteX134" fmla="*/ 6529387 w 12192000"/>
                <a:gd name="connsiteY134" fmla="*/ 6004777 h 6856413"/>
                <a:gd name="connsiteX135" fmla="*/ 6532562 w 12192000"/>
                <a:gd name="connsiteY135" fmla="*/ 5986462 h 6856413"/>
                <a:gd name="connsiteX136" fmla="*/ 11398250 w 12192000"/>
                <a:gd name="connsiteY136" fmla="*/ 5967412 h 6856413"/>
                <a:gd name="connsiteX137" fmla="*/ 12192000 w 12192000"/>
                <a:gd name="connsiteY137" fmla="*/ 6320711 h 6856413"/>
                <a:gd name="connsiteX138" fmla="*/ 12192000 w 12192000"/>
                <a:gd name="connsiteY138" fmla="*/ 6350000 h 6856413"/>
                <a:gd name="connsiteX139" fmla="*/ 12044362 w 12192000"/>
                <a:gd name="connsiteY139" fmla="*/ 6284100 h 6856413"/>
                <a:gd name="connsiteX140" fmla="*/ 11423650 w 12192000"/>
                <a:gd name="connsiteY140" fmla="*/ 5989379 h 6856413"/>
                <a:gd name="connsiteX141" fmla="*/ 11398250 w 12192000"/>
                <a:gd name="connsiteY141" fmla="*/ 5967412 h 6856413"/>
                <a:gd name="connsiteX142" fmla="*/ 3606809 w 12192000"/>
                <a:gd name="connsiteY142" fmla="*/ 5886450 h 6856413"/>
                <a:gd name="connsiteX143" fmla="*/ 3455998 w 12192000"/>
                <a:gd name="connsiteY143" fmla="*/ 6036804 h 6856413"/>
                <a:gd name="connsiteX144" fmla="*/ 2647961 w 12192000"/>
                <a:gd name="connsiteY144" fmla="*/ 6838077 h 6856413"/>
                <a:gd name="connsiteX145" fmla="*/ 2635261 w 12192000"/>
                <a:gd name="connsiteY145" fmla="*/ 6856413 h 6856413"/>
                <a:gd name="connsiteX146" fmla="*/ 2597161 w 12192000"/>
                <a:gd name="connsiteY146" fmla="*/ 6856413 h 6856413"/>
                <a:gd name="connsiteX147" fmla="*/ 2752735 w 12192000"/>
                <a:gd name="connsiteY147" fmla="*/ 6700559 h 6856413"/>
                <a:gd name="connsiteX148" fmla="*/ 3575059 w 12192000"/>
                <a:gd name="connsiteY148" fmla="*/ 5904786 h 6856413"/>
                <a:gd name="connsiteX149" fmla="*/ 3606809 w 12192000"/>
                <a:gd name="connsiteY149" fmla="*/ 5886450 h 6856413"/>
                <a:gd name="connsiteX150" fmla="*/ 7940675 w 12192000"/>
                <a:gd name="connsiteY150" fmla="*/ 5735637 h 6856413"/>
                <a:gd name="connsiteX151" fmla="*/ 7956550 w 12192000"/>
                <a:gd name="connsiteY151" fmla="*/ 5750312 h 6856413"/>
                <a:gd name="connsiteX152" fmla="*/ 8883650 w 12192000"/>
                <a:gd name="connsiteY152" fmla="*/ 6836235 h 6856413"/>
                <a:gd name="connsiteX153" fmla="*/ 8896350 w 12192000"/>
                <a:gd name="connsiteY153" fmla="*/ 6856412 h 6856413"/>
                <a:gd name="connsiteX154" fmla="*/ 8845550 w 12192000"/>
                <a:gd name="connsiteY154" fmla="*/ 6856412 h 6856413"/>
                <a:gd name="connsiteX155" fmla="*/ 8824912 w 12192000"/>
                <a:gd name="connsiteY155" fmla="*/ 6825229 h 6856413"/>
                <a:gd name="connsiteX156" fmla="*/ 7953375 w 12192000"/>
                <a:gd name="connsiteY156" fmla="*/ 5761318 h 6856413"/>
                <a:gd name="connsiteX157" fmla="*/ 7940675 w 12192000"/>
                <a:gd name="connsiteY157" fmla="*/ 5735637 h 6856413"/>
                <a:gd name="connsiteX158" fmla="*/ 11734800 w 12192000"/>
                <a:gd name="connsiteY158" fmla="*/ 5732462 h 6856413"/>
                <a:gd name="connsiteX159" fmla="*/ 12192000 w 12192000"/>
                <a:gd name="connsiteY159" fmla="*/ 5909915 h 6856413"/>
                <a:gd name="connsiteX160" fmla="*/ 12192000 w 12192000"/>
                <a:gd name="connsiteY160" fmla="*/ 5924550 h 6856413"/>
                <a:gd name="connsiteX161" fmla="*/ 12147550 w 12192000"/>
                <a:gd name="connsiteY161" fmla="*/ 5909915 h 6856413"/>
                <a:gd name="connsiteX162" fmla="*/ 11755438 w 12192000"/>
                <a:gd name="connsiteY162" fmla="*/ 5750756 h 6856413"/>
                <a:gd name="connsiteX163" fmla="*/ 11734800 w 12192000"/>
                <a:gd name="connsiteY163" fmla="*/ 5732462 h 6856413"/>
                <a:gd name="connsiteX164" fmla="*/ 1017596 w 12192000"/>
                <a:gd name="connsiteY164" fmla="*/ 5686425 h 6856413"/>
                <a:gd name="connsiteX165" fmla="*/ 993784 w 12192000"/>
                <a:gd name="connsiteY165" fmla="*/ 5699254 h 6856413"/>
                <a:gd name="connsiteX166" fmla="*/ 26997 w 12192000"/>
                <a:gd name="connsiteY166" fmla="*/ 6129944 h 6856413"/>
                <a:gd name="connsiteX167" fmla="*/ 9 w 12192000"/>
                <a:gd name="connsiteY167" fmla="*/ 6137275 h 6856413"/>
                <a:gd name="connsiteX168" fmla="*/ 9 w 12192000"/>
                <a:gd name="connsiteY168" fmla="*/ 6115283 h 6856413"/>
                <a:gd name="connsiteX169" fmla="*/ 450859 w 12192000"/>
                <a:gd name="connsiteY169" fmla="*/ 5921014 h 6856413"/>
                <a:gd name="connsiteX170" fmla="*/ 989022 w 12192000"/>
                <a:gd name="connsiteY170" fmla="*/ 5691923 h 6856413"/>
                <a:gd name="connsiteX171" fmla="*/ 1017596 w 12192000"/>
                <a:gd name="connsiteY171" fmla="*/ 5686425 h 6856413"/>
                <a:gd name="connsiteX172" fmla="*/ 7453312 w 12192000"/>
                <a:gd name="connsiteY172" fmla="*/ 5661025 h 6856413"/>
                <a:gd name="connsiteX173" fmla="*/ 8229600 w 12192000"/>
                <a:gd name="connsiteY173" fmla="*/ 6856413 h 6856413"/>
                <a:gd name="connsiteX174" fmla="*/ 8191500 w 12192000"/>
                <a:gd name="connsiteY174" fmla="*/ 6856413 h 6856413"/>
                <a:gd name="connsiteX175" fmla="*/ 8035925 w 12192000"/>
                <a:gd name="connsiteY175" fmla="*/ 6603402 h 6856413"/>
                <a:gd name="connsiteX176" fmla="*/ 7464424 w 12192000"/>
                <a:gd name="connsiteY176" fmla="*/ 5694027 h 6856413"/>
                <a:gd name="connsiteX177" fmla="*/ 7453312 w 12192000"/>
                <a:gd name="connsiteY177" fmla="*/ 5661025 h 6856413"/>
                <a:gd name="connsiteX178" fmla="*/ 4375153 w 12192000"/>
                <a:gd name="connsiteY178" fmla="*/ 5632694 h 6856413"/>
                <a:gd name="connsiteX179" fmla="*/ 4240214 w 12192000"/>
                <a:gd name="connsiteY179" fmla="*/ 5808558 h 6856413"/>
                <a:gd name="connsiteX180" fmla="*/ 3454414 w 12192000"/>
                <a:gd name="connsiteY180" fmla="*/ 6836261 h 6856413"/>
                <a:gd name="connsiteX181" fmla="*/ 3441712 w 12192000"/>
                <a:gd name="connsiteY181" fmla="*/ 6856412 h 6856413"/>
                <a:gd name="connsiteX182" fmla="*/ 3384565 w 12192000"/>
                <a:gd name="connsiteY182" fmla="*/ 6856412 h 6856413"/>
                <a:gd name="connsiteX183" fmla="*/ 3440126 w 12192000"/>
                <a:gd name="connsiteY183" fmla="*/ 6781304 h 6856413"/>
                <a:gd name="connsiteX184" fmla="*/ 4360865 w 12192000"/>
                <a:gd name="connsiteY184" fmla="*/ 5640022 h 6856413"/>
                <a:gd name="connsiteX185" fmla="*/ 4375153 w 12192000"/>
                <a:gd name="connsiteY185" fmla="*/ 5632694 h 6856413"/>
                <a:gd name="connsiteX186" fmla="*/ 7661275 w 12192000"/>
                <a:gd name="connsiteY186" fmla="*/ 5616575 h 6856413"/>
                <a:gd name="connsiteX187" fmla="*/ 7678737 w 12192000"/>
                <a:gd name="connsiteY187" fmla="*/ 5636750 h 6856413"/>
                <a:gd name="connsiteX188" fmla="*/ 8588375 w 12192000"/>
                <a:gd name="connsiteY188" fmla="*/ 6830736 h 6856413"/>
                <a:gd name="connsiteX189" fmla="*/ 8604250 w 12192000"/>
                <a:gd name="connsiteY189" fmla="*/ 6856413 h 6856413"/>
                <a:gd name="connsiteX190" fmla="*/ 8553450 w 12192000"/>
                <a:gd name="connsiteY190" fmla="*/ 6856413 h 6856413"/>
                <a:gd name="connsiteX191" fmla="*/ 8367712 w 12192000"/>
                <a:gd name="connsiteY191" fmla="*/ 6597808 h 6856413"/>
                <a:gd name="connsiteX192" fmla="*/ 7673975 w 12192000"/>
                <a:gd name="connsiteY192" fmla="*/ 5647755 h 6856413"/>
                <a:gd name="connsiteX193" fmla="*/ 7661275 w 12192000"/>
                <a:gd name="connsiteY193" fmla="*/ 5616575 h 6856413"/>
                <a:gd name="connsiteX194" fmla="*/ 8945562 w 12192000"/>
                <a:gd name="connsiteY194" fmla="*/ 5602287 h 6856413"/>
                <a:gd name="connsiteX195" fmla="*/ 8970962 w 12192000"/>
                <a:gd name="connsiteY195" fmla="*/ 5618789 h 6856413"/>
                <a:gd name="connsiteX196" fmla="*/ 10664825 w 12192000"/>
                <a:gd name="connsiteY196" fmla="*/ 6836244 h 6856413"/>
                <a:gd name="connsiteX197" fmla="*/ 10687050 w 12192000"/>
                <a:gd name="connsiteY197" fmla="*/ 6856412 h 6856413"/>
                <a:gd name="connsiteX198" fmla="*/ 10623550 w 12192000"/>
                <a:gd name="connsiteY198" fmla="*/ 6856412 h 6856413"/>
                <a:gd name="connsiteX199" fmla="*/ 10237787 w 12192000"/>
                <a:gd name="connsiteY199" fmla="*/ 6568550 h 6856413"/>
                <a:gd name="connsiteX200" fmla="*/ 8972550 w 12192000"/>
                <a:gd name="connsiteY200" fmla="*/ 5629790 h 6856413"/>
                <a:gd name="connsiteX201" fmla="*/ 8945562 w 12192000"/>
                <a:gd name="connsiteY201" fmla="*/ 5602287 h 6856413"/>
                <a:gd name="connsiteX202" fmla="*/ 8385175 w 12192000"/>
                <a:gd name="connsiteY202" fmla="*/ 5507037 h 6856413"/>
                <a:gd name="connsiteX203" fmla="*/ 8405812 w 12192000"/>
                <a:gd name="connsiteY203" fmla="*/ 5521704 h 6856413"/>
                <a:gd name="connsiteX204" fmla="*/ 9966325 w 12192000"/>
                <a:gd name="connsiteY204" fmla="*/ 6847245 h 6856413"/>
                <a:gd name="connsiteX205" fmla="*/ 9975850 w 12192000"/>
                <a:gd name="connsiteY205" fmla="*/ 6856412 h 6856413"/>
                <a:gd name="connsiteX206" fmla="*/ 9886950 w 12192000"/>
                <a:gd name="connsiteY206" fmla="*/ 6856412 h 6856413"/>
                <a:gd name="connsiteX207" fmla="*/ 9747250 w 12192000"/>
                <a:gd name="connsiteY207" fmla="*/ 6726242 h 6856413"/>
                <a:gd name="connsiteX208" fmla="*/ 8410575 w 12192000"/>
                <a:gd name="connsiteY208" fmla="*/ 5538205 h 6856413"/>
                <a:gd name="connsiteX209" fmla="*/ 8385175 w 12192000"/>
                <a:gd name="connsiteY209" fmla="*/ 5507037 h 6856413"/>
                <a:gd name="connsiteX210" fmla="*/ 11539537 w 12192000"/>
                <a:gd name="connsiteY210" fmla="*/ 5478462 h 6856413"/>
                <a:gd name="connsiteX211" fmla="*/ 12192000 w 12192000"/>
                <a:gd name="connsiteY211" fmla="*/ 5712143 h 6856413"/>
                <a:gd name="connsiteX212" fmla="*/ 12192000 w 12192000"/>
                <a:gd name="connsiteY212" fmla="*/ 5734050 h 6856413"/>
                <a:gd name="connsiteX213" fmla="*/ 11815762 w 12192000"/>
                <a:gd name="connsiteY213" fmla="*/ 5591651 h 6856413"/>
                <a:gd name="connsiteX214" fmla="*/ 11539537 w 12192000"/>
                <a:gd name="connsiteY214" fmla="*/ 5478462 h 6856413"/>
                <a:gd name="connsiteX215" fmla="*/ 3549666 w 12192000"/>
                <a:gd name="connsiteY215" fmla="*/ 5461000 h 6856413"/>
                <a:gd name="connsiteX216" fmla="*/ 3335355 w 12192000"/>
                <a:gd name="connsiteY216" fmla="*/ 5633364 h 6856413"/>
                <a:gd name="connsiteX217" fmla="*/ 1836751 w 12192000"/>
                <a:gd name="connsiteY217" fmla="*/ 6836243 h 6856413"/>
                <a:gd name="connsiteX218" fmla="*/ 1816114 w 12192000"/>
                <a:gd name="connsiteY218" fmla="*/ 6856413 h 6856413"/>
                <a:gd name="connsiteX219" fmla="*/ 1739914 w 12192000"/>
                <a:gd name="connsiteY219" fmla="*/ 6856413 h 6856413"/>
                <a:gd name="connsiteX220" fmla="*/ 1924064 w 12192000"/>
                <a:gd name="connsiteY220" fmla="*/ 6709721 h 6856413"/>
                <a:gd name="connsiteX221" fmla="*/ 3514742 w 12192000"/>
                <a:gd name="connsiteY221" fmla="*/ 5477503 h 6856413"/>
                <a:gd name="connsiteX222" fmla="*/ 3549666 w 12192000"/>
                <a:gd name="connsiteY222" fmla="*/ 5461000 h 6856413"/>
                <a:gd name="connsiteX223" fmla="*/ 684219 w 12192000"/>
                <a:gd name="connsiteY223" fmla="*/ 5461000 h 6856413"/>
                <a:gd name="connsiteX224" fmla="*/ 685806 w 12192000"/>
                <a:gd name="connsiteY224" fmla="*/ 5468357 h 6856413"/>
                <a:gd name="connsiteX225" fmla="*/ 638181 w 12192000"/>
                <a:gd name="connsiteY225" fmla="*/ 5486751 h 6856413"/>
                <a:gd name="connsiteX226" fmla="*/ 33344 w 12192000"/>
                <a:gd name="connsiteY226" fmla="*/ 5718504 h 6856413"/>
                <a:gd name="connsiteX227" fmla="*/ 7 w 12192000"/>
                <a:gd name="connsiteY227" fmla="*/ 5727700 h 6856413"/>
                <a:gd name="connsiteX228" fmla="*/ 7 w 12192000"/>
                <a:gd name="connsiteY228" fmla="*/ 5705629 h 6856413"/>
                <a:gd name="connsiteX229" fmla="*/ 684219 w 12192000"/>
                <a:gd name="connsiteY229" fmla="*/ 5461000 h 6856413"/>
                <a:gd name="connsiteX230" fmla="*/ 10445750 w 12192000"/>
                <a:gd name="connsiteY230" fmla="*/ 5373687 h 6856413"/>
                <a:gd name="connsiteX231" fmla="*/ 10477500 w 12192000"/>
                <a:gd name="connsiteY231" fmla="*/ 5386525 h 6856413"/>
                <a:gd name="connsiteX232" fmla="*/ 12161838 w 12192000"/>
                <a:gd name="connsiteY232" fmla="*/ 6105465 h 6856413"/>
                <a:gd name="connsiteX233" fmla="*/ 12192000 w 12192000"/>
                <a:gd name="connsiteY233" fmla="*/ 6116470 h 6856413"/>
                <a:gd name="connsiteX234" fmla="*/ 12192000 w 12192000"/>
                <a:gd name="connsiteY234" fmla="*/ 6153150 h 6856413"/>
                <a:gd name="connsiteX235" fmla="*/ 11569700 w 12192000"/>
                <a:gd name="connsiteY235" fmla="*/ 5879880 h 6856413"/>
                <a:gd name="connsiteX236" fmla="*/ 10475912 w 12192000"/>
                <a:gd name="connsiteY236" fmla="*/ 5395696 h 6856413"/>
                <a:gd name="connsiteX237" fmla="*/ 10445750 w 12192000"/>
                <a:gd name="connsiteY237" fmla="*/ 5373687 h 6856413"/>
                <a:gd name="connsiteX238" fmla="*/ 3562367 w 12192000"/>
                <a:gd name="connsiteY238" fmla="*/ 5343525 h 6856413"/>
                <a:gd name="connsiteX239" fmla="*/ 3535379 w 12192000"/>
                <a:gd name="connsiteY239" fmla="*/ 5363697 h 6856413"/>
                <a:gd name="connsiteX240" fmla="*/ 1592276 w 12192000"/>
                <a:gd name="connsiteY240" fmla="*/ 6834408 h 6856413"/>
                <a:gd name="connsiteX241" fmla="*/ 1568464 w 12192000"/>
                <a:gd name="connsiteY241" fmla="*/ 6856413 h 6856413"/>
                <a:gd name="connsiteX242" fmla="*/ 1498613 w 12192000"/>
                <a:gd name="connsiteY242" fmla="*/ 6856413 h 6856413"/>
                <a:gd name="connsiteX243" fmla="*/ 2047888 w 12192000"/>
                <a:gd name="connsiteY243" fmla="*/ 6449309 h 6856413"/>
                <a:gd name="connsiteX244" fmla="*/ 3527440 w 12192000"/>
                <a:gd name="connsiteY244" fmla="*/ 5358196 h 6856413"/>
                <a:gd name="connsiteX245" fmla="*/ 3562367 w 12192000"/>
                <a:gd name="connsiteY245" fmla="*/ 5343525 h 6856413"/>
                <a:gd name="connsiteX246" fmla="*/ 7927975 w 12192000"/>
                <a:gd name="connsiteY246" fmla="*/ 5294312 h 6856413"/>
                <a:gd name="connsiteX247" fmla="*/ 7953375 w 12192000"/>
                <a:gd name="connsiteY247" fmla="*/ 5314480 h 6856413"/>
                <a:gd name="connsiteX248" fmla="*/ 8810625 w 12192000"/>
                <a:gd name="connsiteY248" fmla="*/ 6135866 h 6856413"/>
                <a:gd name="connsiteX249" fmla="*/ 9532938 w 12192000"/>
                <a:gd name="connsiteY249" fmla="*/ 6825244 h 6856413"/>
                <a:gd name="connsiteX250" fmla="*/ 9563100 w 12192000"/>
                <a:gd name="connsiteY250" fmla="*/ 6856412 h 6856413"/>
                <a:gd name="connsiteX251" fmla="*/ 9493250 w 12192000"/>
                <a:gd name="connsiteY251" fmla="*/ 6856412 h 6856413"/>
                <a:gd name="connsiteX252" fmla="*/ 9359900 w 12192000"/>
                <a:gd name="connsiteY252" fmla="*/ 6718903 h 6856413"/>
                <a:gd name="connsiteX253" fmla="*/ 7939087 w 12192000"/>
                <a:gd name="connsiteY253" fmla="*/ 5314480 h 6856413"/>
                <a:gd name="connsiteX254" fmla="*/ 7927975 w 12192000"/>
                <a:gd name="connsiteY254" fmla="*/ 5294312 h 6856413"/>
                <a:gd name="connsiteX255" fmla="*/ 3327417 w 12192000"/>
                <a:gd name="connsiteY255" fmla="*/ 5292725 h 6856413"/>
                <a:gd name="connsiteX256" fmla="*/ 3292492 w 12192000"/>
                <a:gd name="connsiteY256" fmla="*/ 5316556 h 6856413"/>
                <a:gd name="connsiteX257" fmla="*/ 1044590 w 12192000"/>
                <a:gd name="connsiteY257" fmla="*/ 6825249 h 6856413"/>
                <a:gd name="connsiteX258" fmla="*/ 1003315 w 12192000"/>
                <a:gd name="connsiteY258" fmla="*/ 6856413 h 6856413"/>
                <a:gd name="connsiteX259" fmla="*/ 933466 w 12192000"/>
                <a:gd name="connsiteY259" fmla="*/ 6856413 h 6856413"/>
                <a:gd name="connsiteX260" fmla="*/ 1395427 w 12192000"/>
                <a:gd name="connsiteY260" fmla="*/ 6550275 h 6856413"/>
                <a:gd name="connsiteX261" fmla="*/ 3292492 w 12192000"/>
                <a:gd name="connsiteY261" fmla="*/ 5305557 h 6856413"/>
                <a:gd name="connsiteX262" fmla="*/ 3327417 w 12192000"/>
                <a:gd name="connsiteY262" fmla="*/ 5292725 h 6856413"/>
                <a:gd name="connsiteX263" fmla="*/ 2822594 w 12192000"/>
                <a:gd name="connsiteY263" fmla="*/ 5248521 h 6856413"/>
                <a:gd name="connsiteX264" fmla="*/ 2728931 w 12192000"/>
                <a:gd name="connsiteY264" fmla="*/ 5299874 h 6856413"/>
                <a:gd name="connsiteX265" fmla="*/ 41293 w 12192000"/>
                <a:gd name="connsiteY265" fmla="*/ 6787272 h 6856413"/>
                <a:gd name="connsiteX266" fmla="*/ 18 w 12192000"/>
                <a:gd name="connsiteY266" fmla="*/ 6805612 h 6856413"/>
                <a:gd name="connsiteX267" fmla="*/ 18 w 12192000"/>
                <a:gd name="connsiteY267" fmla="*/ 6761595 h 6856413"/>
                <a:gd name="connsiteX268" fmla="*/ 784242 w 12192000"/>
                <a:gd name="connsiteY268" fmla="*/ 6339769 h 6856413"/>
                <a:gd name="connsiteX269" fmla="*/ 2792430 w 12192000"/>
                <a:gd name="connsiteY269" fmla="*/ 5255857 h 6856413"/>
                <a:gd name="connsiteX270" fmla="*/ 2822594 w 12192000"/>
                <a:gd name="connsiteY270" fmla="*/ 5248521 h 6856413"/>
                <a:gd name="connsiteX271" fmla="*/ 225427 w 12192000"/>
                <a:gd name="connsiteY271" fmla="*/ 5246924 h 6856413"/>
                <a:gd name="connsiteX272" fmla="*/ 247652 w 12192000"/>
                <a:gd name="connsiteY272" fmla="*/ 5248748 h 6856413"/>
                <a:gd name="connsiteX273" fmla="*/ 2 w 12192000"/>
                <a:gd name="connsiteY273" fmla="*/ 5330825 h 6856413"/>
                <a:gd name="connsiteX274" fmla="*/ 2 w 12192000"/>
                <a:gd name="connsiteY274" fmla="*/ 5308938 h 6856413"/>
                <a:gd name="connsiteX275" fmla="*/ 225427 w 12192000"/>
                <a:gd name="connsiteY275" fmla="*/ 5246924 h 6856413"/>
                <a:gd name="connsiteX276" fmla="*/ 3241696 w 12192000"/>
                <a:gd name="connsiteY276" fmla="*/ 5233987 h 6856413"/>
                <a:gd name="connsiteX277" fmla="*/ 3209946 w 12192000"/>
                <a:gd name="connsiteY277" fmla="*/ 5255986 h 6856413"/>
                <a:gd name="connsiteX278" fmla="*/ 739795 w 12192000"/>
                <a:gd name="connsiteY278" fmla="*/ 6834413 h 6856413"/>
                <a:gd name="connsiteX279" fmla="*/ 711220 w 12192000"/>
                <a:gd name="connsiteY279" fmla="*/ 6856412 h 6856413"/>
                <a:gd name="connsiteX280" fmla="*/ 577870 w 12192000"/>
                <a:gd name="connsiteY280" fmla="*/ 6856412 h 6856413"/>
                <a:gd name="connsiteX281" fmla="*/ 603270 w 12192000"/>
                <a:gd name="connsiteY281" fmla="*/ 6836246 h 6856413"/>
                <a:gd name="connsiteX282" fmla="*/ 3214708 w 12192000"/>
                <a:gd name="connsiteY282" fmla="*/ 5243153 h 6856413"/>
                <a:gd name="connsiteX283" fmla="*/ 3241696 w 12192000"/>
                <a:gd name="connsiteY283" fmla="*/ 5233987 h 6856413"/>
                <a:gd name="connsiteX284" fmla="*/ 8062912 w 12192000"/>
                <a:gd name="connsiteY284" fmla="*/ 5045075 h 6856413"/>
                <a:gd name="connsiteX285" fmla="*/ 8083549 w 12192000"/>
                <a:gd name="connsiteY285" fmla="*/ 5059742 h 6856413"/>
                <a:gd name="connsiteX286" fmla="*/ 10367962 w 12192000"/>
                <a:gd name="connsiteY286" fmla="*/ 6836246 h 6856413"/>
                <a:gd name="connsiteX287" fmla="*/ 10388600 w 12192000"/>
                <a:gd name="connsiteY287" fmla="*/ 6856413 h 6856413"/>
                <a:gd name="connsiteX288" fmla="*/ 10306050 w 12192000"/>
                <a:gd name="connsiteY288" fmla="*/ 6856413 h 6856413"/>
                <a:gd name="connsiteX289" fmla="*/ 10280650 w 12192000"/>
                <a:gd name="connsiteY289" fmla="*/ 6830746 h 6856413"/>
                <a:gd name="connsiteX290" fmla="*/ 8088312 w 12192000"/>
                <a:gd name="connsiteY290" fmla="*/ 5074409 h 6856413"/>
                <a:gd name="connsiteX291" fmla="*/ 8062912 w 12192000"/>
                <a:gd name="connsiteY291" fmla="*/ 5045075 h 6856413"/>
                <a:gd name="connsiteX292" fmla="*/ 2509852 w 12192000"/>
                <a:gd name="connsiteY292" fmla="*/ 4911968 h 6856413"/>
                <a:gd name="connsiteX293" fmla="*/ 2454291 w 12192000"/>
                <a:gd name="connsiteY293" fmla="*/ 4935772 h 6856413"/>
                <a:gd name="connsiteX294" fmla="*/ 36526 w 12192000"/>
                <a:gd name="connsiteY294" fmla="*/ 5913564 h 6856413"/>
                <a:gd name="connsiteX295" fmla="*/ 14 w 12192000"/>
                <a:gd name="connsiteY295" fmla="*/ 5924550 h 6856413"/>
                <a:gd name="connsiteX296" fmla="*/ 14 w 12192000"/>
                <a:gd name="connsiteY296" fmla="*/ 5895253 h 6856413"/>
                <a:gd name="connsiteX297" fmla="*/ 47639 w 12192000"/>
                <a:gd name="connsiteY297" fmla="*/ 5880605 h 6856413"/>
                <a:gd name="connsiteX298" fmla="*/ 2476515 w 12192000"/>
                <a:gd name="connsiteY298" fmla="*/ 4917462 h 6856413"/>
                <a:gd name="connsiteX299" fmla="*/ 2509852 w 12192000"/>
                <a:gd name="connsiteY299" fmla="*/ 4911968 h 6856413"/>
                <a:gd name="connsiteX300" fmla="*/ 3098824 w 12192000"/>
                <a:gd name="connsiteY300" fmla="*/ 4875212 h 6856413"/>
                <a:gd name="connsiteX301" fmla="*/ 3101997 w 12192000"/>
                <a:gd name="connsiteY301" fmla="*/ 4882543 h 6856413"/>
                <a:gd name="connsiteX302" fmla="*/ 3078185 w 12192000"/>
                <a:gd name="connsiteY302" fmla="*/ 4893538 h 6856413"/>
                <a:gd name="connsiteX303" fmla="*/ 12721 w 12192000"/>
                <a:gd name="connsiteY303" fmla="*/ 6390785 h 6856413"/>
                <a:gd name="connsiteX304" fmla="*/ 21 w 12192000"/>
                <a:gd name="connsiteY304" fmla="*/ 6394450 h 6856413"/>
                <a:gd name="connsiteX305" fmla="*/ 21 w 12192000"/>
                <a:gd name="connsiteY305" fmla="*/ 6306485 h 6856413"/>
                <a:gd name="connsiteX306" fmla="*/ 3098824 w 12192000"/>
                <a:gd name="connsiteY306" fmla="*/ 4875212 h 6856413"/>
                <a:gd name="connsiteX307" fmla="*/ 276228 w 12192000"/>
                <a:gd name="connsiteY307" fmla="*/ 4860925 h 6856413"/>
                <a:gd name="connsiteX308" fmla="*/ 277815 w 12192000"/>
                <a:gd name="connsiteY308" fmla="*/ 4870024 h 6856413"/>
                <a:gd name="connsiteX309" fmla="*/ 2 w 12192000"/>
                <a:gd name="connsiteY309" fmla="*/ 4935538 h 6856413"/>
                <a:gd name="connsiteX310" fmla="*/ 2 w 12192000"/>
                <a:gd name="connsiteY310" fmla="*/ 4920980 h 6856413"/>
                <a:gd name="connsiteX311" fmla="*/ 276228 w 12192000"/>
                <a:gd name="connsiteY311" fmla="*/ 4860925 h 6856413"/>
                <a:gd name="connsiteX312" fmla="*/ 8183562 w 12192000"/>
                <a:gd name="connsiteY312" fmla="*/ 4779962 h 6856413"/>
                <a:gd name="connsiteX313" fmla="*/ 8213724 w 12192000"/>
                <a:gd name="connsiteY313" fmla="*/ 4796457 h 6856413"/>
                <a:gd name="connsiteX314" fmla="*/ 10164762 w 12192000"/>
                <a:gd name="connsiteY314" fmla="*/ 5965720 h 6856413"/>
                <a:gd name="connsiteX315" fmla="*/ 11618912 w 12192000"/>
                <a:gd name="connsiteY315" fmla="*/ 6836252 h 6856413"/>
                <a:gd name="connsiteX316" fmla="*/ 11645900 w 12192000"/>
                <a:gd name="connsiteY316" fmla="*/ 6856412 h 6856413"/>
                <a:gd name="connsiteX317" fmla="*/ 11518900 w 12192000"/>
                <a:gd name="connsiteY317" fmla="*/ 6856412 h 6856413"/>
                <a:gd name="connsiteX318" fmla="*/ 11490325 w 12192000"/>
                <a:gd name="connsiteY318" fmla="*/ 6834420 h 6856413"/>
                <a:gd name="connsiteX319" fmla="*/ 8210549 w 12192000"/>
                <a:gd name="connsiteY319" fmla="*/ 4807453 h 6856413"/>
                <a:gd name="connsiteX320" fmla="*/ 8183562 w 12192000"/>
                <a:gd name="connsiteY320" fmla="*/ 4779962 h 6856413"/>
                <a:gd name="connsiteX321" fmla="*/ 9926637 w 12192000"/>
                <a:gd name="connsiteY321" fmla="*/ 4759325 h 6856413"/>
                <a:gd name="connsiteX322" fmla="*/ 10007600 w 12192000"/>
                <a:gd name="connsiteY322" fmla="*/ 4785010 h 6856413"/>
                <a:gd name="connsiteX323" fmla="*/ 12161838 w 12192000"/>
                <a:gd name="connsiteY323" fmla="*/ 5487666 h 6856413"/>
                <a:gd name="connsiteX324" fmla="*/ 12192000 w 12192000"/>
                <a:gd name="connsiteY324" fmla="*/ 5493170 h 6856413"/>
                <a:gd name="connsiteX325" fmla="*/ 12192000 w 12192000"/>
                <a:gd name="connsiteY325" fmla="*/ 5537200 h 6856413"/>
                <a:gd name="connsiteX326" fmla="*/ 10714037 w 12192000"/>
                <a:gd name="connsiteY326" fmla="*/ 5034517 h 6856413"/>
                <a:gd name="connsiteX327" fmla="*/ 9952037 w 12192000"/>
                <a:gd name="connsiteY327" fmla="*/ 4774002 h 6856413"/>
                <a:gd name="connsiteX328" fmla="*/ 9926637 w 12192000"/>
                <a:gd name="connsiteY328" fmla="*/ 4759325 h 6856413"/>
                <a:gd name="connsiteX329" fmla="*/ 11998325 w 12192000"/>
                <a:gd name="connsiteY329" fmla="*/ 4686300 h 6856413"/>
                <a:gd name="connsiteX330" fmla="*/ 12192000 w 12192000"/>
                <a:gd name="connsiteY330" fmla="*/ 4722586 h 6856413"/>
                <a:gd name="connsiteX331" fmla="*/ 12192000 w 12192000"/>
                <a:gd name="connsiteY331" fmla="*/ 4737100 h 6856413"/>
                <a:gd name="connsiteX332" fmla="*/ 11996737 w 12192000"/>
                <a:gd name="connsiteY332" fmla="*/ 4689929 h 6856413"/>
                <a:gd name="connsiteX333" fmla="*/ 11998325 w 12192000"/>
                <a:gd name="connsiteY333" fmla="*/ 4686300 h 6856413"/>
                <a:gd name="connsiteX334" fmla="*/ 8464550 w 12192000"/>
                <a:gd name="connsiteY334" fmla="*/ 4686300 h 6856413"/>
                <a:gd name="connsiteX335" fmla="*/ 8505825 w 12192000"/>
                <a:gd name="connsiteY335" fmla="*/ 4706466 h 6856413"/>
                <a:gd name="connsiteX336" fmla="*/ 12158662 w 12192000"/>
                <a:gd name="connsiteY336" fmla="*/ 6506725 h 6856413"/>
                <a:gd name="connsiteX337" fmla="*/ 12192000 w 12192000"/>
                <a:gd name="connsiteY337" fmla="*/ 6519558 h 6856413"/>
                <a:gd name="connsiteX338" fmla="*/ 12192000 w 12192000"/>
                <a:gd name="connsiteY338" fmla="*/ 6592888 h 6856413"/>
                <a:gd name="connsiteX339" fmla="*/ 8461375 w 12192000"/>
                <a:gd name="connsiteY339" fmla="*/ 4693633 h 6856413"/>
                <a:gd name="connsiteX340" fmla="*/ 8464550 w 12192000"/>
                <a:gd name="connsiteY340" fmla="*/ 4686300 h 6856413"/>
                <a:gd name="connsiteX341" fmla="*/ 384178 w 12192000"/>
                <a:gd name="connsiteY341" fmla="*/ 4478337 h 6856413"/>
                <a:gd name="connsiteX342" fmla="*/ 385766 w 12192000"/>
                <a:gd name="connsiteY342" fmla="*/ 4485771 h 6856413"/>
                <a:gd name="connsiteX343" fmla="*/ 58740 w 12192000"/>
                <a:gd name="connsiteY343" fmla="*/ 4547103 h 6856413"/>
                <a:gd name="connsiteX344" fmla="*/ 3 w 12192000"/>
                <a:gd name="connsiteY344" fmla="*/ 4554537 h 6856413"/>
                <a:gd name="connsiteX345" fmla="*/ 3 w 12192000"/>
                <a:gd name="connsiteY345" fmla="*/ 4539669 h 6856413"/>
                <a:gd name="connsiteX346" fmla="*/ 384178 w 12192000"/>
                <a:gd name="connsiteY346" fmla="*/ 4478337 h 6856413"/>
                <a:gd name="connsiteX347" fmla="*/ 3271857 w 12192000"/>
                <a:gd name="connsiteY347" fmla="*/ 4419847 h 6856413"/>
                <a:gd name="connsiteX348" fmla="*/ 3040085 w 12192000"/>
                <a:gd name="connsiteY348" fmla="*/ 4500575 h 6856413"/>
                <a:gd name="connsiteX349" fmla="*/ 12719 w 12192000"/>
                <a:gd name="connsiteY349" fmla="*/ 5533531 h 6856413"/>
                <a:gd name="connsiteX350" fmla="*/ 19 w 12192000"/>
                <a:gd name="connsiteY350" fmla="*/ 5537200 h 6856413"/>
                <a:gd name="connsiteX351" fmla="*/ 19 w 12192000"/>
                <a:gd name="connsiteY351" fmla="*/ 5485828 h 6856413"/>
                <a:gd name="connsiteX352" fmla="*/ 619144 w 12192000"/>
                <a:gd name="connsiteY352" fmla="*/ 5282172 h 6856413"/>
                <a:gd name="connsiteX353" fmla="*/ 3230585 w 12192000"/>
                <a:gd name="connsiteY353" fmla="*/ 4425351 h 6856413"/>
                <a:gd name="connsiteX354" fmla="*/ 3271857 w 12192000"/>
                <a:gd name="connsiteY354" fmla="*/ 4419847 h 6856413"/>
                <a:gd name="connsiteX355" fmla="*/ 8783637 w 12192000"/>
                <a:gd name="connsiteY355" fmla="*/ 4289425 h 6856413"/>
                <a:gd name="connsiteX356" fmla="*/ 8945562 w 12192000"/>
                <a:gd name="connsiteY356" fmla="*/ 4335271 h 6856413"/>
                <a:gd name="connsiteX357" fmla="*/ 12176125 w 12192000"/>
                <a:gd name="connsiteY357" fmla="*/ 5244854 h 6856413"/>
                <a:gd name="connsiteX358" fmla="*/ 12192000 w 12192000"/>
                <a:gd name="connsiteY358" fmla="*/ 5250355 h 6856413"/>
                <a:gd name="connsiteX359" fmla="*/ 12192000 w 12192000"/>
                <a:gd name="connsiteY359" fmla="*/ 5353050 h 6856413"/>
                <a:gd name="connsiteX360" fmla="*/ 11344275 w 12192000"/>
                <a:gd name="connsiteY360" fmla="*/ 5088978 h 6856413"/>
                <a:gd name="connsiteX361" fmla="*/ 8809037 w 12192000"/>
                <a:gd name="connsiteY361" fmla="*/ 4304096 h 6856413"/>
                <a:gd name="connsiteX362" fmla="*/ 8783637 w 12192000"/>
                <a:gd name="connsiteY362" fmla="*/ 4289425 h 6856413"/>
                <a:gd name="connsiteX363" fmla="*/ 9517062 w 12192000"/>
                <a:gd name="connsiteY363" fmla="*/ 4287837 h 6856413"/>
                <a:gd name="connsiteX364" fmla="*/ 9671050 w 12192000"/>
                <a:gd name="connsiteY364" fmla="*/ 4320826 h 6856413"/>
                <a:gd name="connsiteX365" fmla="*/ 11310937 w 12192000"/>
                <a:gd name="connsiteY365" fmla="*/ 4685538 h 6856413"/>
                <a:gd name="connsiteX366" fmla="*/ 12176125 w 12192000"/>
                <a:gd name="connsiteY366" fmla="*/ 4877974 h 6856413"/>
                <a:gd name="connsiteX367" fmla="*/ 12192000 w 12192000"/>
                <a:gd name="connsiteY367" fmla="*/ 4883472 h 6856413"/>
                <a:gd name="connsiteX368" fmla="*/ 12192000 w 12192000"/>
                <a:gd name="connsiteY368" fmla="*/ 4964112 h 6856413"/>
                <a:gd name="connsiteX369" fmla="*/ 11166475 w 12192000"/>
                <a:gd name="connsiteY369" fmla="*/ 4707531 h 6856413"/>
                <a:gd name="connsiteX370" fmla="*/ 9525000 w 12192000"/>
                <a:gd name="connsiteY370" fmla="*/ 4297001 h 6856413"/>
                <a:gd name="connsiteX371" fmla="*/ 9517062 w 12192000"/>
                <a:gd name="connsiteY371" fmla="*/ 4287837 h 6856413"/>
                <a:gd name="connsiteX372" fmla="*/ 2722583 w 12192000"/>
                <a:gd name="connsiteY372" fmla="*/ 4178300 h 6856413"/>
                <a:gd name="connsiteX373" fmla="*/ 2447946 w 12192000"/>
                <a:gd name="connsiteY373" fmla="*/ 4238747 h 6856413"/>
                <a:gd name="connsiteX374" fmla="*/ 1055706 w 12192000"/>
                <a:gd name="connsiteY374" fmla="*/ 4542815 h 6856413"/>
                <a:gd name="connsiteX375" fmla="*/ 31770 w 12192000"/>
                <a:gd name="connsiteY375" fmla="*/ 4766286 h 6856413"/>
                <a:gd name="connsiteX376" fmla="*/ 19 w 12192000"/>
                <a:gd name="connsiteY376" fmla="*/ 4773613 h 6856413"/>
                <a:gd name="connsiteX377" fmla="*/ 19 w 12192000"/>
                <a:gd name="connsiteY377" fmla="*/ 4700344 h 6856413"/>
                <a:gd name="connsiteX378" fmla="*/ 474682 w 12192000"/>
                <a:gd name="connsiteY378" fmla="*/ 4608757 h 6856413"/>
                <a:gd name="connsiteX379" fmla="*/ 1506555 w 12192000"/>
                <a:gd name="connsiteY379" fmla="*/ 4407267 h 6856413"/>
                <a:gd name="connsiteX380" fmla="*/ 2578121 w 12192000"/>
                <a:gd name="connsiteY380" fmla="*/ 4198449 h 6856413"/>
                <a:gd name="connsiteX381" fmla="*/ 2722583 w 12192000"/>
                <a:gd name="connsiteY381" fmla="*/ 4178300 h 6856413"/>
                <a:gd name="connsiteX382" fmla="*/ 3970362 w 12192000"/>
                <a:gd name="connsiteY382" fmla="*/ 4042022 h 6856413"/>
                <a:gd name="connsiteX383" fmla="*/ 3986236 w 12192000"/>
                <a:gd name="connsiteY383" fmla="*/ 4045692 h 6856413"/>
                <a:gd name="connsiteX384" fmla="*/ 3487762 w 12192000"/>
                <a:gd name="connsiteY384" fmla="*/ 4186979 h 6856413"/>
                <a:gd name="connsiteX385" fmla="*/ 182585 w 12192000"/>
                <a:gd name="connsiteY385" fmla="*/ 5122780 h 6856413"/>
                <a:gd name="connsiteX386" fmla="*/ 23 w 12192000"/>
                <a:gd name="connsiteY386" fmla="*/ 5170487 h 6856413"/>
                <a:gd name="connsiteX387" fmla="*/ 23 w 12192000"/>
                <a:gd name="connsiteY387" fmla="*/ 5075072 h 6856413"/>
                <a:gd name="connsiteX388" fmla="*/ 2384450 w 12192000"/>
                <a:gd name="connsiteY388" fmla="*/ 4454875 h 6856413"/>
                <a:gd name="connsiteX389" fmla="*/ 3970362 w 12192000"/>
                <a:gd name="connsiteY389" fmla="*/ 4042022 h 6856413"/>
                <a:gd name="connsiteX390" fmla="*/ 9134475 w 12192000"/>
                <a:gd name="connsiteY390" fmla="*/ 4011612 h 6856413"/>
                <a:gd name="connsiteX391" fmla="*/ 9244012 w 12192000"/>
                <a:gd name="connsiteY391" fmla="*/ 4028090 h 6856413"/>
                <a:gd name="connsiteX392" fmla="*/ 10652125 w 12192000"/>
                <a:gd name="connsiteY392" fmla="*/ 4269771 h 6856413"/>
                <a:gd name="connsiteX393" fmla="*/ 11953875 w 12192000"/>
                <a:gd name="connsiteY393" fmla="*/ 4493143 h 6856413"/>
                <a:gd name="connsiteX394" fmla="*/ 12192000 w 12192000"/>
                <a:gd name="connsiteY394" fmla="*/ 4531593 h 6856413"/>
                <a:gd name="connsiteX395" fmla="*/ 12192000 w 12192000"/>
                <a:gd name="connsiteY395" fmla="*/ 4560887 h 6856413"/>
                <a:gd name="connsiteX396" fmla="*/ 11177588 w 12192000"/>
                <a:gd name="connsiteY396" fmla="*/ 4379626 h 6856413"/>
                <a:gd name="connsiteX397" fmla="*/ 10209212 w 12192000"/>
                <a:gd name="connsiteY397" fmla="*/ 4209351 h 6856413"/>
                <a:gd name="connsiteX398" fmla="*/ 9240838 w 12192000"/>
                <a:gd name="connsiteY398" fmla="*/ 4035414 h 6856413"/>
                <a:gd name="connsiteX399" fmla="*/ 9134475 w 12192000"/>
                <a:gd name="connsiteY399" fmla="*/ 4011612 h 6856413"/>
                <a:gd name="connsiteX400" fmla="*/ 9567862 w 12192000"/>
                <a:gd name="connsiteY400" fmla="*/ 3973512 h 6856413"/>
                <a:gd name="connsiteX401" fmla="*/ 9715500 w 12192000"/>
                <a:gd name="connsiteY401" fmla="*/ 3991829 h 6856413"/>
                <a:gd name="connsiteX402" fmla="*/ 10525125 w 12192000"/>
                <a:gd name="connsiteY402" fmla="*/ 4101733 h 6856413"/>
                <a:gd name="connsiteX403" fmla="*/ 11430000 w 12192000"/>
                <a:gd name="connsiteY403" fmla="*/ 4222628 h 6856413"/>
                <a:gd name="connsiteX404" fmla="*/ 12166600 w 12192000"/>
                <a:gd name="connsiteY404" fmla="*/ 4321542 h 6856413"/>
                <a:gd name="connsiteX405" fmla="*/ 12192000 w 12192000"/>
                <a:gd name="connsiteY405" fmla="*/ 4327037 h 6856413"/>
                <a:gd name="connsiteX406" fmla="*/ 12192000 w 12192000"/>
                <a:gd name="connsiteY406" fmla="*/ 4378325 h 6856413"/>
                <a:gd name="connsiteX407" fmla="*/ 11631612 w 12192000"/>
                <a:gd name="connsiteY407" fmla="*/ 4294066 h 6856413"/>
                <a:gd name="connsiteX408" fmla="*/ 10931525 w 12192000"/>
                <a:gd name="connsiteY408" fmla="*/ 4187825 h 6856413"/>
                <a:gd name="connsiteX409" fmla="*/ 10185400 w 12192000"/>
                <a:gd name="connsiteY409" fmla="*/ 4074257 h 6856413"/>
                <a:gd name="connsiteX410" fmla="*/ 9578975 w 12192000"/>
                <a:gd name="connsiteY410" fmla="*/ 3982671 h 6856413"/>
                <a:gd name="connsiteX411" fmla="*/ 9567862 w 12192000"/>
                <a:gd name="connsiteY411" fmla="*/ 3973512 h 6856413"/>
                <a:gd name="connsiteX412" fmla="*/ 2971818 w 12192000"/>
                <a:gd name="connsiteY412" fmla="*/ 3924547 h 6856413"/>
                <a:gd name="connsiteX413" fmla="*/ 2994044 w 12192000"/>
                <a:gd name="connsiteY413" fmla="*/ 3928216 h 6856413"/>
                <a:gd name="connsiteX414" fmla="*/ 17 w 12192000"/>
                <a:gd name="connsiteY414" fmla="*/ 4370387 h 6856413"/>
                <a:gd name="connsiteX415" fmla="*/ 17 w 12192000"/>
                <a:gd name="connsiteY415" fmla="*/ 4333693 h 6856413"/>
                <a:gd name="connsiteX416" fmla="*/ 633428 w 12192000"/>
                <a:gd name="connsiteY416" fmla="*/ 4245625 h 6856413"/>
                <a:gd name="connsiteX417" fmla="*/ 1303353 w 12192000"/>
                <a:gd name="connsiteY417" fmla="*/ 4153889 h 6856413"/>
                <a:gd name="connsiteX418" fmla="*/ 1968514 w 12192000"/>
                <a:gd name="connsiteY418" fmla="*/ 4062152 h 6856413"/>
                <a:gd name="connsiteX419" fmla="*/ 2689244 w 12192000"/>
                <a:gd name="connsiteY419" fmla="*/ 3963076 h 6856413"/>
                <a:gd name="connsiteX420" fmla="*/ 2971818 w 12192000"/>
                <a:gd name="connsiteY420" fmla="*/ 3924547 h 6856413"/>
                <a:gd name="connsiteX421" fmla="*/ 10015537 w 12192000"/>
                <a:gd name="connsiteY421" fmla="*/ 3916362 h 6856413"/>
                <a:gd name="connsiteX422" fmla="*/ 10115550 w 12192000"/>
                <a:gd name="connsiteY422" fmla="*/ 3925533 h 6856413"/>
                <a:gd name="connsiteX423" fmla="*/ 10871200 w 12192000"/>
                <a:gd name="connsiteY423" fmla="*/ 4002570 h 6856413"/>
                <a:gd name="connsiteX424" fmla="*/ 11626850 w 12192000"/>
                <a:gd name="connsiteY424" fmla="*/ 4077773 h 6856413"/>
                <a:gd name="connsiteX425" fmla="*/ 12192000 w 12192000"/>
                <a:gd name="connsiteY425" fmla="*/ 4136467 h 6856413"/>
                <a:gd name="connsiteX426" fmla="*/ 12192000 w 12192000"/>
                <a:gd name="connsiteY426" fmla="*/ 4187825 h 6856413"/>
                <a:gd name="connsiteX427" fmla="*/ 11904662 w 12192000"/>
                <a:gd name="connsiteY427" fmla="*/ 4154809 h 6856413"/>
                <a:gd name="connsiteX428" fmla="*/ 11280775 w 12192000"/>
                <a:gd name="connsiteY428" fmla="*/ 4077773 h 6856413"/>
                <a:gd name="connsiteX429" fmla="*/ 10599737 w 12192000"/>
                <a:gd name="connsiteY429" fmla="*/ 3993399 h 6856413"/>
                <a:gd name="connsiteX430" fmla="*/ 10091737 w 12192000"/>
                <a:gd name="connsiteY430" fmla="*/ 3931036 h 6856413"/>
                <a:gd name="connsiteX431" fmla="*/ 10015537 w 12192000"/>
                <a:gd name="connsiteY431" fmla="*/ 3916362 h 6856413"/>
                <a:gd name="connsiteX432" fmla="*/ 3663970 w 12192000"/>
                <a:gd name="connsiteY432" fmla="*/ 3757863 h 6856413"/>
                <a:gd name="connsiteX433" fmla="*/ 3286145 w 12192000"/>
                <a:gd name="connsiteY433" fmla="*/ 3805655 h 6856413"/>
                <a:gd name="connsiteX434" fmla="*/ 2592410 w 12192000"/>
                <a:gd name="connsiteY434" fmla="*/ 3890211 h 6856413"/>
                <a:gd name="connsiteX435" fmla="*/ 1965344 w 12192000"/>
                <a:gd name="connsiteY435" fmla="*/ 3967413 h 6856413"/>
                <a:gd name="connsiteX436" fmla="*/ 1274782 w 12192000"/>
                <a:gd name="connsiteY436" fmla="*/ 4051969 h 6856413"/>
                <a:gd name="connsiteX437" fmla="*/ 646132 w 12192000"/>
                <a:gd name="connsiteY437" fmla="*/ 4129171 h 6856413"/>
                <a:gd name="connsiteX438" fmla="*/ 21 w 12192000"/>
                <a:gd name="connsiteY438" fmla="*/ 4210050 h 6856413"/>
                <a:gd name="connsiteX439" fmla="*/ 21 w 12192000"/>
                <a:gd name="connsiteY439" fmla="*/ 4143876 h 6856413"/>
                <a:gd name="connsiteX440" fmla="*/ 466745 w 12192000"/>
                <a:gd name="connsiteY440" fmla="*/ 4092408 h 6856413"/>
                <a:gd name="connsiteX441" fmla="*/ 1127144 w 12192000"/>
                <a:gd name="connsiteY441" fmla="*/ 4022558 h 6856413"/>
                <a:gd name="connsiteX442" fmla="*/ 1711344 w 12192000"/>
                <a:gd name="connsiteY442" fmla="*/ 3960061 h 6856413"/>
                <a:gd name="connsiteX443" fmla="*/ 2368571 w 12192000"/>
                <a:gd name="connsiteY443" fmla="*/ 3890211 h 6856413"/>
                <a:gd name="connsiteX444" fmla="*/ 2949598 w 12192000"/>
                <a:gd name="connsiteY444" fmla="*/ 3827713 h 6856413"/>
                <a:gd name="connsiteX445" fmla="*/ 3548083 w 12192000"/>
                <a:gd name="connsiteY445" fmla="*/ 3763378 h 6856413"/>
                <a:gd name="connsiteX446" fmla="*/ 3663970 w 12192000"/>
                <a:gd name="connsiteY446" fmla="*/ 3757863 h 6856413"/>
                <a:gd name="connsiteX447" fmla="*/ 3176611 w 12192000"/>
                <a:gd name="connsiteY447" fmla="*/ 3719512 h 6856413"/>
                <a:gd name="connsiteX448" fmla="*/ 3230587 w 12192000"/>
                <a:gd name="connsiteY448" fmla="*/ 3721345 h 6856413"/>
                <a:gd name="connsiteX449" fmla="*/ 2914672 w 12192000"/>
                <a:gd name="connsiteY449" fmla="*/ 3754328 h 6856413"/>
                <a:gd name="connsiteX450" fmla="*/ 2200301 w 12192000"/>
                <a:gd name="connsiteY450" fmla="*/ 3823961 h 6856413"/>
                <a:gd name="connsiteX451" fmla="*/ 1574820 w 12192000"/>
                <a:gd name="connsiteY451" fmla="*/ 3886263 h 6856413"/>
                <a:gd name="connsiteX452" fmla="*/ 869971 w 12192000"/>
                <a:gd name="connsiteY452" fmla="*/ 3955895 h 6856413"/>
                <a:gd name="connsiteX453" fmla="*/ 242909 w 12192000"/>
                <a:gd name="connsiteY453" fmla="*/ 4018198 h 6856413"/>
                <a:gd name="connsiteX454" fmla="*/ 22 w 12192000"/>
                <a:gd name="connsiteY454" fmla="*/ 4040187 h 6856413"/>
                <a:gd name="connsiteX455" fmla="*/ 22 w 12192000"/>
                <a:gd name="connsiteY455" fmla="*/ 3937571 h 6856413"/>
                <a:gd name="connsiteX456" fmla="*/ 487384 w 12192000"/>
                <a:gd name="connsiteY456" fmla="*/ 3906420 h 6856413"/>
                <a:gd name="connsiteX457" fmla="*/ 1082696 w 12192000"/>
                <a:gd name="connsiteY457" fmla="*/ 3864274 h 6856413"/>
                <a:gd name="connsiteX458" fmla="*/ 1890733 w 12192000"/>
                <a:gd name="connsiteY458" fmla="*/ 3809301 h 6856413"/>
                <a:gd name="connsiteX459" fmla="*/ 2571773 w 12192000"/>
                <a:gd name="connsiteY459" fmla="*/ 3761658 h 6856413"/>
                <a:gd name="connsiteX460" fmla="*/ 3176611 w 12192000"/>
                <a:gd name="connsiteY460" fmla="*/ 3719512 h 6856413"/>
                <a:gd name="connsiteX461" fmla="*/ 8667750 w 12192000"/>
                <a:gd name="connsiteY461" fmla="*/ 3686175 h 6856413"/>
                <a:gd name="connsiteX462" fmla="*/ 8832850 w 12192000"/>
                <a:gd name="connsiteY462" fmla="*/ 3697187 h 6856413"/>
                <a:gd name="connsiteX463" fmla="*/ 9466262 w 12192000"/>
                <a:gd name="connsiteY463" fmla="*/ 3746739 h 6856413"/>
                <a:gd name="connsiteX464" fmla="*/ 10199688 w 12192000"/>
                <a:gd name="connsiteY464" fmla="*/ 3803632 h 6856413"/>
                <a:gd name="connsiteX465" fmla="*/ 10817225 w 12192000"/>
                <a:gd name="connsiteY465" fmla="*/ 3849513 h 6856413"/>
                <a:gd name="connsiteX466" fmla="*/ 11545888 w 12192000"/>
                <a:gd name="connsiteY466" fmla="*/ 3904571 h 6856413"/>
                <a:gd name="connsiteX467" fmla="*/ 12192000 w 12192000"/>
                <a:gd name="connsiteY467" fmla="*/ 3952288 h 6856413"/>
                <a:gd name="connsiteX468" fmla="*/ 12192000 w 12192000"/>
                <a:gd name="connsiteY468" fmla="*/ 4003675 h 6856413"/>
                <a:gd name="connsiteX469" fmla="*/ 11647488 w 12192000"/>
                <a:gd name="connsiteY469" fmla="*/ 3955958 h 6856413"/>
                <a:gd name="connsiteX470" fmla="*/ 11025188 w 12192000"/>
                <a:gd name="connsiteY470" fmla="*/ 3900901 h 6856413"/>
                <a:gd name="connsiteX471" fmla="*/ 10306050 w 12192000"/>
                <a:gd name="connsiteY471" fmla="*/ 3836666 h 6856413"/>
                <a:gd name="connsiteX472" fmla="*/ 9688512 w 12192000"/>
                <a:gd name="connsiteY472" fmla="*/ 3783444 h 6856413"/>
                <a:gd name="connsiteX473" fmla="*/ 8977312 w 12192000"/>
                <a:gd name="connsiteY473" fmla="*/ 3719210 h 6856413"/>
                <a:gd name="connsiteX474" fmla="*/ 8667750 w 12192000"/>
                <a:gd name="connsiteY474" fmla="*/ 3686175 h 6856413"/>
                <a:gd name="connsiteX475" fmla="*/ 3052783 w 12192000"/>
                <a:gd name="connsiteY475" fmla="*/ 3648315 h 6856413"/>
                <a:gd name="connsiteX476" fmla="*/ 2827360 w 12192000"/>
                <a:gd name="connsiteY476" fmla="*/ 3664763 h 6856413"/>
                <a:gd name="connsiteX477" fmla="*/ 1570055 w 12192000"/>
                <a:gd name="connsiteY477" fmla="*/ 3752490 h 6856413"/>
                <a:gd name="connsiteX478" fmla="*/ 566757 w 12192000"/>
                <a:gd name="connsiteY478" fmla="*/ 3820112 h 6856413"/>
                <a:gd name="connsiteX479" fmla="*/ 28595 w 12192000"/>
                <a:gd name="connsiteY479" fmla="*/ 3858492 h 6856413"/>
                <a:gd name="connsiteX480" fmla="*/ 20 w 12192000"/>
                <a:gd name="connsiteY480" fmla="*/ 3863975 h 6856413"/>
                <a:gd name="connsiteX481" fmla="*/ 20 w 12192000"/>
                <a:gd name="connsiteY481" fmla="*/ 3790870 h 6856413"/>
                <a:gd name="connsiteX482" fmla="*/ 982681 w 12192000"/>
                <a:gd name="connsiteY482" fmla="*/ 3743352 h 6856413"/>
                <a:gd name="connsiteX483" fmla="*/ 1784368 w 12192000"/>
                <a:gd name="connsiteY483" fmla="*/ 3703144 h 6856413"/>
                <a:gd name="connsiteX484" fmla="*/ 2784498 w 12192000"/>
                <a:gd name="connsiteY484" fmla="*/ 3653798 h 6856413"/>
                <a:gd name="connsiteX485" fmla="*/ 3052783 w 12192000"/>
                <a:gd name="connsiteY485" fmla="*/ 3648315 h 6856413"/>
                <a:gd name="connsiteX486" fmla="*/ 8834437 w 12192000"/>
                <a:gd name="connsiteY486" fmla="*/ 3613150 h 6856413"/>
                <a:gd name="connsiteX487" fmla="*/ 9178925 w 12192000"/>
                <a:gd name="connsiteY487" fmla="*/ 3625996 h 6856413"/>
                <a:gd name="connsiteX488" fmla="*/ 10104437 w 12192000"/>
                <a:gd name="connsiteY488" fmla="*/ 3659027 h 6856413"/>
                <a:gd name="connsiteX489" fmla="*/ 11425238 w 12192000"/>
                <a:gd name="connsiteY489" fmla="*/ 3708575 h 6856413"/>
                <a:gd name="connsiteX490" fmla="*/ 12169775 w 12192000"/>
                <a:gd name="connsiteY490" fmla="*/ 3734266 h 6856413"/>
                <a:gd name="connsiteX491" fmla="*/ 12192000 w 12192000"/>
                <a:gd name="connsiteY491" fmla="*/ 3732431 h 6856413"/>
                <a:gd name="connsiteX492" fmla="*/ 12192000 w 12192000"/>
                <a:gd name="connsiteY492" fmla="*/ 3813175 h 6856413"/>
                <a:gd name="connsiteX493" fmla="*/ 11730038 w 12192000"/>
                <a:gd name="connsiteY493" fmla="*/ 3787484 h 6856413"/>
                <a:gd name="connsiteX494" fmla="*/ 11031537 w 12192000"/>
                <a:gd name="connsiteY494" fmla="*/ 3747112 h 6856413"/>
                <a:gd name="connsiteX495" fmla="*/ 10066337 w 12192000"/>
                <a:gd name="connsiteY495" fmla="*/ 3690224 h 6856413"/>
                <a:gd name="connsiteX496" fmla="*/ 9383712 w 12192000"/>
                <a:gd name="connsiteY496" fmla="*/ 3651687 h 6856413"/>
                <a:gd name="connsiteX497" fmla="*/ 8834437 w 12192000"/>
                <a:gd name="connsiteY497" fmla="*/ 3613150 h 6856413"/>
                <a:gd name="connsiteX498" fmla="*/ 10455275 w 12192000"/>
                <a:gd name="connsiteY498" fmla="*/ 3567389 h 6856413"/>
                <a:gd name="connsiteX499" fmla="*/ 10850562 w 12192000"/>
                <a:gd name="connsiteY499" fmla="*/ 3567389 h 6856413"/>
                <a:gd name="connsiteX500" fmla="*/ 12169775 w 12192000"/>
                <a:gd name="connsiteY500" fmla="*/ 3589752 h 6856413"/>
                <a:gd name="connsiteX501" fmla="*/ 12192000 w 12192000"/>
                <a:gd name="connsiteY501" fmla="*/ 3586025 h 6856413"/>
                <a:gd name="connsiteX502" fmla="*/ 12192000 w 12192000"/>
                <a:gd name="connsiteY502" fmla="*/ 3608388 h 6856413"/>
                <a:gd name="connsiteX503" fmla="*/ 10455275 w 12192000"/>
                <a:gd name="connsiteY503" fmla="*/ 3567389 h 6856413"/>
                <a:gd name="connsiteX504" fmla="*/ 10137775 w 12192000"/>
                <a:gd name="connsiteY504" fmla="*/ 3559175 h 6856413"/>
                <a:gd name="connsiteX505" fmla="*/ 10398125 w 12192000"/>
                <a:gd name="connsiteY505" fmla="*/ 3559175 h 6856413"/>
                <a:gd name="connsiteX506" fmla="*/ 10396538 w 12192000"/>
                <a:gd name="connsiteY506" fmla="*/ 3562350 h 6856413"/>
                <a:gd name="connsiteX507" fmla="*/ 10137775 w 12192000"/>
                <a:gd name="connsiteY507" fmla="*/ 3562350 h 6856413"/>
                <a:gd name="connsiteX508" fmla="*/ 10137775 w 12192000"/>
                <a:gd name="connsiteY508" fmla="*/ 3559175 h 6856413"/>
                <a:gd name="connsiteX509" fmla="*/ 9813925 w 12192000"/>
                <a:gd name="connsiteY509" fmla="*/ 3551237 h 6856413"/>
                <a:gd name="connsiteX510" fmla="*/ 9959975 w 12192000"/>
                <a:gd name="connsiteY510" fmla="*/ 3551237 h 6856413"/>
                <a:gd name="connsiteX511" fmla="*/ 9959975 w 12192000"/>
                <a:gd name="connsiteY511" fmla="*/ 3554412 h 6856413"/>
                <a:gd name="connsiteX512" fmla="*/ 9813925 w 12192000"/>
                <a:gd name="connsiteY512" fmla="*/ 3554412 h 6856413"/>
                <a:gd name="connsiteX513" fmla="*/ 9813925 w 12192000"/>
                <a:gd name="connsiteY513" fmla="*/ 3551237 h 6856413"/>
                <a:gd name="connsiteX514" fmla="*/ 3160731 w 12192000"/>
                <a:gd name="connsiteY514" fmla="*/ 3541712 h 6856413"/>
                <a:gd name="connsiteX515" fmla="*/ 3324245 w 12192000"/>
                <a:gd name="connsiteY515" fmla="*/ 3545416 h 6856413"/>
                <a:gd name="connsiteX516" fmla="*/ 2636856 w 12192000"/>
                <a:gd name="connsiteY516" fmla="*/ 3563937 h 6856413"/>
                <a:gd name="connsiteX517" fmla="*/ 657242 w 12192000"/>
                <a:gd name="connsiteY517" fmla="*/ 3613943 h 6856413"/>
                <a:gd name="connsiteX518" fmla="*/ 18 w 12192000"/>
                <a:gd name="connsiteY518" fmla="*/ 3630612 h 6856413"/>
                <a:gd name="connsiteX519" fmla="*/ 18 w 12192000"/>
                <a:gd name="connsiteY519" fmla="*/ 3586162 h 6856413"/>
                <a:gd name="connsiteX520" fmla="*/ 984267 w 12192000"/>
                <a:gd name="connsiteY520" fmla="*/ 3573198 h 6856413"/>
                <a:gd name="connsiteX521" fmla="*/ 3160731 w 12192000"/>
                <a:gd name="connsiteY521" fmla="*/ 3541712 h 6856413"/>
                <a:gd name="connsiteX522" fmla="*/ 17 w 12192000"/>
                <a:gd name="connsiteY522" fmla="*/ 3409950 h 6856413"/>
                <a:gd name="connsiteX523" fmla="*/ 282592 w 12192000"/>
                <a:gd name="connsiteY523" fmla="*/ 3411782 h 6856413"/>
                <a:gd name="connsiteX524" fmla="*/ 2038365 w 12192000"/>
                <a:gd name="connsiteY524" fmla="*/ 3448416 h 6856413"/>
                <a:gd name="connsiteX525" fmla="*/ 2509855 w 12192000"/>
                <a:gd name="connsiteY525" fmla="*/ 3457575 h 6856413"/>
                <a:gd name="connsiteX526" fmla="*/ 1298591 w 12192000"/>
                <a:gd name="connsiteY526" fmla="*/ 3457575 h 6856413"/>
                <a:gd name="connsiteX527" fmla="*/ 41292 w 12192000"/>
                <a:gd name="connsiteY527" fmla="*/ 3457575 h 6856413"/>
                <a:gd name="connsiteX528" fmla="*/ 17 w 12192000"/>
                <a:gd name="connsiteY528" fmla="*/ 3453911 h 6856413"/>
                <a:gd name="connsiteX529" fmla="*/ 17 w 12192000"/>
                <a:gd name="connsiteY529" fmla="*/ 3409950 h 6856413"/>
                <a:gd name="connsiteX530" fmla="*/ 12192000 w 12192000"/>
                <a:gd name="connsiteY530" fmla="*/ 3365502 h 6856413"/>
                <a:gd name="connsiteX531" fmla="*/ 12192000 w 12192000"/>
                <a:gd name="connsiteY531" fmla="*/ 3454141 h 6856413"/>
                <a:gd name="connsiteX532" fmla="*/ 12128500 w 12192000"/>
                <a:gd name="connsiteY532" fmla="*/ 3454141 h 6856413"/>
                <a:gd name="connsiteX533" fmla="*/ 9758362 w 12192000"/>
                <a:gd name="connsiteY533" fmla="*/ 3443061 h 6856413"/>
                <a:gd name="connsiteX534" fmla="*/ 9691687 w 12192000"/>
                <a:gd name="connsiteY534" fmla="*/ 3435674 h 6856413"/>
                <a:gd name="connsiteX535" fmla="*/ 9986962 w 12192000"/>
                <a:gd name="connsiteY535" fmla="*/ 3426442 h 6856413"/>
                <a:gd name="connsiteX536" fmla="*/ 11520487 w 12192000"/>
                <a:gd name="connsiteY536" fmla="*/ 3387662 h 6856413"/>
                <a:gd name="connsiteX537" fmla="*/ 12160250 w 12192000"/>
                <a:gd name="connsiteY537" fmla="*/ 3369195 h 6856413"/>
                <a:gd name="connsiteX538" fmla="*/ 12192000 w 12192000"/>
                <a:gd name="connsiteY538" fmla="*/ 3365502 h 6856413"/>
                <a:gd name="connsiteX539" fmla="*/ 13 w 12192000"/>
                <a:gd name="connsiteY539" fmla="*/ 3241675 h 6856413"/>
                <a:gd name="connsiteX540" fmla="*/ 1674824 w 12192000"/>
                <a:gd name="connsiteY540" fmla="*/ 3318958 h 6856413"/>
                <a:gd name="connsiteX541" fmla="*/ 1674824 w 12192000"/>
                <a:gd name="connsiteY541" fmla="*/ 3322639 h 6856413"/>
                <a:gd name="connsiteX542" fmla="*/ 13 w 12192000"/>
                <a:gd name="connsiteY542" fmla="*/ 3285838 h 6856413"/>
                <a:gd name="connsiteX543" fmla="*/ 13 w 12192000"/>
                <a:gd name="connsiteY543" fmla="*/ 3241675 h 6856413"/>
                <a:gd name="connsiteX544" fmla="*/ 12192000 w 12192000"/>
                <a:gd name="connsiteY544" fmla="*/ 3211515 h 6856413"/>
                <a:gd name="connsiteX545" fmla="*/ 12192000 w 12192000"/>
                <a:gd name="connsiteY545" fmla="*/ 3263037 h 6856413"/>
                <a:gd name="connsiteX546" fmla="*/ 11855450 w 12192000"/>
                <a:gd name="connsiteY546" fmla="*/ 3275916 h 6856413"/>
                <a:gd name="connsiteX547" fmla="*/ 10034587 w 12192000"/>
                <a:gd name="connsiteY547" fmla="*/ 3334797 h 6856413"/>
                <a:gd name="connsiteX548" fmla="*/ 8766175 w 12192000"/>
                <a:gd name="connsiteY548" fmla="*/ 3373438 h 6856413"/>
                <a:gd name="connsiteX549" fmla="*/ 8688387 w 12192000"/>
                <a:gd name="connsiteY549" fmla="*/ 3369758 h 6856413"/>
                <a:gd name="connsiteX550" fmla="*/ 9064625 w 12192000"/>
                <a:gd name="connsiteY550" fmla="*/ 3351358 h 6856413"/>
                <a:gd name="connsiteX551" fmla="*/ 10323512 w 12192000"/>
                <a:gd name="connsiteY551" fmla="*/ 3294316 h 6856413"/>
                <a:gd name="connsiteX552" fmla="*/ 11218862 w 12192000"/>
                <a:gd name="connsiteY552" fmla="*/ 3255675 h 6856413"/>
                <a:gd name="connsiteX553" fmla="*/ 12192000 w 12192000"/>
                <a:gd name="connsiteY553" fmla="*/ 3211515 h 6856413"/>
                <a:gd name="connsiteX554" fmla="*/ 8 w 12192000"/>
                <a:gd name="connsiteY554" fmla="*/ 3051177 h 6856413"/>
                <a:gd name="connsiteX555" fmla="*/ 230196 w 12192000"/>
                <a:gd name="connsiteY555" fmla="*/ 3072949 h 6856413"/>
                <a:gd name="connsiteX556" fmla="*/ 976321 w 12192000"/>
                <a:gd name="connsiteY556" fmla="*/ 3140075 h 6856413"/>
                <a:gd name="connsiteX557" fmla="*/ 8 w 12192000"/>
                <a:gd name="connsiteY557" fmla="*/ 3080204 h 6856413"/>
                <a:gd name="connsiteX558" fmla="*/ 8 w 12192000"/>
                <a:gd name="connsiteY558" fmla="*/ 3051177 h 6856413"/>
                <a:gd name="connsiteX559" fmla="*/ 12192000 w 12192000"/>
                <a:gd name="connsiteY559" fmla="*/ 3036892 h 6856413"/>
                <a:gd name="connsiteX560" fmla="*/ 12192000 w 12192000"/>
                <a:gd name="connsiteY560" fmla="*/ 3080763 h 6856413"/>
                <a:gd name="connsiteX561" fmla="*/ 11355387 w 12192000"/>
                <a:gd name="connsiteY561" fmla="*/ 3128292 h 6856413"/>
                <a:gd name="connsiteX562" fmla="*/ 10668000 w 12192000"/>
                <a:gd name="connsiteY562" fmla="*/ 3168509 h 6856413"/>
                <a:gd name="connsiteX563" fmla="*/ 9820275 w 12192000"/>
                <a:gd name="connsiteY563" fmla="*/ 3217866 h 6856413"/>
                <a:gd name="connsiteX564" fmla="*/ 9736137 w 12192000"/>
                <a:gd name="connsiteY564" fmla="*/ 3216035 h 6856413"/>
                <a:gd name="connsiteX565" fmla="*/ 10066337 w 12192000"/>
                <a:gd name="connsiteY565" fmla="*/ 3190443 h 6856413"/>
                <a:gd name="connsiteX566" fmla="*/ 10839450 w 12192000"/>
                <a:gd name="connsiteY566" fmla="*/ 3133776 h 6856413"/>
                <a:gd name="connsiteX567" fmla="*/ 11491912 w 12192000"/>
                <a:gd name="connsiteY567" fmla="*/ 3088077 h 6856413"/>
                <a:gd name="connsiteX568" fmla="*/ 12192000 w 12192000"/>
                <a:gd name="connsiteY568" fmla="*/ 3036892 h 6856413"/>
                <a:gd name="connsiteX569" fmla="*/ 21 w 12192000"/>
                <a:gd name="connsiteY569" fmla="*/ 2882908 h 6856413"/>
                <a:gd name="connsiteX570" fmla="*/ 414359 w 12192000"/>
                <a:gd name="connsiteY570" fmla="*/ 2923207 h 6856413"/>
                <a:gd name="connsiteX571" fmla="*/ 966808 w 12192000"/>
                <a:gd name="connsiteY571" fmla="*/ 2978159 h 6856413"/>
                <a:gd name="connsiteX572" fmla="*/ 1601807 w 12192000"/>
                <a:gd name="connsiteY572" fmla="*/ 3042268 h 6856413"/>
                <a:gd name="connsiteX573" fmla="*/ 2225699 w 12192000"/>
                <a:gd name="connsiteY573" fmla="*/ 3102716 h 6856413"/>
                <a:gd name="connsiteX574" fmla="*/ 2927375 w 12192000"/>
                <a:gd name="connsiteY574" fmla="*/ 3174151 h 6856413"/>
                <a:gd name="connsiteX575" fmla="*/ 3543323 w 12192000"/>
                <a:gd name="connsiteY575" fmla="*/ 3234596 h 6856413"/>
                <a:gd name="connsiteX576" fmla="*/ 3789381 w 12192000"/>
                <a:gd name="connsiteY576" fmla="*/ 3263904 h 6856413"/>
                <a:gd name="connsiteX577" fmla="*/ 3635395 w 12192000"/>
                <a:gd name="connsiteY577" fmla="*/ 3252914 h 6856413"/>
                <a:gd name="connsiteX578" fmla="*/ 2965474 w 12192000"/>
                <a:gd name="connsiteY578" fmla="*/ 3197962 h 6856413"/>
                <a:gd name="connsiteX579" fmla="*/ 2205061 w 12192000"/>
                <a:gd name="connsiteY579" fmla="*/ 3133854 h 6856413"/>
                <a:gd name="connsiteX580" fmla="*/ 1547832 w 12192000"/>
                <a:gd name="connsiteY580" fmla="*/ 3080734 h 6856413"/>
                <a:gd name="connsiteX581" fmla="*/ 787420 w 12192000"/>
                <a:gd name="connsiteY581" fmla="*/ 3016626 h 6856413"/>
                <a:gd name="connsiteX582" fmla="*/ 130196 w 12192000"/>
                <a:gd name="connsiteY582" fmla="*/ 2963504 h 6856413"/>
                <a:gd name="connsiteX583" fmla="*/ 21 w 12192000"/>
                <a:gd name="connsiteY583" fmla="*/ 2956178 h 6856413"/>
                <a:gd name="connsiteX584" fmla="*/ 21 w 12192000"/>
                <a:gd name="connsiteY584" fmla="*/ 2882908 h 6856413"/>
                <a:gd name="connsiteX585" fmla="*/ 12192000 w 12192000"/>
                <a:gd name="connsiteY585" fmla="*/ 2844806 h 6856413"/>
                <a:gd name="connsiteX586" fmla="*/ 12192000 w 12192000"/>
                <a:gd name="connsiteY586" fmla="*/ 2888952 h 6856413"/>
                <a:gd name="connsiteX587" fmla="*/ 11526837 w 12192000"/>
                <a:gd name="connsiteY587" fmla="*/ 2947817 h 6856413"/>
                <a:gd name="connsiteX588" fmla="*/ 10809287 w 12192000"/>
                <a:gd name="connsiteY588" fmla="*/ 3010360 h 6856413"/>
                <a:gd name="connsiteX589" fmla="*/ 10179050 w 12192000"/>
                <a:gd name="connsiteY589" fmla="*/ 3065542 h 6856413"/>
                <a:gd name="connsiteX590" fmla="*/ 9996487 w 12192000"/>
                <a:gd name="connsiteY590" fmla="*/ 3076581 h 6856413"/>
                <a:gd name="connsiteX591" fmla="*/ 10293350 w 12192000"/>
                <a:gd name="connsiteY591" fmla="*/ 3043467 h 6856413"/>
                <a:gd name="connsiteX592" fmla="*/ 10969625 w 12192000"/>
                <a:gd name="connsiteY592" fmla="*/ 2973570 h 6856413"/>
                <a:gd name="connsiteX593" fmla="*/ 11541125 w 12192000"/>
                <a:gd name="connsiteY593" fmla="*/ 2912866 h 6856413"/>
                <a:gd name="connsiteX594" fmla="*/ 12166600 w 12192000"/>
                <a:gd name="connsiteY594" fmla="*/ 2846646 h 6856413"/>
                <a:gd name="connsiteX595" fmla="*/ 12192000 w 12192000"/>
                <a:gd name="connsiteY595" fmla="*/ 2844806 h 6856413"/>
                <a:gd name="connsiteX596" fmla="*/ 20 w 12192000"/>
                <a:gd name="connsiteY596" fmla="*/ 2684468 h 6856413"/>
                <a:gd name="connsiteX597" fmla="*/ 361970 w 12192000"/>
                <a:gd name="connsiteY597" fmla="*/ 2732139 h 6856413"/>
                <a:gd name="connsiteX598" fmla="*/ 989031 w 12192000"/>
                <a:gd name="connsiteY598" fmla="*/ 2816476 h 6856413"/>
                <a:gd name="connsiteX599" fmla="*/ 1666893 w 12192000"/>
                <a:gd name="connsiteY599" fmla="*/ 2908151 h 6856413"/>
                <a:gd name="connsiteX600" fmla="*/ 2349522 w 12192000"/>
                <a:gd name="connsiteY600" fmla="*/ 2999822 h 6856413"/>
                <a:gd name="connsiteX601" fmla="*/ 2852758 w 12192000"/>
                <a:gd name="connsiteY601" fmla="*/ 3074991 h 6856413"/>
                <a:gd name="connsiteX602" fmla="*/ 2673371 w 12192000"/>
                <a:gd name="connsiteY602" fmla="*/ 3054826 h 6856413"/>
                <a:gd name="connsiteX603" fmla="*/ 2043130 w 12192000"/>
                <a:gd name="connsiteY603" fmla="*/ 2985155 h 6856413"/>
                <a:gd name="connsiteX604" fmla="*/ 1354155 w 12192000"/>
                <a:gd name="connsiteY604" fmla="*/ 2906317 h 6856413"/>
                <a:gd name="connsiteX605" fmla="*/ 735031 w 12192000"/>
                <a:gd name="connsiteY605" fmla="*/ 2838479 h 6856413"/>
                <a:gd name="connsiteX606" fmla="*/ 47645 w 12192000"/>
                <a:gd name="connsiteY606" fmla="*/ 2761474 h 6856413"/>
                <a:gd name="connsiteX607" fmla="*/ 20 w 12192000"/>
                <a:gd name="connsiteY607" fmla="*/ 2757809 h 6856413"/>
                <a:gd name="connsiteX608" fmla="*/ 20 w 12192000"/>
                <a:gd name="connsiteY608" fmla="*/ 2684468 h 6856413"/>
                <a:gd name="connsiteX609" fmla="*/ 12192000 w 12192000"/>
                <a:gd name="connsiteY609" fmla="*/ 2647951 h 6856413"/>
                <a:gd name="connsiteX610" fmla="*/ 12192000 w 12192000"/>
                <a:gd name="connsiteY610" fmla="*/ 2669646 h 6856413"/>
                <a:gd name="connsiteX611" fmla="*/ 11852275 w 12192000"/>
                <a:gd name="connsiteY611" fmla="*/ 2709422 h 6856413"/>
                <a:gd name="connsiteX612" fmla="*/ 11807825 w 12192000"/>
                <a:gd name="connsiteY612" fmla="*/ 2707616 h 6856413"/>
                <a:gd name="connsiteX613" fmla="*/ 12192000 w 12192000"/>
                <a:gd name="connsiteY613" fmla="*/ 2647951 h 6856413"/>
                <a:gd name="connsiteX614" fmla="*/ 19 w 12192000"/>
                <a:gd name="connsiteY614" fmla="*/ 2493972 h 6856413"/>
                <a:gd name="connsiteX615" fmla="*/ 700106 w 12192000"/>
                <a:gd name="connsiteY615" fmla="*/ 2611328 h 6856413"/>
                <a:gd name="connsiteX616" fmla="*/ 1512905 w 12192000"/>
                <a:gd name="connsiteY616" fmla="*/ 2747022 h 6856413"/>
                <a:gd name="connsiteX617" fmla="*/ 2324121 w 12192000"/>
                <a:gd name="connsiteY617" fmla="*/ 2882719 h 6856413"/>
                <a:gd name="connsiteX618" fmla="*/ 2643208 w 12192000"/>
                <a:gd name="connsiteY618" fmla="*/ 2943233 h 6856413"/>
                <a:gd name="connsiteX619" fmla="*/ 2514619 w 12192000"/>
                <a:gd name="connsiteY619" fmla="*/ 2924896 h 6856413"/>
                <a:gd name="connsiteX620" fmla="*/ 1312880 w 12192000"/>
                <a:gd name="connsiteY620" fmla="*/ 2752525 h 6856413"/>
                <a:gd name="connsiteX621" fmla="*/ 211156 w 12192000"/>
                <a:gd name="connsiteY621" fmla="*/ 2594826 h 6856413"/>
                <a:gd name="connsiteX622" fmla="*/ 19 w 12192000"/>
                <a:gd name="connsiteY622" fmla="*/ 2567320 h 6856413"/>
                <a:gd name="connsiteX623" fmla="*/ 19 w 12192000"/>
                <a:gd name="connsiteY623" fmla="*/ 2493972 h 6856413"/>
                <a:gd name="connsiteX624" fmla="*/ 12192000 w 12192000"/>
                <a:gd name="connsiteY624" fmla="*/ 2457452 h 6856413"/>
                <a:gd name="connsiteX625" fmla="*/ 12192000 w 12192000"/>
                <a:gd name="connsiteY625" fmla="*/ 2472068 h 6856413"/>
                <a:gd name="connsiteX626" fmla="*/ 11844337 w 12192000"/>
                <a:gd name="connsiteY626" fmla="*/ 2530536 h 6856413"/>
                <a:gd name="connsiteX627" fmla="*/ 11657012 w 12192000"/>
                <a:gd name="connsiteY627" fmla="*/ 2554288 h 6856413"/>
                <a:gd name="connsiteX628" fmla="*/ 12192000 w 12192000"/>
                <a:gd name="connsiteY628" fmla="*/ 2457452 h 6856413"/>
                <a:gd name="connsiteX629" fmla="*/ 11 w 12192000"/>
                <a:gd name="connsiteY629" fmla="*/ 2317750 h 6856413"/>
                <a:gd name="connsiteX630" fmla="*/ 255599 w 12192000"/>
                <a:gd name="connsiteY630" fmla="*/ 2367112 h 6856413"/>
                <a:gd name="connsiteX631" fmla="*/ 1149361 w 12192000"/>
                <a:gd name="connsiteY631" fmla="*/ 2544432 h 6856413"/>
                <a:gd name="connsiteX632" fmla="*/ 1195398 w 12192000"/>
                <a:gd name="connsiteY632" fmla="*/ 2559054 h 6856413"/>
                <a:gd name="connsiteX633" fmla="*/ 1038235 w 12192000"/>
                <a:gd name="connsiteY633" fmla="*/ 2533462 h 6856413"/>
                <a:gd name="connsiteX634" fmla="*/ 119073 w 12192000"/>
                <a:gd name="connsiteY634" fmla="*/ 2376247 h 6856413"/>
                <a:gd name="connsiteX635" fmla="*/ 11 w 12192000"/>
                <a:gd name="connsiteY635" fmla="*/ 2354313 h 6856413"/>
                <a:gd name="connsiteX636" fmla="*/ 11 w 12192000"/>
                <a:gd name="connsiteY636" fmla="*/ 2317750 h 6856413"/>
                <a:gd name="connsiteX637" fmla="*/ 16 w 12192000"/>
                <a:gd name="connsiteY637" fmla="*/ 2119317 h 6856413"/>
                <a:gd name="connsiteX638" fmla="*/ 220678 w 12192000"/>
                <a:gd name="connsiteY638" fmla="*/ 2166954 h 6856413"/>
                <a:gd name="connsiteX639" fmla="*/ 1914539 w 12192000"/>
                <a:gd name="connsiteY639" fmla="*/ 2559051 h 6856413"/>
                <a:gd name="connsiteX640" fmla="*/ 1984388 w 12192000"/>
                <a:gd name="connsiteY640" fmla="*/ 2582868 h 6856413"/>
                <a:gd name="connsiteX641" fmla="*/ 1814526 w 12192000"/>
                <a:gd name="connsiteY641" fmla="*/ 2548058 h 6856413"/>
                <a:gd name="connsiteX642" fmla="*/ 482616 w 12192000"/>
                <a:gd name="connsiteY642" fmla="*/ 2273220 h 6856413"/>
                <a:gd name="connsiteX643" fmla="*/ 11129 w 12192000"/>
                <a:gd name="connsiteY643" fmla="*/ 2176113 h 6856413"/>
                <a:gd name="connsiteX644" fmla="*/ 16 w 12192000"/>
                <a:gd name="connsiteY644" fmla="*/ 2170620 h 6856413"/>
                <a:gd name="connsiteX645" fmla="*/ 16 w 12192000"/>
                <a:gd name="connsiteY645" fmla="*/ 2119317 h 6856413"/>
                <a:gd name="connsiteX646" fmla="*/ 12192000 w 12192000"/>
                <a:gd name="connsiteY646" fmla="*/ 2060581 h 6856413"/>
                <a:gd name="connsiteX647" fmla="*/ 12192000 w 12192000"/>
                <a:gd name="connsiteY647" fmla="*/ 2089992 h 6856413"/>
                <a:gd name="connsiteX648" fmla="*/ 11653838 w 12192000"/>
                <a:gd name="connsiteY648" fmla="*/ 2213142 h 6856413"/>
                <a:gd name="connsiteX649" fmla="*/ 11102975 w 12192000"/>
                <a:gd name="connsiteY649" fmla="*/ 2338137 h 6856413"/>
                <a:gd name="connsiteX650" fmla="*/ 11080750 w 12192000"/>
                <a:gd name="connsiteY650" fmla="*/ 2334461 h 6856413"/>
                <a:gd name="connsiteX651" fmla="*/ 11358562 w 12192000"/>
                <a:gd name="connsiteY651" fmla="*/ 2266449 h 6856413"/>
                <a:gd name="connsiteX652" fmla="*/ 12176125 w 12192000"/>
                <a:gd name="connsiteY652" fmla="*/ 2066096 h 6856413"/>
                <a:gd name="connsiteX653" fmla="*/ 12192000 w 12192000"/>
                <a:gd name="connsiteY653" fmla="*/ 2060581 h 6856413"/>
                <a:gd name="connsiteX654" fmla="*/ 16 w 12192000"/>
                <a:gd name="connsiteY654" fmla="*/ 1914535 h 6856413"/>
                <a:gd name="connsiteX655" fmla="*/ 1770076 w 12192000"/>
                <a:gd name="connsiteY655" fmla="*/ 2393216 h 6856413"/>
                <a:gd name="connsiteX656" fmla="*/ 1770076 w 12192000"/>
                <a:gd name="connsiteY656" fmla="*/ 2398719 h 6856413"/>
                <a:gd name="connsiteX657" fmla="*/ 1598627 w 12192000"/>
                <a:gd name="connsiteY657" fmla="*/ 2358367 h 6856413"/>
                <a:gd name="connsiteX658" fmla="*/ 19066 w 12192000"/>
                <a:gd name="connsiteY658" fmla="*/ 1982395 h 6856413"/>
                <a:gd name="connsiteX659" fmla="*/ 16 w 12192000"/>
                <a:gd name="connsiteY659" fmla="*/ 1980561 h 6856413"/>
                <a:gd name="connsiteX660" fmla="*/ 16 w 12192000"/>
                <a:gd name="connsiteY660" fmla="*/ 1914535 h 6856413"/>
                <a:gd name="connsiteX661" fmla="*/ 12192000 w 12192000"/>
                <a:gd name="connsiteY661" fmla="*/ 1892308 h 6856413"/>
                <a:gd name="connsiteX662" fmla="*/ 12192000 w 12192000"/>
                <a:gd name="connsiteY662" fmla="*/ 1929004 h 6856413"/>
                <a:gd name="connsiteX663" fmla="*/ 11782425 w 12192000"/>
                <a:gd name="connsiteY663" fmla="*/ 2028085 h 6856413"/>
                <a:gd name="connsiteX664" fmla="*/ 10282237 w 12192000"/>
                <a:gd name="connsiteY664" fmla="*/ 2396881 h 6856413"/>
                <a:gd name="connsiteX665" fmla="*/ 10269537 w 12192000"/>
                <a:gd name="connsiteY665" fmla="*/ 2393216 h 6856413"/>
                <a:gd name="connsiteX666" fmla="*/ 10556875 w 12192000"/>
                <a:gd name="connsiteY666" fmla="*/ 2317983 h 6856413"/>
                <a:gd name="connsiteX667" fmla="*/ 12177712 w 12192000"/>
                <a:gd name="connsiteY667" fmla="*/ 1899647 h 6856413"/>
                <a:gd name="connsiteX668" fmla="*/ 12192000 w 12192000"/>
                <a:gd name="connsiteY668" fmla="*/ 1892308 h 6856413"/>
                <a:gd name="connsiteX669" fmla="*/ 12192000 w 12192000"/>
                <a:gd name="connsiteY669" fmla="*/ 1687521 h 6856413"/>
                <a:gd name="connsiteX670" fmla="*/ 12192000 w 12192000"/>
                <a:gd name="connsiteY670" fmla="*/ 1738809 h 6856413"/>
                <a:gd name="connsiteX671" fmla="*/ 11720512 w 12192000"/>
                <a:gd name="connsiteY671" fmla="*/ 1868863 h 6856413"/>
                <a:gd name="connsiteX672" fmla="*/ 10375900 w 12192000"/>
                <a:gd name="connsiteY672" fmla="*/ 2233372 h 6856413"/>
                <a:gd name="connsiteX673" fmla="*/ 10356850 w 12192000"/>
                <a:gd name="connsiteY673" fmla="*/ 2231536 h 6856413"/>
                <a:gd name="connsiteX674" fmla="*/ 10609262 w 12192000"/>
                <a:gd name="connsiteY674" fmla="*/ 2156438 h 6856413"/>
                <a:gd name="connsiteX675" fmla="*/ 12174538 w 12192000"/>
                <a:gd name="connsiteY675" fmla="*/ 1694847 h 6856413"/>
                <a:gd name="connsiteX676" fmla="*/ 12192000 w 12192000"/>
                <a:gd name="connsiteY676" fmla="*/ 1687521 h 6856413"/>
                <a:gd name="connsiteX677" fmla="*/ 17 w 12192000"/>
                <a:gd name="connsiteY677" fmla="*/ 1533535 h 6856413"/>
                <a:gd name="connsiteX678" fmla="*/ 622317 w 12192000"/>
                <a:gd name="connsiteY678" fmla="*/ 1737042 h 6856413"/>
                <a:gd name="connsiteX679" fmla="*/ 2011378 w 12192000"/>
                <a:gd name="connsiteY679" fmla="*/ 2193554 h 6856413"/>
                <a:gd name="connsiteX680" fmla="*/ 2038365 w 12192000"/>
                <a:gd name="connsiteY680" fmla="*/ 2206382 h 6856413"/>
                <a:gd name="connsiteX681" fmla="*/ 2022491 w 12192000"/>
                <a:gd name="connsiteY681" fmla="*/ 2206382 h 6856413"/>
                <a:gd name="connsiteX682" fmla="*/ 17 w 12192000"/>
                <a:gd name="connsiteY682" fmla="*/ 1592205 h 6856413"/>
                <a:gd name="connsiteX683" fmla="*/ 17 w 12192000"/>
                <a:gd name="connsiteY683" fmla="*/ 1533535 h 6856413"/>
                <a:gd name="connsiteX684" fmla="*/ 12192000 w 12192000"/>
                <a:gd name="connsiteY684" fmla="*/ 1474798 h 6856413"/>
                <a:gd name="connsiteX685" fmla="*/ 12192000 w 12192000"/>
                <a:gd name="connsiteY685" fmla="*/ 1548120 h 6856413"/>
                <a:gd name="connsiteX686" fmla="*/ 11809412 w 12192000"/>
                <a:gd name="connsiteY686" fmla="*/ 1661768 h 6856413"/>
                <a:gd name="connsiteX687" fmla="*/ 10166350 w 12192000"/>
                <a:gd name="connsiteY687" fmla="*/ 2160346 h 6856413"/>
                <a:gd name="connsiteX688" fmla="*/ 10147300 w 12192000"/>
                <a:gd name="connsiteY688" fmla="*/ 2160346 h 6856413"/>
                <a:gd name="connsiteX689" fmla="*/ 10167938 w 12192000"/>
                <a:gd name="connsiteY689" fmla="*/ 2151187 h 6856413"/>
                <a:gd name="connsiteX690" fmla="*/ 12168188 w 12192000"/>
                <a:gd name="connsiteY690" fmla="*/ 1480297 h 6856413"/>
                <a:gd name="connsiteX691" fmla="*/ 12192000 w 12192000"/>
                <a:gd name="connsiteY691" fmla="*/ 1474798 h 6856413"/>
                <a:gd name="connsiteX692" fmla="*/ 0 w 12192000"/>
                <a:gd name="connsiteY692" fmla="*/ 1357312 h 6856413"/>
                <a:gd name="connsiteX693" fmla="*/ 134938 w 12192000"/>
                <a:gd name="connsiteY693" fmla="*/ 1400668 h 6856413"/>
                <a:gd name="connsiteX694" fmla="*/ 133351 w 12192000"/>
                <a:gd name="connsiteY694" fmla="*/ 1409700 h 6856413"/>
                <a:gd name="connsiteX695" fmla="*/ 0 w 12192000"/>
                <a:gd name="connsiteY695" fmla="*/ 1364538 h 6856413"/>
                <a:gd name="connsiteX696" fmla="*/ 0 w 12192000"/>
                <a:gd name="connsiteY696" fmla="*/ 1357312 h 6856413"/>
                <a:gd name="connsiteX697" fmla="*/ 12192000 w 12192000"/>
                <a:gd name="connsiteY697" fmla="*/ 1298580 h 6856413"/>
                <a:gd name="connsiteX698" fmla="*/ 12192000 w 12192000"/>
                <a:gd name="connsiteY698" fmla="*/ 1320548 h 6856413"/>
                <a:gd name="connsiteX699" fmla="*/ 11583988 w 12192000"/>
                <a:gd name="connsiteY699" fmla="*/ 1529248 h 6856413"/>
                <a:gd name="connsiteX700" fmla="*/ 11010900 w 12192000"/>
                <a:gd name="connsiteY700" fmla="*/ 1726963 h 6856413"/>
                <a:gd name="connsiteX701" fmla="*/ 10991850 w 12192000"/>
                <a:gd name="connsiteY701" fmla="*/ 1725132 h 6856413"/>
                <a:gd name="connsiteX702" fmla="*/ 12192000 w 12192000"/>
                <a:gd name="connsiteY702" fmla="*/ 1298580 h 6856413"/>
                <a:gd name="connsiteX703" fmla="*/ 7 w 12192000"/>
                <a:gd name="connsiteY703" fmla="*/ 1144592 h 6856413"/>
                <a:gd name="connsiteX704" fmla="*/ 876307 w 12192000"/>
                <a:gd name="connsiteY704" fmla="*/ 1484908 h 6856413"/>
                <a:gd name="connsiteX705" fmla="*/ 1090620 w 12192000"/>
                <a:gd name="connsiteY705" fmla="*/ 1576392 h 6856413"/>
                <a:gd name="connsiteX706" fmla="*/ 7 w 12192000"/>
                <a:gd name="connsiteY706" fmla="*/ 1159229 h 6856413"/>
                <a:gd name="connsiteX707" fmla="*/ 7 w 12192000"/>
                <a:gd name="connsiteY707" fmla="*/ 1144592 h 6856413"/>
                <a:gd name="connsiteX708" fmla="*/ 12192000 w 12192000"/>
                <a:gd name="connsiteY708" fmla="*/ 1085852 h 6856413"/>
                <a:gd name="connsiteX709" fmla="*/ 12192000 w 12192000"/>
                <a:gd name="connsiteY709" fmla="*/ 1100494 h 6856413"/>
                <a:gd name="connsiteX710" fmla="*/ 11820525 w 12192000"/>
                <a:gd name="connsiteY710" fmla="*/ 1241427 h 6856413"/>
                <a:gd name="connsiteX711" fmla="*/ 11817350 w 12192000"/>
                <a:gd name="connsiteY711" fmla="*/ 1232275 h 6856413"/>
                <a:gd name="connsiteX712" fmla="*/ 12192000 w 12192000"/>
                <a:gd name="connsiteY712" fmla="*/ 1085852 h 6856413"/>
                <a:gd name="connsiteX713" fmla="*/ 12 w 12192000"/>
                <a:gd name="connsiteY713" fmla="*/ 946156 h 6856413"/>
                <a:gd name="connsiteX714" fmla="*/ 217499 w 12192000"/>
                <a:gd name="connsiteY714" fmla="*/ 1034209 h 6856413"/>
                <a:gd name="connsiteX715" fmla="*/ 1533535 w 12192000"/>
                <a:gd name="connsiteY715" fmla="*/ 1590047 h 6856413"/>
                <a:gd name="connsiteX716" fmla="*/ 1555760 w 12192000"/>
                <a:gd name="connsiteY716" fmla="*/ 1606557 h 6856413"/>
                <a:gd name="connsiteX717" fmla="*/ 1524010 w 12192000"/>
                <a:gd name="connsiteY717" fmla="*/ 1595550 h 6856413"/>
                <a:gd name="connsiteX718" fmla="*/ 30174 w 12192000"/>
                <a:gd name="connsiteY718" fmla="*/ 992017 h 6856413"/>
                <a:gd name="connsiteX719" fmla="*/ 12 w 12192000"/>
                <a:gd name="connsiteY719" fmla="*/ 982845 h 6856413"/>
                <a:gd name="connsiteX720" fmla="*/ 12 w 12192000"/>
                <a:gd name="connsiteY720" fmla="*/ 946156 h 6856413"/>
                <a:gd name="connsiteX721" fmla="*/ 5 w 12192000"/>
                <a:gd name="connsiteY721" fmla="*/ 727078 h 6856413"/>
                <a:gd name="connsiteX722" fmla="*/ 279405 w 12192000"/>
                <a:gd name="connsiteY722" fmla="*/ 857131 h 6856413"/>
                <a:gd name="connsiteX723" fmla="*/ 439743 w 12192000"/>
                <a:gd name="connsiteY723" fmla="*/ 941390 h 6856413"/>
                <a:gd name="connsiteX724" fmla="*/ 407993 w 12192000"/>
                <a:gd name="connsiteY724" fmla="*/ 928569 h 6856413"/>
                <a:gd name="connsiteX725" fmla="*/ 30167 w 12192000"/>
                <a:gd name="connsiteY725" fmla="*/ 760049 h 6856413"/>
                <a:gd name="connsiteX726" fmla="*/ 5 w 12192000"/>
                <a:gd name="connsiteY726" fmla="*/ 749058 h 6856413"/>
                <a:gd name="connsiteX727" fmla="*/ 5 w 12192000"/>
                <a:gd name="connsiteY727" fmla="*/ 727078 h 6856413"/>
                <a:gd name="connsiteX728" fmla="*/ 12192000 w 12192000"/>
                <a:gd name="connsiteY728" fmla="*/ 609612 h 6856413"/>
                <a:gd name="connsiteX729" fmla="*/ 12192000 w 12192000"/>
                <a:gd name="connsiteY729" fmla="*/ 704861 h 6856413"/>
                <a:gd name="connsiteX730" fmla="*/ 12141200 w 12192000"/>
                <a:gd name="connsiteY730" fmla="*/ 723178 h 6856413"/>
                <a:gd name="connsiteX731" fmla="*/ 9124950 w 12192000"/>
                <a:gd name="connsiteY731" fmla="*/ 2076830 h 6856413"/>
                <a:gd name="connsiteX732" fmla="*/ 9091612 w 12192000"/>
                <a:gd name="connsiteY732" fmla="*/ 2084156 h 6856413"/>
                <a:gd name="connsiteX733" fmla="*/ 12192000 w 12192000"/>
                <a:gd name="connsiteY733" fmla="*/ 609612 h 6856413"/>
                <a:gd name="connsiteX734" fmla="*/ 12192000 w 12192000"/>
                <a:gd name="connsiteY734" fmla="*/ 433394 h 6856413"/>
                <a:gd name="connsiteX735" fmla="*/ 12192000 w 12192000"/>
                <a:gd name="connsiteY735" fmla="*/ 477396 h 6856413"/>
                <a:gd name="connsiteX736" fmla="*/ 12158662 w 12192000"/>
                <a:gd name="connsiteY736" fmla="*/ 488397 h 6856413"/>
                <a:gd name="connsiteX737" fmla="*/ 10675938 w 12192000"/>
                <a:gd name="connsiteY737" fmla="*/ 1205277 h 6856413"/>
                <a:gd name="connsiteX738" fmla="*/ 10645775 w 12192000"/>
                <a:gd name="connsiteY738" fmla="*/ 1212610 h 6856413"/>
                <a:gd name="connsiteX739" fmla="*/ 10674350 w 12192000"/>
                <a:gd name="connsiteY739" fmla="*/ 1196110 h 6856413"/>
                <a:gd name="connsiteX740" fmla="*/ 12174538 w 12192000"/>
                <a:gd name="connsiteY740" fmla="*/ 442561 h 6856413"/>
                <a:gd name="connsiteX741" fmla="*/ 12192000 w 12192000"/>
                <a:gd name="connsiteY741" fmla="*/ 433394 h 6856413"/>
                <a:gd name="connsiteX742" fmla="*/ 13 w 12192000"/>
                <a:gd name="connsiteY742" fmla="*/ 293695 h 6856413"/>
                <a:gd name="connsiteX743" fmla="*/ 1462100 w 12192000"/>
                <a:gd name="connsiteY743" fmla="*/ 1072423 h 6856413"/>
                <a:gd name="connsiteX744" fmla="*/ 1460512 w 12192000"/>
                <a:gd name="connsiteY744" fmla="*/ 1077920 h 6856413"/>
                <a:gd name="connsiteX745" fmla="*/ 1431938 w 12192000"/>
                <a:gd name="connsiteY745" fmla="*/ 1065094 h 6856413"/>
                <a:gd name="connsiteX746" fmla="*/ 30176 w 12192000"/>
                <a:gd name="connsiteY746" fmla="*/ 365154 h 6856413"/>
                <a:gd name="connsiteX747" fmla="*/ 13 w 12192000"/>
                <a:gd name="connsiteY747" fmla="*/ 352328 h 6856413"/>
                <a:gd name="connsiteX748" fmla="*/ 13 w 12192000"/>
                <a:gd name="connsiteY748" fmla="*/ 293695 h 6856413"/>
                <a:gd name="connsiteX749" fmla="*/ 12192000 w 12192000"/>
                <a:gd name="connsiteY749" fmla="*/ 212732 h 6856413"/>
                <a:gd name="connsiteX750" fmla="*/ 12192000 w 12192000"/>
                <a:gd name="connsiteY750" fmla="*/ 242064 h 6856413"/>
                <a:gd name="connsiteX751" fmla="*/ 11818938 w 12192000"/>
                <a:gd name="connsiteY751" fmla="*/ 436389 h 6856413"/>
                <a:gd name="connsiteX752" fmla="*/ 10301288 w 12192000"/>
                <a:gd name="connsiteY752" fmla="*/ 1233854 h 6856413"/>
                <a:gd name="connsiteX753" fmla="*/ 10271125 w 12192000"/>
                <a:gd name="connsiteY753" fmla="*/ 1241187 h 6856413"/>
                <a:gd name="connsiteX754" fmla="*/ 10299700 w 12192000"/>
                <a:gd name="connsiteY754" fmla="*/ 1224688 h 6856413"/>
                <a:gd name="connsiteX755" fmla="*/ 12160250 w 12192000"/>
                <a:gd name="connsiteY755" fmla="*/ 225565 h 6856413"/>
                <a:gd name="connsiteX756" fmla="*/ 12192000 w 12192000"/>
                <a:gd name="connsiteY756" fmla="*/ 212732 h 6856413"/>
                <a:gd name="connsiteX757" fmla="*/ 11 w 12192000"/>
                <a:gd name="connsiteY757" fmla="*/ 73031 h 6856413"/>
                <a:gd name="connsiteX758" fmla="*/ 1122373 w 12192000"/>
                <a:gd name="connsiteY758" fmla="*/ 709966 h 6856413"/>
                <a:gd name="connsiteX759" fmla="*/ 1331923 w 12192000"/>
                <a:gd name="connsiteY759" fmla="*/ 836619 h 6856413"/>
                <a:gd name="connsiteX760" fmla="*/ 11 w 12192000"/>
                <a:gd name="connsiteY760" fmla="*/ 109742 h 6856413"/>
                <a:gd name="connsiteX761" fmla="*/ 11 w 12192000"/>
                <a:gd name="connsiteY761" fmla="*/ 73031 h 6856413"/>
                <a:gd name="connsiteX762" fmla="*/ 12090400 w 12192000"/>
                <a:gd name="connsiteY762" fmla="*/ 12 h 6856413"/>
                <a:gd name="connsiteX763" fmla="*/ 12192000 w 12192000"/>
                <a:gd name="connsiteY763" fmla="*/ 12 h 6856413"/>
                <a:gd name="connsiteX764" fmla="*/ 12192000 w 12192000"/>
                <a:gd name="connsiteY764" fmla="*/ 36678 h 6856413"/>
                <a:gd name="connsiteX765" fmla="*/ 12160250 w 12192000"/>
                <a:gd name="connsiteY765" fmla="*/ 51345 h 6856413"/>
                <a:gd name="connsiteX766" fmla="*/ 8443912 w 12192000"/>
                <a:gd name="connsiteY766" fmla="*/ 2128469 h 6856413"/>
                <a:gd name="connsiteX767" fmla="*/ 8405812 w 12192000"/>
                <a:gd name="connsiteY767" fmla="*/ 2143135 h 6856413"/>
                <a:gd name="connsiteX768" fmla="*/ 8435975 w 12192000"/>
                <a:gd name="connsiteY768" fmla="*/ 2126634 h 6856413"/>
                <a:gd name="connsiteX769" fmla="*/ 12061825 w 12192000"/>
                <a:gd name="connsiteY769" fmla="*/ 22012 h 6856413"/>
                <a:gd name="connsiteX770" fmla="*/ 12090400 w 12192000"/>
                <a:gd name="connsiteY770" fmla="*/ 12 h 6856413"/>
                <a:gd name="connsiteX771" fmla="*/ 10496550 w 12192000"/>
                <a:gd name="connsiteY771" fmla="*/ 12 h 6856413"/>
                <a:gd name="connsiteX772" fmla="*/ 10636250 w 12192000"/>
                <a:gd name="connsiteY772" fmla="*/ 12 h 6856413"/>
                <a:gd name="connsiteX773" fmla="*/ 10313988 w 12192000"/>
                <a:gd name="connsiteY773" fmla="*/ 245657 h 6856413"/>
                <a:gd name="connsiteX774" fmla="*/ 7977187 w 12192000"/>
                <a:gd name="connsiteY774" fmla="*/ 2007332 h 6856413"/>
                <a:gd name="connsiteX775" fmla="*/ 7940675 w 12192000"/>
                <a:gd name="connsiteY775" fmla="*/ 2025664 h 6856413"/>
                <a:gd name="connsiteX776" fmla="*/ 8104187 w 12192000"/>
                <a:gd name="connsiteY776" fmla="*/ 1895509 h 6856413"/>
                <a:gd name="connsiteX777" fmla="*/ 10471150 w 12192000"/>
                <a:gd name="connsiteY777" fmla="*/ 22010 h 6856413"/>
                <a:gd name="connsiteX778" fmla="*/ 10496550 w 12192000"/>
                <a:gd name="connsiteY778" fmla="*/ 12 h 6856413"/>
                <a:gd name="connsiteX779" fmla="*/ 1695466 w 12192000"/>
                <a:gd name="connsiteY779" fmla="*/ 10 h 6856413"/>
                <a:gd name="connsiteX780" fmla="*/ 1797066 w 12192000"/>
                <a:gd name="connsiteY780" fmla="*/ 10 h 6856413"/>
                <a:gd name="connsiteX781" fmla="*/ 2043128 w 12192000"/>
                <a:gd name="connsiteY781" fmla="*/ 207217 h 6856413"/>
                <a:gd name="connsiteX782" fmla="*/ 3416321 w 12192000"/>
                <a:gd name="connsiteY782" fmla="*/ 1345939 h 6856413"/>
                <a:gd name="connsiteX783" fmla="*/ 3438544 w 12192000"/>
                <a:gd name="connsiteY783" fmla="*/ 1371611 h 6856413"/>
                <a:gd name="connsiteX784" fmla="*/ 3411557 w 12192000"/>
                <a:gd name="connsiteY784" fmla="*/ 1351440 h 6856413"/>
                <a:gd name="connsiteX785" fmla="*/ 1719278 w 12192000"/>
                <a:gd name="connsiteY785" fmla="*/ 23848 h 6856413"/>
                <a:gd name="connsiteX786" fmla="*/ 1695466 w 12192000"/>
                <a:gd name="connsiteY786" fmla="*/ 10 h 6856413"/>
                <a:gd name="connsiteX787" fmla="*/ 2724168 w 12192000"/>
                <a:gd name="connsiteY787" fmla="*/ 10 h 6856413"/>
                <a:gd name="connsiteX788" fmla="*/ 2794018 w 12192000"/>
                <a:gd name="connsiteY788" fmla="*/ 10 h 6856413"/>
                <a:gd name="connsiteX789" fmla="*/ 3214707 w 12192000"/>
                <a:gd name="connsiteY789" fmla="*/ 452766 h 6856413"/>
                <a:gd name="connsiteX790" fmla="*/ 4389444 w 12192000"/>
                <a:gd name="connsiteY790" fmla="*/ 1712056 h 6856413"/>
                <a:gd name="connsiteX791" fmla="*/ 4402141 w 12192000"/>
                <a:gd name="connsiteY791" fmla="*/ 1721221 h 6856413"/>
                <a:gd name="connsiteX792" fmla="*/ 4395794 w 12192000"/>
                <a:gd name="connsiteY792" fmla="*/ 1730386 h 6856413"/>
                <a:gd name="connsiteX793" fmla="*/ 4375153 w 12192000"/>
                <a:gd name="connsiteY793" fmla="*/ 1710222 h 6856413"/>
                <a:gd name="connsiteX794" fmla="*/ 3365520 w 12192000"/>
                <a:gd name="connsiteY794" fmla="*/ 667230 h 6856413"/>
                <a:gd name="connsiteX795" fmla="*/ 2746392 w 12192000"/>
                <a:gd name="connsiteY795" fmla="*/ 25672 h 6856413"/>
                <a:gd name="connsiteX796" fmla="*/ 2724168 w 12192000"/>
                <a:gd name="connsiteY796" fmla="*/ 10 h 6856413"/>
                <a:gd name="connsiteX797" fmla="*/ 10325100 w 12192000"/>
                <a:gd name="connsiteY797" fmla="*/ 10 h 6856413"/>
                <a:gd name="connsiteX798" fmla="*/ 10394950 w 12192000"/>
                <a:gd name="connsiteY798" fmla="*/ 10 h 6856413"/>
                <a:gd name="connsiteX799" fmla="*/ 10117137 w 12192000"/>
                <a:gd name="connsiteY799" fmla="*/ 223626 h 6856413"/>
                <a:gd name="connsiteX800" fmla="*/ 8278812 w 12192000"/>
                <a:gd name="connsiteY800" fmla="*/ 1682631 h 6856413"/>
                <a:gd name="connsiteX801" fmla="*/ 8250237 w 12192000"/>
                <a:gd name="connsiteY801" fmla="*/ 1695461 h 6856413"/>
                <a:gd name="connsiteX802" fmla="*/ 8277224 w 12192000"/>
                <a:gd name="connsiteY802" fmla="*/ 1673466 h 6856413"/>
                <a:gd name="connsiteX803" fmla="*/ 10301288 w 12192000"/>
                <a:gd name="connsiteY803" fmla="*/ 23838 h 6856413"/>
                <a:gd name="connsiteX804" fmla="*/ 10325100 w 12192000"/>
                <a:gd name="connsiteY804" fmla="*/ 10 h 6856413"/>
                <a:gd name="connsiteX805" fmla="*/ 1930413 w 12192000"/>
                <a:gd name="connsiteY805" fmla="*/ 8 h 6856413"/>
                <a:gd name="connsiteX806" fmla="*/ 2012963 w 12192000"/>
                <a:gd name="connsiteY806" fmla="*/ 8 h 6856413"/>
                <a:gd name="connsiteX807" fmla="*/ 2544778 w 12192000"/>
                <a:gd name="connsiteY807" fmla="*/ 463755 h 6856413"/>
                <a:gd name="connsiteX808" fmla="*/ 3409966 w 12192000"/>
                <a:gd name="connsiteY808" fmla="*/ 1218947 h 6856413"/>
                <a:gd name="connsiteX809" fmla="*/ 3432192 w 12192000"/>
                <a:gd name="connsiteY809" fmla="*/ 1244609 h 6856413"/>
                <a:gd name="connsiteX810" fmla="*/ 3411555 w 12192000"/>
                <a:gd name="connsiteY810" fmla="*/ 1229945 h 6856413"/>
                <a:gd name="connsiteX811" fmla="*/ 1944701 w 12192000"/>
                <a:gd name="connsiteY811" fmla="*/ 14672 h 6856413"/>
                <a:gd name="connsiteX812" fmla="*/ 1930413 w 12192000"/>
                <a:gd name="connsiteY812" fmla="*/ 8 h 6856413"/>
                <a:gd name="connsiteX813" fmla="*/ 11747500 w 12192000"/>
                <a:gd name="connsiteY813" fmla="*/ 8 h 6856413"/>
                <a:gd name="connsiteX814" fmla="*/ 11849100 w 12192000"/>
                <a:gd name="connsiteY814" fmla="*/ 8 h 6856413"/>
                <a:gd name="connsiteX815" fmla="*/ 11826875 w 12192000"/>
                <a:gd name="connsiteY815" fmla="*/ 18358 h 6856413"/>
                <a:gd name="connsiteX816" fmla="*/ 10463212 w 12192000"/>
                <a:gd name="connsiteY816" fmla="*/ 816580 h 6856413"/>
                <a:gd name="connsiteX817" fmla="*/ 10442575 w 12192000"/>
                <a:gd name="connsiteY817" fmla="*/ 823920 h 6856413"/>
                <a:gd name="connsiteX818" fmla="*/ 10479088 w 12192000"/>
                <a:gd name="connsiteY818" fmla="*/ 800065 h 6856413"/>
                <a:gd name="connsiteX819" fmla="*/ 11720512 w 12192000"/>
                <a:gd name="connsiteY819" fmla="*/ 20193 h 6856413"/>
                <a:gd name="connsiteX820" fmla="*/ 11747500 w 12192000"/>
                <a:gd name="connsiteY820" fmla="*/ 8 h 6856413"/>
                <a:gd name="connsiteX821" fmla="*/ 9467850 w 12192000"/>
                <a:gd name="connsiteY821" fmla="*/ 7 h 6856413"/>
                <a:gd name="connsiteX822" fmla="*/ 9512300 w 12192000"/>
                <a:gd name="connsiteY822" fmla="*/ 7 h 6856413"/>
                <a:gd name="connsiteX823" fmla="*/ 9496425 w 12192000"/>
                <a:gd name="connsiteY823" fmla="*/ 22015 h 6856413"/>
                <a:gd name="connsiteX824" fmla="*/ 8121650 w 12192000"/>
                <a:gd name="connsiteY824" fmla="*/ 1397472 h 6856413"/>
                <a:gd name="connsiteX825" fmla="*/ 8089900 w 12192000"/>
                <a:gd name="connsiteY825" fmla="*/ 1417646 h 6856413"/>
                <a:gd name="connsiteX826" fmla="*/ 8278812 w 12192000"/>
                <a:gd name="connsiteY826" fmla="*/ 1225082 h 6856413"/>
                <a:gd name="connsiteX827" fmla="*/ 9450388 w 12192000"/>
                <a:gd name="connsiteY827" fmla="*/ 20181 h 6856413"/>
                <a:gd name="connsiteX828" fmla="*/ 9467850 w 12192000"/>
                <a:gd name="connsiteY828" fmla="*/ 7 h 6856413"/>
                <a:gd name="connsiteX829" fmla="*/ 2552714 w 12192000"/>
                <a:gd name="connsiteY829" fmla="*/ 7 h 6856413"/>
                <a:gd name="connsiteX830" fmla="*/ 2616215 w 12192000"/>
                <a:gd name="connsiteY830" fmla="*/ 7 h 6856413"/>
                <a:gd name="connsiteX831" fmla="*/ 2882914 w 12192000"/>
                <a:gd name="connsiteY831" fmla="*/ 277026 h 6856413"/>
                <a:gd name="connsiteX832" fmla="*/ 3678252 w 12192000"/>
                <a:gd name="connsiteY832" fmla="*/ 1091572 h 6856413"/>
                <a:gd name="connsiteX833" fmla="*/ 3690950 w 12192000"/>
                <a:gd name="connsiteY833" fmla="*/ 1100745 h 6856413"/>
                <a:gd name="connsiteX834" fmla="*/ 3686188 w 12192000"/>
                <a:gd name="connsiteY834" fmla="*/ 1108083 h 6856413"/>
                <a:gd name="connsiteX835" fmla="*/ 3662375 w 12192000"/>
                <a:gd name="connsiteY835" fmla="*/ 1087903 h 6856413"/>
                <a:gd name="connsiteX836" fmla="*/ 2563827 w 12192000"/>
                <a:gd name="connsiteY836" fmla="*/ 16518 h 6856413"/>
                <a:gd name="connsiteX837" fmla="*/ 2552714 w 12192000"/>
                <a:gd name="connsiteY837" fmla="*/ 7 h 6856413"/>
                <a:gd name="connsiteX838" fmla="*/ 9848850 w 12192000"/>
                <a:gd name="connsiteY838" fmla="*/ 6 h 6856413"/>
                <a:gd name="connsiteX839" fmla="*/ 9893300 w 12192000"/>
                <a:gd name="connsiteY839" fmla="*/ 6 h 6856413"/>
                <a:gd name="connsiteX840" fmla="*/ 9685338 w 12192000"/>
                <a:gd name="connsiteY840" fmla="*/ 190819 h 6856413"/>
                <a:gd name="connsiteX841" fmla="*/ 8678862 w 12192000"/>
                <a:gd name="connsiteY841" fmla="*/ 1100847 h 6856413"/>
                <a:gd name="connsiteX842" fmla="*/ 8648700 w 12192000"/>
                <a:gd name="connsiteY842" fmla="*/ 1119195 h 6856413"/>
                <a:gd name="connsiteX843" fmla="*/ 8667750 w 12192000"/>
                <a:gd name="connsiteY843" fmla="*/ 1099013 h 6856413"/>
                <a:gd name="connsiteX844" fmla="*/ 9828212 w 12192000"/>
                <a:gd name="connsiteY844" fmla="*/ 22023 h 6856413"/>
                <a:gd name="connsiteX845" fmla="*/ 9848850 w 12192000"/>
                <a:gd name="connsiteY845" fmla="*/ 6 h 6856413"/>
                <a:gd name="connsiteX846" fmla="*/ 8534400 w 12192000"/>
                <a:gd name="connsiteY846" fmla="*/ 6 h 6856413"/>
                <a:gd name="connsiteX847" fmla="*/ 8566150 w 12192000"/>
                <a:gd name="connsiteY847" fmla="*/ 6 h 6856413"/>
                <a:gd name="connsiteX848" fmla="*/ 8370887 w 12192000"/>
                <a:gd name="connsiteY848" fmla="*/ 273146 h 6856413"/>
                <a:gd name="connsiteX849" fmla="*/ 7669212 w 12192000"/>
                <a:gd name="connsiteY849" fmla="*/ 1242887 h 6856413"/>
                <a:gd name="connsiteX850" fmla="*/ 7650162 w 12192000"/>
                <a:gd name="connsiteY850" fmla="*/ 1255719 h 6856413"/>
                <a:gd name="connsiteX851" fmla="*/ 8534400 w 12192000"/>
                <a:gd name="connsiteY851" fmla="*/ 6 h 6856413"/>
                <a:gd name="connsiteX852" fmla="*/ 571509 w 12192000"/>
                <a:gd name="connsiteY852" fmla="*/ 5 h 6856413"/>
                <a:gd name="connsiteX853" fmla="*/ 641360 w 12192000"/>
                <a:gd name="connsiteY853" fmla="*/ 5 h 6856413"/>
                <a:gd name="connsiteX854" fmla="*/ 1006484 w 12192000"/>
                <a:gd name="connsiteY854" fmla="*/ 244356 h 6856413"/>
                <a:gd name="connsiteX855" fmla="*/ 1366847 w 12192000"/>
                <a:gd name="connsiteY855" fmla="*/ 490543 h 6856413"/>
                <a:gd name="connsiteX856" fmla="*/ 1354147 w 12192000"/>
                <a:gd name="connsiteY856" fmla="*/ 485032 h 6856413"/>
                <a:gd name="connsiteX857" fmla="*/ 579447 w 12192000"/>
                <a:gd name="connsiteY857" fmla="*/ 7354 h 6856413"/>
                <a:gd name="connsiteX858" fmla="*/ 571509 w 12192000"/>
                <a:gd name="connsiteY858" fmla="*/ 5 h 6856413"/>
                <a:gd name="connsiteX859" fmla="*/ 4343401 w 12192000"/>
                <a:gd name="connsiteY859" fmla="*/ 5 h 6856413"/>
                <a:gd name="connsiteX860" fmla="*/ 4368803 w 12192000"/>
                <a:gd name="connsiteY860" fmla="*/ 5 h 6856413"/>
                <a:gd name="connsiteX861" fmla="*/ 4384677 w 12192000"/>
                <a:gd name="connsiteY861" fmla="*/ 42175 h 6856413"/>
                <a:gd name="connsiteX862" fmla="*/ 4837113 w 12192000"/>
                <a:gd name="connsiteY862" fmla="*/ 979089 h 6856413"/>
                <a:gd name="connsiteX863" fmla="*/ 4846638 w 12192000"/>
                <a:gd name="connsiteY863" fmla="*/ 1017592 h 6856413"/>
                <a:gd name="connsiteX864" fmla="*/ 4773617 w 12192000"/>
                <a:gd name="connsiteY864" fmla="*/ 870913 h 6856413"/>
                <a:gd name="connsiteX865" fmla="*/ 4356103 w 12192000"/>
                <a:gd name="connsiteY865" fmla="*/ 33008 h 6856413"/>
                <a:gd name="connsiteX866" fmla="*/ 4343401 w 12192000"/>
                <a:gd name="connsiteY866" fmla="*/ 5 h 6856413"/>
                <a:gd name="connsiteX867" fmla="*/ 7943850 w 12192000"/>
                <a:gd name="connsiteY867" fmla="*/ 5 h 6856413"/>
                <a:gd name="connsiteX868" fmla="*/ 7969250 w 12192000"/>
                <a:gd name="connsiteY868" fmla="*/ 5 h 6856413"/>
                <a:gd name="connsiteX869" fmla="*/ 7956550 w 12192000"/>
                <a:gd name="connsiteY869" fmla="*/ 29367 h 6856413"/>
                <a:gd name="connsiteX870" fmla="*/ 7510462 w 12192000"/>
                <a:gd name="connsiteY870" fmla="*/ 829480 h 6856413"/>
                <a:gd name="connsiteX871" fmla="*/ 7493000 w 12192000"/>
                <a:gd name="connsiteY871" fmla="*/ 858842 h 6856413"/>
                <a:gd name="connsiteX872" fmla="*/ 7497762 w 12192000"/>
                <a:gd name="connsiteY872" fmla="*/ 834986 h 6856413"/>
                <a:gd name="connsiteX873" fmla="*/ 7943850 w 12192000"/>
                <a:gd name="connsiteY873" fmla="*/ 5 h 6856413"/>
                <a:gd name="connsiteX874" fmla="*/ 3657608 w 12192000"/>
                <a:gd name="connsiteY874" fmla="*/ 4 h 6856413"/>
                <a:gd name="connsiteX875" fmla="*/ 3676658 w 12192000"/>
                <a:gd name="connsiteY875" fmla="*/ 4 h 6856413"/>
                <a:gd name="connsiteX876" fmla="*/ 4256089 w 12192000"/>
                <a:gd name="connsiteY876" fmla="*/ 853337 h 6856413"/>
                <a:gd name="connsiteX877" fmla="*/ 4252916 w 12192000"/>
                <a:gd name="connsiteY877" fmla="*/ 858842 h 6856413"/>
                <a:gd name="connsiteX878" fmla="*/ 4244976 w 12192000"/>
                <a:gd name="connsiteY878" fmla="*/ 851502 h 6856413"/>
                <a:gd name="connsiteX879" fmla="*/ 3657608 w 12192000"/>
                <a:gd name="connsiteY879" fmla="*/ 4 h 6856413"/>
                <a:gd name="connsiteX880" fmla="*/ 11423650 w 12192000"/>
                <a:gd name="connsiteY880" fmla="*/ 4 h 6856413"/>
                <a:gd name="connsiteX881" fmla="*/ 11474450 w 12192000"/>
                <a:gd name="connsiteY881" fmla="*/ 4 h 6856413"/>
                <a:gd name="connsiteX882" fmla="*/ 11239500 w 12192000"/>
                <a:gd name="connsiteY882" fmla="*/ 150584 h 6856413"/>
                <a:gd name="connsiteX883" fmla="*/ 10925175 w 12192000"/>
                <a:gd name="connsiteY883" fmla="*/ 339729 h 6856413"/>
                <a:gd name="connsiteX884" fmla="*/ 11423650 w 12192000"/>
                <a:gd name="connsiteY884" fmla="*/ 4 h 6856413"/>
                <a:gd name="connsiteX885" fmla="*/ 8686800 w 12192000"/>
                <a:gd name="connsiteY885" fmla="*/ 3 h 6856413"/>
                <a:gd name="connsiteX886" fmla="*/ 8712200 w 12192000"/>
                <a:gd name="connsiteY886" fmla="*/ 3 h 6856413"/>
                <a:gd name="connsiteX887" fmla="*/ 8312149 w 12192000"/>
                <a:gd name="connsiteY887" fmla="*/ 521080 h 6856413"/>
                <a:gd name="connsiteX888" fmla="*/ 8259762 w 12192000"/>
                <a:gd name="connsiteY888" fmla="*/ 588966 h 6856413"/>
                <a:gd name="connsiteX889" fmla="*/ 8253412 w 12192000"/>
                <a:gd name="connsiteY889" fmla="*/ 581627 h 6856413"/>
                <a:gd name="connsiteX890" fmla="*/ 8686800 w 12192000"/>
                <a:gd name="connsiteY890" fmla="*/ 3 h 6856413"/>
                <a:gd name="connsiteX891" fmla="*/ 8832850 w 12192000"/>
                <a:gd name="connsiteY891" fmla="*/ 3 h 6856413"/>
                <a:gd name="connsiteX892" fmla="*/ 8851900 w 12192000"/>
                <a:gd name="connsiteY892" fmla="*/ 3 h 6856413"/>
                <a:gd name="connsiteX893" fmla="*/ 8437562 w 12192000"/>
                <a:gd name="connsiteY893" fmla="*/ 515941 h 6856413"/>
                <a:gd name="connsiteX894" fmla="*/ 8431212 w 12192000"/>
                <a:gd name="connsiteY894" fmla="*/ 508596 h 6856413"/>
                <a:gd name="connsiteX895" fmla="*/ 8832850 w 12192000"/>
                <a:gd name="connsiteY895" fmla="*/ 3 h 6856413"/>
                <a:gd name="connsiteX896" fmla="*/ 9664700 w 12192000"/>
                <a:gd name="connsiteY896" fmla="*/ 2 h 6856413"/>
                <a:gd name="connsiteX897" fmla="*/ 9690100 w 12192000"/>
                <a:gd name="connsiteY897" fmla="*/ 2 h 6856413"/>
                <a:gd name="connsiteX898" fmla="*/ 9282112 w 12192000"/>
                <a:gd name="connsiteY898" fmla="*/ 390527 h 6856413"/>
                <a:gd name="connsiteX899" fmla="*/ 9277350 w 12192000"/>
                <a:gd name="connsiteY899" fmla="*/ 385027 h 6856413"/>
                <a:gd name="connsiteX900" fmla="*/ 9296400 w 12192000"/>
                <a:gd name="connsiteY900" fmla="*/ 363026 h 6856413"/>
                <a:gd name="connsiteX901" fmla="*/ 9645650 w 12192000"/>
                <a:gd name="connsiteY901" fmla="*/ 23837 h 6856413"/>
                <a:gd name="connsiteX902" fmla="*/ 9664700 w 12192000"/>
                <a:gd name="connsiteY902" fmla="*/ 2 h 6856413"/>
                <a:gd name="connsiteX903" fmla="*/ 4838700 w 12192000"/>
                <a:gd name="connsiteY903" fmla="*/ 2 h 6856413"/>
                <a:gd name="connsiteX904" fmla="*/ 4851401 w 12192000"/>
                <a:gd name="connsiteY904" fmla="*/ 2 h 6856413"/>
                <a:gd name="connsiteX905" fmla="*/ 5018089 w 12192000"/>
                <a:gd name="connsiteY905" fmla="*/ 490291 h 6856413"/>
                <a:gd name="connsiteX906" fmla="*/ 5013327 w 12192000"/>
                <a:gd name="connsiteY906" fmla="*/ 492127 h 6856413"/>
                <a:gd name="connsiteX907" fmla="*/ 5005390 w 12192000"/>
                <a:gd name="connsiteY907" fmla="*/ 477437 h 6856413"/>
                <a:gd name="connsiteX908" fmla="*/ 4843463 w 12192000"/>
                <a:gd name="connsiteY908" fmla="*/ 23874 h 6856413"/>
                <a:gd name="connsiteX909" fmla="*/ 4838700 w 12192000"/>
                <a:gd name="connsiteY909" fmla="*/ 2 h 6856413"/>
                <a:gd name="connsiteX910" fmla="*/ 6559550 w 12192000"/>
                <a:gd name="connsiteY910" fmla="*/ 2 h 6856413"/>
                <a:gd name="connsiteX911" fmla="*/ 6578600 w 12192000"/>
                <a:gd name="connsiteY911" fmla="*/ 2 h 6856413"/>
                <a:gd name="connsiteX912" fmla="*/ 6521449 w 12192000"/>
                <a:gd name="connsiteY912" fmla="*/ 355931 h 6856413"/>
                <a:gd name="connsiteX913" fmla="*/ 6488112 w 12192000"/>
                <a:gd name="connsiteY913" fmla="*/ 530227 h 6856413"/>
                <a:gd name="connsiteX914" fmla="*/ 6518274 w 12192000"/>
                <a:gd name="connsiteY914" fmla="*/ 311899 h 6856413"/>
                <a:gd name="connsiteX915" fmla="*/ 6559550 w 12192000"/>
                <a:gd name="connsiteY915" fmla="*/ 2 h 6856413"/>
                <a:gd name="connsiteX916" fmla="*/ 222253 w 12192000"/>
                <a:gd name="connsiteY916" fmla="*/ 1 h 6856413"/>
                <a:gd name="connsiteX917" fmla="*/ 254002 w 12192000"/>
                <a:gd name="connsiteY917" fmla="*/ 1 h 6856413"/>
                <a:gd name="connsiteX918" fmla="*/ 363540 w 12192000"/>
                <a:gd name="connsiteY918" fmla="*/ 70056 h 6856413"/>
                <a:gd name="connsiteX919" fmla="*/ 514353 w 12192000"/>
                <a:gd name="connsiteY919" fmla="*/ 171451 h 6856413"/>
                <a:gd name="connsiteX920" fmla="*/ 222253 w 12192000"/>
                <a:gd name="connsiteY920" fmla="*/ 1 h 6856413"/>
                <a:gd name="connsiteX921" fmla="*/ 4133852 w 12192000"/>
                <a:gd name="connsiteY921" fmla="*/ 1 h 6856413"/>
                <a:gd name="connsiteX922" fmla="*/ 4146552 w 12192000"/>
                <a:gd name="connsiteY922" fmla="*/ 1 h 6856413"/>
                <a:gd name="connsiteX923" fmla="*/ 4319589 w 12192000"/>
                <a:gd name="connsiteY923" fmla="*/ 316771 h 6856413"/>
                <a:gd name="connsiteX924" fmla="*/ 4313238 w 12192000"/>
                <a:gd name="connsiteY924" fmla="*/ 322264 h 6856413"/>
                <a:gd name="connsiteX925" fmla="*/ 4133852 w 12192000"/>
                <a:gd name="connsiteY925" fmla="*/ 1 h 6856413"/>
                <a:gd name="connsiteX926" fmla="*/ 7245350 w 12192000"/>
                <a:gd name="connsiteY926" fmla="*/ 1 h 6856413"/>
                <a:gd name="connsiteX927" fmla="*/ 7251700 w 12192000"/>
                <a:gd name="connsiteY927" fmla="*/ 1 h 6856413"/>
                <a:gd name="connsiteX928" fmla="*/ 7208837 w 12192000"/>
                <a:gd name="connsiteY928" fmla="*/ 135732 h 6856413"/>
                <a:gd name="connsiteX929" fmla="*/ 7156450 w 12192000"/>
                <a:gd name="connsiteY929" fmla="*/ 271464 h 6856413"/>
                <a:gd name="connsiteX930" fmla="*/ 7245350 w 12192000"/>
                <a:gd name="connsiteY930" fmla="*/ 1 h 6856413"/>
                <a:gd name="connsiteX931" fmla="*/ 7156450 w 12192000"/>
                <a:gd name="connsiteY931" fmla="*/ 1 h 6856413"/>
                <a:gd name="connsiteX932" fmla="*/ 7169150 w 12192000"/>
                <a:gd name="connsiteY932" fmla="*/ 1 h 6856413"/>
                <a:gd name="connsiteX933" fmla="*/ 7099300 w 12192000"/>
                <a:gd name="connsiteY933" fmla="*/ 222251 h 6856413"/>
                <a:gd name="connsiteX934" fmla="*/ 7092950 w 12192000"/>
                <a:gd name="connsiteY934" fmla="*/ 220414 h 6856413"/>
                <a:gd name="connsiteX935" fmla="*/ 7156450 w 12192000"/>
                <a:gd name="connsiteY935" fmla="*/ 1 h 6856413"/>
                <a:gd name="connsiteX936" fmla="*/ 6400800 w 12192000"/>
                <a:gd name="connsiteY936" fmla="*/ 0 h 6856413"/>
                <a:gd name="connsiteX937" fmla="*/ 6413500 w 12192000"/>
                <a:gd name="connsiteY937" fmla="*/ 0 h 6856413"/>
                <a:gd name="connsiteX938" fmla="*/ 6391274 w 12192000"/>
                <a:gd name="connsiteY938" fmla="*/ 176213 h 6856413"/>
                <a:gd name="connsiteX939" fmla="*/ 6386512 w 12192000"/>
                <a:gd name="connsiteY939" fmla="*/ 176213 h 6856413"/>
                <a:gd name="connsiteX940" fmla="*/ 6400800 w 12192000"/>
                <a:gd name="connsiteY940" fmla="*/ 0 h 6856413"/>
                <a:gd name="connsiteX941" fmla="*/ 4552950 w 12192000"/>
                <a:gd name="connsiteY941" fmla="*/ 0 h 6856413"/>
                <a:gd name="connsiteX942" fmla="*/ 4565650 w 12192000"/>
                <a:gd name="connsiteY942" fmla="*/ 0 h 6856413"/>
                <a:gd name="connsiteX943" fmla="*/ 4614863 w 12192000"/>
                <a:gd name="connsiteY943" fmla="*/ 136272 h 6856413"/>
                <a:gd name="connsiteX944" fmla="*/ 4610100 w 12192000"/>
                <a:gd name="connsiteY944" fmla="*/ 138113 h 6856413"/>
                <a:gd name="connsiteX945" fmla="*/ 4552950 w 12192000"/>
                <a:gd name="connsiteY945" fmla="*/ 0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Lst>
              <a:rect l="l" t="t" r="r" b="b"/>
              <a:pathLst>
                <a:path w="12192000" h="6856413">
                  <a:moveTo>
                    <a:pt x="5392738" y="6665912"/>
                  </a:moveTo>
                  <a:cubicBezTo>
                    <a:pt x="5394325" y="6665912"/>
                    <a:pt x="5397501" y="6665912"/>
                    <a:pt x="5399088" y="6667744"/>
                  </a:cubicBezTo>
                  <a:cubicBezTo>
                    <a:pt x="5386388" y="6730023"/>
                    <a:pt x="5372100" y="6794133"/>
                    <a:pt x="5359400" y="6856412"/>
                  </a:cubicBezTo>
                  <a:cubicBezTo>
                    <a:pt x="5357813" y="6856412"/>
                    <a:pt x="5354638" y="6856412"/>
                    <a:pt x="5353050" y="6856412"/>
                  </a:cubicBezTo>
                  <a:cubicBezTo>
                    <a:pt x="5365750" y="6792302"/>
                    <a:pt x="5380038" y="6728191"/>
                    <a:pt x="5392738" y="6665912"/>
                  </a:cubicBezTo>
                  <a:close/>
                  <a:moveTo>
                    <a:pt x="5476875" y="6604000"/>
                  </a:moveTo>
                  <a:cubicBezTo>
                    <a:pt x="5478464" y="6604000"/>
                    <a:pt x="5480051" y="6604000"/>
                    <a:pt x="5481638" y="6604000"/>
                  </a:cubicBezTo>
                  <a:cubicBezTo>
                    <a:pt x="5465763" y="6688138"/>
                    <a:pt x="5451476" y="6772276"/>
                    <a:pt x="5435600" y="6856413"/>
                  </a:cubicBezTo>
                  <a:cubicBezTo>
                    <a:pt x="5430838" y="6856413"/>
                    <a:pt x="5427663" y="6856413"/>
                    <a:pt x="5422901" y="6856413"/>
                  </a:cubicBezTo>
                  <a:cubicBezTo>
                    <a:pt x="5440363" y="6772276"/>
                    <a:pt x="5457826" y="6688138"/>
                    <a:pt x="5476875" y="6604000"/>
                  </a:cubicBezTo>
                  <a:close/>
                  <a:moveTo>
                    <a:pt x="7359649" y="6580187"/>
                  </a:moveTo>
                  <a:cubicBezTo>
                    <a:pt x="7397749" y="6671652"/>
                    <a:pt x="7435850" y="6764947"/>
                    <a:pt x="7473950" y="6856412"/>
                  </a:cubicBezTo>
                  <a:cubicBezTo>
                    <a:pt x="7469187" y="6856412"/>
                    <a:pt x="7466012" y="6856412"/>
                    <a:pt x="7461250" y="6856412"/>
                  </a:cubicBezTo>
                  <a:cubicBezTo>
                    <a:pt x="7424737" y="6764947"/>
                    <a:pt x="7388224" y="6675311"/>
                    <a:pt x="7351712" y="6583846"/>
                  </a:cubicBezTo>
                  <a:cubicBezTo>
                    <a:pt x="7353299" y="6582017"/>
                    <a:pt x="7356474" y="6582017"/>
                    <a:pt x="7359649" y="6580187"/>
                  </a:cubicBezTo>
                  <a:close/>
                  <a:moveTo>
                    <a:pt x="9731375" y="6511925"/>
                  </a:moveTo>
                  <a:cubicBezTo>
                    <a:pt x="9736138" y="6515590"/>
                    <a:pt x="9740900" y="6517422"/>
                    <a:pt x="9745662" y="6521087"/>
                  </a:cubicBezTo>
                  <a:cubicBezTo>
                    <a:pt x="9879012" y="6629198"/>
                    <a:pt x="10012362" y="6737308"/>
                    <a:pt x="10145712" y="6845419"/>
                  </a:cubicBezTo>
                  <a:cubicBezTo>
                    <a:pt x="10148888" y="6849084"/>
                    <a:pt x="10150475" y="6852748"/>
                    <a:pt x="10153650" y="6856413"/>
                  </a:cubicBezTo>
                  <a:cubicBezTo>
                    <a:pt x="10145712" y="6856413"/>
                    <a:pt x="10136188" y="6856413"/>
                    <a:pt x="10128250" y="6856413"/>
                  </a:cubicBezTo>
                  <a:cubicBezTo>
                    <a:pt x="9994900" y="6742805"/>
                    <a:pt x="9861550" y="6631030"/>
                    <a:pt x="9728200" y="6517422"/>
                  </a:cubicBezTo>
                  <a:cubicBezTo>
                    <a:pt x="9729788" y="6515590"/>
                    <a:pt x="9729788" y="6513758"/>
                    <a:pt x="9731375" y="6511925"/>
                  </a:cubicBezTo>
                  <a:close/>
                  <a:moveTo>
                    <a:pt x="3138492" y="6503987"/>
                  </a:moveTo>
                  <a:cubicBezTo>
                    <a:pt x="3124204" y="6518672"/>
                    <a:pt x="3116267" y="6526014"/>
                    <a:pt x="3108329" y="6535192"/>
                  </a:cubicBezTo>
                  <a:cubicBezTo>
                    <a:pt x="3013079" y="6634311"/>
                    <a:pt x="2916241" y="6733431"/>
                    <a:pt x="2820991" y="6834386"/>
                  </a:cubicBezTo>
                  <a:cubicBezTo>
                    <a:pt x="2816229" y="6839892"/>
                    <a:pt x="2811466" y="6849070"/>
                    <a:pt x="2806703" y="6856412"/>
                  </a:cubicBezTo>
                  <a:cubicBezTo>
                    <a:pt x="2798766" y="6856412"/>
                    <a:pt x="2789241" y="6856412"/>
                    <a:pt x="2781303" y="6856412"/>
                  </a:cubicBezTo>
                  <a:cubicBezTo>
                    <a:pt x="2895604" y="6738937"/>
                    <a:pt x="3008317" y="6623298"/>
                    <a:pt x="3122616" y="6505823"/>
                  </a:cubicBezTo>
                  <a:cubicBezTo>
                    <a:pt x="3124204" y="6505823"/>
                    <a:pt x="3125792" y="6505823"/>
                    <a:pt x="3138492" y="6503987"/>
                  </a:cubicBezTo>
                  <a:close/>
                  <a:moveTo>
                    <a:pt x="3300418" y="6489700"/>
                  </a:moveTo>
                  <a:cubicBezTo>
                    <a:pt x="3292480" y="6497035"/>
                    <a:pt x="3284543" y="6504369"/>
                    <a:pt x="3278192" y="6511703"/>
                  </a:cubicBezTo>
                  <a:cubicBezTo>
                    <a:pt x="3179768" y="6619883"/>
                    <a:pt x="3082929" y="6728064"/>
                    <a:pt x="2984504" y="6836244"/>
                  </a:cubicBezTo>
                  <a:cubicBezTo>
                    <a:pt x="2979742" y="6841745"/>
                    <a:pt x="2976567" y="6849079"/>
                    <a:pt x="2971803" y="6856413"/>
                  </a:cubicBezTo>
                  <a:cubicBezTo>
                    <a:pt x="2963866" y="6856413"/>
                    <a:pt x="2954342" y="6856413"/>
                    <a:pt x="2946404" y="6856413"/>
                  </a:cubicBezTo>
                  <a:cubicBezTo>
                    <a:pt x="3024192" y="6772069"/>
                    <a:pt x="3101979" y="6687725"/>
                    <a:pt x="3179768" y="6605215"/>
                  </a:cubicBezTo>
                  <a:cubicBezTo>
                    <a:pt x="3217868" y="6564876"/>
                    <a:pt x="3255967" y="6524538"/>
                    <a:pt x="3300418" y="6489700"/>
                  </a:cubicBezTo>
                  <a:close/>
                  <a:moveTo>
                    <a:pt x="2646369" y="6486525"/>
                  </a:moveTo>
                  <a:cubicBezTo>
                    <a:pt x="2641607" y="6492019"/>
                    <a:pt x="2636843" y="6497512"/>
                    <a:pt x="2632081" y="6503005"/>
                  </a:cubicBezTo>
                  <a:cubicBezTo>
                    <a:pt x="2513019" y="6611042"/>
                    <a:pt x="2395543" y="6717247"/>
                    <a:pt x="2278068" y="6825284"/>
                  </a:cubicBezTo>
                  <a:cubicBezTo>
                    <a:pt x="2266956" y="6834440"/>
                    <a:pt x="2257431" y="6845426"/>
                    <a:pt x="2247906" y="6856413"/>
                  </a:cubicBezTo>
                  <a:cubicBezTo>
                    <a:pt x="2235206" y="6856413"/>
                    <a:pt x="2222506" y="6856413"/>
                    <a:pt x="2209806" y="6856413"/>
                  </a:cubicBezTo>
                  <a:cubicBezTo>
                    <a:pt x="2309819" y="6770350"/>
                    <a:pt x="2408244" y="6682456"/>
                    <a:pt x="2508257" y="6596393"/>
                  </a:cubicBezTo>
                  <a:cubicBezTo>
                    <a:pt x="2552707" y="6557939"/>
                    <a:pt x="2598744" y="6519486"/>
                    <a:pt x="2646369" y="6486525"/>
                  </a:cubicBezTo>
                  <a:close/>
                  <a:moveTo>
                    <a:pt x="11250612" y="6475412"/>
                  </a:moveTo>
                  <a:cubicBezTo>
                    <a:pt x="11256962" y="6479076"/>
                    <a:pt x="11263312" y="6480907"/>
                    <a:pt x="11269662" y="6484571"/>
                  </a:cubicBezTo>
                  <a:cubicBezTo>
                    <a:pt x="11479212" y="6605465"/>
                    <a:pt x="11688762" y="6726359"/>
                    <a:pt x="11899900" y="6847254"/>
                  </a:cubicBezTo>
                  <a:cubicBezTo>
                    <a:pt x="11904662" y="6849085"/>
                    <a:pt x="11907838" y="6852749"/>
                    <a:pt x="11912600" y="6856412"/>
                  </a:cubicBezTo>
                  <a:cubicBezTo>
                    <a:pt x="11895138" y="6856412"/>
                    <a:pt x="11879262" y="6856412"/>
                    <a:pt x="11861800" y="6856412"/>
                  </a:cubicBezTo>
                  <a:cubicBezTo>
                    <a:pt x="11852275" y="6849085"/>
                    <a:pt x="11844337" y="6841758"/>
                    <a:pt x="11833225" y="6834431"/>
                  </a:cubicBezTo>
                  <a:cubicBezTo>
                    <a:pt x="11647487" y="6722696"/>
                    <a:pt x="11463337" y="6610960"/>
                    <a:pt x="11277600" y="6499225"/>
                  </a:cubicBezTo>
                  <a:cubicBezTo>
                    <a:pt x="11268075" y="6493730"/>
                    <a:pt x="11258550" y="6486403"/>
                    <a:pt x="11250612" y="6475412"/>
                  </a:cubicBezTo>
                  <a:close/>
                  <a:moveTo>
                    <a:pt x="10493375" y="6380162"/>
                  </a:moveTo>
                  <a:cubicBezTo>
                    <a:pt x="10499725" y="6381994"/>
                    <a:pt x="10506075" y="6385657"/>
                    <a:pt x="10512425" y="6389321"/>
                  </a:cubicBezTo>
                  <a:cubicBezTo>
                    <a:pt x="10748962" y="6541355"/>
                    <a:pt x="10985500" y="6693388"/>
                    <a:pt x="11220450" y="6845422"/>
                  </a:cubicBezTo>
                  <a:cubicBezTo>
                    <a:pt x="11225212" y="6849085"/>
                    <a:pt x="11228388" y="6852749"/>
                    <a:pt x="11233150" y="6856412"/>
                  </a:cubicBezTo>
                  <a:cubicBezTo>
                    <a:pt x="11220450" y="6856412"/>
                    <a:pt x="11207750" y="6856412"/>
                    <a:pt x="11195050" y="6856412"/>
                  </a:cubicBezTo>
                  <a:cubicBezTo>
                    <a:pt x="11185525" y="6849085"/>
                    <a:pt x="11177588" y="6839927"/>
                    <a:pt x="11168062" y="6832600"/>
                  </a:cubicBezTo>
                  <a:cubicBezTo>
                    <a:pt x="10952162" y="6689725"/>
                    <a:pt x="10736262" y="6546850"/>
                    <a:pt x="10518775" y="6403975"/>
                  </a:cubicBezTo>
                  <a:cubicBezTo>
                    <a:pt x="10509250" y="6398480"/>
                    <a:pt x="10501312" y="6391153"/>
                    <a:pt x="10493375" y="6380162"/>
                  </a:cubicBezTo>
                  <a:close/>
                  <a:moveTo>
                    <a:pt x="1150946" y="6340722"/>
                  </a:moveTo>
                  <a:cubicBezTo>
                    <a:pt x="1139834" y="6346228"/>
                    <a:pt x="1128722" y="6353569"/>
                    <a:pt x="1119196" y="6359074"/>
                  </a:cubicBezTo>
                  <a:cubicBezTo>
                    <a:pt x="850909" y="6516901"/>
                    <a:pt x="584209" y="6674728"/>
                    <a:pt x="317509" y="6834390"/>
                  </a:cubicBezTo>
                  <a:cubicBezTo>
                    <a:pt x="306397" y="6839895"/>
                    <a:pt x="296872" y="6849071"/>
                    <a:pt x="285759" y="6856412"/>
                  </a:cubicBezTo>
                  <a:cubicBezTo>
                    <a:pt x="266709" y="6856412"/>
                    <a:pt x="247659" y="6856412"/>
                    <a:pt x="228609" y="6856412"/>
                  </a:cubicBezTo>
                  <a:cubicBezTo>
                    <a:pt x="234959" y="6850907"/>
                    <a:pt x="239722" y="6845401"/>
                    <a:pt x="246072" y="6841731"/>
                  </a:cubicBezTo>
                  <a:cubicBezTo>
                    <a:pt x="541347" y="6674728"/>
                    <a:pt x="836621" y="6509560"/>
                    <a:pt x="1131896" y="6342558"/>
                  </a:cubicBezTo>
                  <a:cubicBezTo>
                    <a:pt x="1136659" y="6340722"/>
                    <a:pt x="1143009" y="6338887"/>
                    <a:pt x="1150946" y="6340722"/>
                  </a:cubicBezTo>
                  <a:close/>
                  <a:moveTo>
                    <a:pt x="4260851" y="6326187"/>
                  </a:moveTo>
                  <a:cubicBezTo>
                    <a:pt x="4152905" y="6502317"/>
                    <a:pt x="4044955" y="6680282"/>
                    <a:pt x="3937006" y="6856412"/>
                  </a:cubicBezTo>
                  <a:cubicBezTo>
                    <a:pt x="3929069" y="6856412"/>
                    <a:pt x="3919542" y="6856412"/>
                    <a:pt x="3911606" y="6856412"/>
                  </a:cubicBezTo>
                  <a:cubicBezTo>
                    <a:pt x="4002093" y="6715141"/>
                    <a:pt x="4092580" y="6573870"/>
                    <a:pt x="4183068" y="6432599"/>
                  </a:cubicBezTo>
                  <a:cubicBezTo>
                    <a:pt x="4206875" y="6395905"/>
                    <a:pt x="4232277" y="6359212"/>
                    <a:pt x="4260851" y="6326187"/>
                  </a:cubicBezTo>
                  <a:close/>
                  <a:moveTo>
                    <a:pt x="4362452" y="6324600"/>
                  </a:moveTo>
                  <a:cubicBezTo>
                    <a:pt x="4356102" y="6333769"/>
                    <a:pt x="4352925" y="6344772"/>
                    <a:pt x="4346577" y="6353942"/>
                  </a:cubicBezTo>
                  <a:cubicBezTo>
                    <a:pt x="4256088" y="6509818"/>
                    <a:pt x="4165605" y="6665694"/>
                    <a:pt x="4075118" y="6821570"/>
                  </a:cubicBezTo>
                  <a:cubicBezTo>
                    <a:pt x="4068768" y="6832573"/>
                    <a:pt x="4064004" y="6845410"/>
                    <a:pt x="4057655" y="6856413"/>
                  </a:cubicBezTo>
                  <a:cubicBezTo>
                    <a:pt x="4051305" y="6856413"/>
                    <a:pt x="4044955" y="6856413"/>
                    <a:pt x="4038605" y="6856413"/>
                  </a:cubicBezTo>
                  <a:cubicBezTo>
                    <a:pt x="4097343" y="6755552"/>
                    <a:pt x="4157668" y="6654691"/>
                    <a:pt x="4217988" y="6553830"/>
                  </a:cubicBezTo>
                  <a:cubicBezTo>
                    <a:pt x="4264026" y="6476809"/>
                    <a:pt x="4310062" y="6399788"/>
                    <a:pt x="4362452" y="6324600"/>
                  </a:cubicBezTo>
                  <a:close/>
                  <a:moveTo>
                    <a:pt x="10074275" y="6270625"/>
                  </a:moveTo>
                  <a:cubicBezTo>
                    <a:pt x="10080625" y="6274286"/>
                    <a:pt x="10086975" y="6276117"/>
                    <a:pt x="10091738" y="6279778"/>
                  </a:cubicBezTo>
                  <a:cubicBezTo>
                    <a:pt x="10372725" y="6466498"/>
                    <a:pt x="10653712" y="6655049"/>
                    <a:pt x="10933112" y="6841769"/>
                  </a:cubicBezTo>
                  <a:cubicBezTo>
                    <a:pt x="10939462" y="6845430"/>
                    <a:pt x="10942638" y="6850921"/>
                    <a:pt x="10947400" y="6856413"/>
                  </a:cubicBezTo>
                  <a:cubicBezTo>
                    <a:pt x="10923588" y="6856413"/>
                    <a:pt x="10901362" y="6856413"/>
                    <a:pt x="10877550" y="6856413"/>
                  </a:cubicBezTo>
                  <a:cubicBezTo>
                    <a:pt x="10869612" y="6849091"/>
                    <a:pt x="10863262" y="6839938"/>
                    <a:pt x="10853738" y="6834446"/>
                  </a:cubicBezTo>
                  <a:cubicBezTo>
                    <a:pt x="10606088" y="6656879"/>
                    <a:pt x="10358438" y="6479312"/>
                    <a:pt x="10109200" y="6303576"/>
                  </a:cubicBezTo>
                  <a:cubicBezTo>
                    <a:pt x="10096500" y="6294423"/>
                    <a:pt x="10085388" y="6285270"/>
                    <a:pt x="10074275" y="6270625"/>
                  </a:cubicBezTo>
                  <a:close/>
                  <a:moveTo>
                    <a:pt x="804870" y="6158161"/>
                  </a:moveTo>
                  <a:cubicBezTo>
                    <a:pt x="536583" y="6297696"/>
                    <a:pt x="268295" y="6439066"/>
                    <a:pt x="8" y="6578600"/>
                  </a:cubicBezTo>
                  <a:cubicBezTo>
                    <a:pt x="8" y="6569420"/>
                    <a:pt x="8" y="6558404"/>
                    <a:pt x="8" y="6549225"/>
                  </a:cubicBezTo>
                  <a:cubicBezTo>
                    <a:pt x="11120" y="6545553"/>
                    <a:pt x="22233" y="6541881"/>
                    <a:pt x="33345" y="6536373"/>
                  </a:cubicBezTo>
                  <a:cubicBezTo>
                    <a:pt x="279408" y="6413362"/>
                    <a:pt x="527058" y="6288516"/>
                    <a:pt x="773120" y="6163669"/>
                  </a:cubicBezTo>
                  <a:cubicBezTo>
                    <a:pt x="782645" y="6159997"/>
                    <a:pt x="792170" y="6156325"/>
                    <a:pt x="804870" y="6158161"/>
                  </a:cubicBezTo>
                  <a:close/>
                  <a:moveTo>
                    <a:pt x="10933112" y="6099175"/>
                  </a:moveTo>
                  <a:cubicBezTo>
                    <a:pt x="11353800" y="6322966"/>
                    <a:pt x="11772900" y="6544923"/>
                    <a:pt x="12192000" y="6768713"/>
                  </a:cubicBezTo>
                  <a:cubicBezTo>
                    <a:pt x="12192000" y="6774216"/>
                    <a:pt x="12192000" y="6777885"/>
                    <a:pt x="12192000" y="6783388"/>
                  </a:cubicBezTo>
                  <a:cubicBezTo>
                    <a:pt x="12182475" y="6779720"/>
                    <a:pt x="12172950" y="6777885"/>
                    <a:pt x="12165012" y="6774216"/>
                  </a:cubicBezTo>
                  <a:cubicBezTo>
                    <a:pt x="11761787" y="6555929"/>
                    <a:pt x="11356975" y="6337641"/>
                    <a:pt x="10953750" y="6119353"/>
                  </a:cubicBezTo>
                  <a:cubicBezTo>
                    <a:pt x="10945812" y="6115684"/>
                    <a:pt x="10937875" y="6110181"/>
                    <a:pt x="10933112" y="6099175"/>
                  </a:cubicBezTo>
                  <a:close/>
                  <a:moveTo>
                    <a:pt x="7307262" y="6096000"/>
                  </a:moveTo>
                  <a:cubicBezTo>
                    <a:pt x="7431087" y="6350693"/>
                    <a:pt x="7553325" y="6603553"/>
                    <a:pt x="7677150" y="6856413"/>
                  </a:cubicBezTo>
                  <a:cubicBezTo>
                    <a:pt x="7669212" y="6856413"/>
                    <a:pt x="7659687" y="6856413"/>
                    <a:pt x="7651750" y="6856413"/>
                  </a:cubicBezTo>
                  <a:cubicBezTo>
                    <a:pt x="7591425" y="6724486"/>
                    <a:pt x="7531100" y="6594391"/>
                    <a:pt x="7470774" y="6462464"/>
                  </a:cubicBezTo>
                  <a:cubicBezTo>
                    <a:pt x="7418387" y="6352525"/>
                    <a:pt x="7367587" y="6240754"/>
                    <a:pt x="7315199" y="6130814"/>
                  </a:cubicBezTo>
                  <a:cubicBezTo>
                    <a:pt x="7310437" y="6119820"/>
                    <a:pt x="7307262" y="6110659"/>
                    <a:pt x="7307262" y="6096000"/>
                  </a:cubicBezTo>
                  <a:close/>
                  <a:moveTo>
                    <a:pt x="6799262" y="6064250"/>
                  </a:moveTo>
                  <a:cubicBezTo>
                    <a:pt x="6802437" y="6071585"/>
                    <a:pt x="6805612" y="6080754"/>
                    <a:pt x="6807199" y="6089922"/>
                  </a:cubicBezTo>
                  <a:cubicBezTo>
                    <a:pt x="6880224" y="6331972"/>
                    <a:pt x="6951662" y="6575856"/>
                    <a:pt x="7023100" y="6819739"/>
                  </a:cubicBezTo>
                  <a:cubicBezTo>
                    <a:pt x="7026275" y="6832575"/>
                    <a:pt x="7031037" y="6843577"/>
                    <a:pt x="7035800" y="6856413"/>
                  </a:cubicBezTo>
                  <a:cubicBezTo>
                    <a:pt x="7027862" y="6856413"/>
                    <a:pt x="7018337" y="6856413"/>
                    <a:pt x="7010400" y="6856413"/>
                  </a:cubicBezTo>
                  <a:cubicBezTo>
                    <a:pt x="6994525" y="6795901"/>
                    <a:pt x="6980237" y="6735388"/>
                    <a:pt x="6962775" y="6674876"/>
                  </a:cubicBezTo>
                  <a:cubicBezTo>
                    <a:pt x="6907212" y="6471334"/>
                    <a:pt x="6851649" y="6269626"/>
                    <a:pt x="6799262" y="6064250"/>
                  </a:cubicBezTo>
                  <a:close/>
                  <a:moveTo>
                    <a:pt x="5880100" y="6051550"/>
                  </a:moveTo>
                  <a:cubicBezTo>
                    <a:pt x="5876925" y="6106552"/>
                    <a:pt x="5873751" y="6159721"/>
                    <a:pt x="5870575" y="6214723"/>
                  </a:cubicBezTo>
                  <a:cubicBezTo>
                    <a:pt x="5856288" y="6427397"/>
                    <a:pt x="5843588" y="6641905"/>
                    <a:pt x="5829300" y="6856413"/>
                  </a:cubicBezTo>
                  <a:cubicBezTo>
                    <a:pt x="5822950" y="6856413"/>
                    <a:pt x="5816600" y="6856413"/>
                    <a:pt x="5810250" y="6856413"/>
                  </a:cubicBezTo>
                  <a:cubicBezTo>
                    <a:pt x="5816600" y="6790411"/>
                    <a:pt x="5822950" y="6722575"/>
                    <a:pt x="5829300" y="6656573"/>
                  </a:cubicBezTo>
                  <a:cubicBezTo>
                    <a:pt x="5843588" y="6473232"/>
                    <a:pt x="5857875" y="6289892"/>
                    <a:pt x="5873751" y="6106552"/>
                  </a:cubicBezTo>
                  <a:cubicBezTo>
                    <a:pt x="5873751" y="6088218"/>
                    <a:pt x="5873751" y="6069884"/>
                    <a:pt x="5880100" y="6051550"/>
                  </a:cubicBezTo>
                  <a:close/>
                  <a:moveTo>
                    <a:pt x="8524875" y="6005512"/>
                  </a:moveTo>
                  <a:cubicBezTo>
                    <a:pt x="8531225" y="6011014"/>
                    <a:pt x="8537575" y="6014681"/>
                    <a:pt x="8542337" y="6020183"/>
                  </a:cubicBezTo>
                  <a:cubicBezTo>
                    <a:pt x="8813800" y="6293425"/>
                    <a:pt x="9085262" y="6566666"/>
                    <a:pt x="9355138" y="6839908"/>
                  </a:cubicBezTo>
                  <a:cubicBezTo>
                    <a:pt x="9359900" y="6843575"/>
                    <a:pt x="9363075" y="6850911"/>
                    <a:pt x="9366250" y="6856412"/>
                  </a:cubicBezTo>
                  <a:cubicBezTo>
                    <a:pt x="9353550" y="6856412"/>
                    <a:pt x="9340850" y="6856412"/>
                    <a:pt x="9328150" y="6856412"/>
                  </a:cubicBezTo>
                  <a:cubicBezTo>
                    <a:pt x="9280525" y="6805065"/>
                    <a:pt x="9232900" y="6751884"/>
                    <a:pt x="9183687" y="6700536"/>
                  </a:cubicBezTo>
                  <a:cubicBezTo>
                    <a:pt x="8966200" y="6473140"/>
                    <a:pt x="8750300" y="6247579"/>
                    <a:pt x="8532812" y="6023851"/>
                  </a:cubicBezTo>
                  <a:cubicBezTo>
                    <a:pt x="8529637" y="6018349"/>
                    <a:pt x="8523287" y="6016515"/>
                    <a:pt x="8520112" y="6012848"/>
                  </a:cubicBezTo>
                  <a:cubicBezTo>
                    <a:pt x="8521700" y="6011014"/>
                    <a:pt x="8523287" y="6009180"/>
                    <a:pt x="8524875" y="6005512"/>
                  </a:cubicBezTo>
                  <a:close/>
                  <a:moveTo>
                    <a:pt x="6532562" y="5986462"/>
                  </a:moveTo>
                  <a:cubicBezTo>
                    <a:pt x="6540500" y="6028586"/>
                    <a:pt x="6550025" y="6072542"/>
                    <a:pt x="6559550" y="6114665"/>
                  </a:cubicBezTo>
                  <a:cubicBezTo>
                    <a:pt x="6605587" y="6356420"/>
                    <a:pt x="6653212" y="6598174"/>
                    <a:pt x="6700837" y="6839929"/>
                  </a:cubicBezTo>
                  <a:cubicBezTo>
                    <a:pt x="6702425" y="6845423"/>
                    <a:pt x="6704012" y="6850918"/>
                    <a:pt x="6705600" y="6856412"/>
                  </a:cubicBezTo>
                  <a:cubicBezTo>
                    <a:pt x="6697662" y="6856412"/>
                    <a:pt x="6688137" y="6856412"/>
                    <a:pt x="6680200" y="6856412"/>
                  </a:cubicBezTo>
                  <a:cubicBezTo>
                    <a:pt x="6664325" y="6763007"/>
                    <a:pt x="6648450" y="6669602"/>
                    <a:pt x="6632575" y="6576197"/>
                  </a:cubicBezTo>
                  <a:cubicBezTo>
                    <a:pt x="6597650" y="6385723"/>
                    <a:pt x="6562725" y="6195250"/>
                    <a:pt x="6529387" y="6004777"/>
                  </a:cubicBezTo>
                  <a:cubicBezTo>
                    <a:pt x="6527800" y="5999283"/>
                    <a:pt x="6527800" y="5991957"/>
                    <a:pt x="6532562" y="5986462"/>
                  </a:cubicBezTo>
                  <a:close/>
                  <a:moveTo>
                    <a:pt x="11398250" y="5967412"/>
                  </a:moveTo>
                  <a:cubicBezTo>
                    <a:pt x="11663362" y="6084568"/>
                    <a:pt x="11926888" y="6203555"/>
                    <a:pt x="12192000" y="6320711"/>
                  </a:cubicBezTo>
                  <a:cubicBezTo>
                    <a:pt x="12192000" y="6329864"/>
                    <a:pt x="12192000" y="6340847"/>
                    <a:pt x="12192000" y="6350000"/>
                  </a:cubicBezTo>
                  <a:cubicBezTo>
                    <a:pt x="12142788" y="6328033"/>
                    <a:pt x="12093575" y="6306067"/>
                    <a:pt x="12044362" y="6284100"/>
                  </a:cubicBezTo>
                  <a:cubicBezTo>
                    <a:pt x="11837988" y="6185249"/>
                    <a:pt x="11630025" y="6086399"/>
                    <a:pt x="11423650" y="5989379"/>
                  </a:cubicBezTo>
                  <a:cubicBezTo>
                    <a:pt x="11414125" y="5983887"/>
                    <a:pt x="11404600" y="5978396"/>
                    <a:pt x="11398250" y="5967412"/>
                  </a:cubicBezTo>
                  <a:close/>
                  <a:moveTo>
                    <a:pt x="3606809" y="5886450"/>
                  </a:moveTo>
                  <a:cubicBezTo>
                    <a:pt x="3556009" y="5935957"/>
                    <a:pt x="3506797" y="5987297"/>
                    <a:pt x="3455998" y="6036804"/>
                  </a:cubicBezTo>
                  <a:cubicBezTo>
                    <a:pt x="3186124" y="6304506"/>
                    <a:pt x="2917835" y="6570375"/>
                    <a:pt x="2647961" y="6838077"/>
                  </a:cubicBezTo>
                  <a:cubicBezTo>
                    <a:pt x="2643199" y="6843578"/>
                    <a:pt x="2640023" y="6850912"/>
                    <a:pt x="2635261" y="6856413"/>
                  </a:cubicBezTo>
                  <a:cubicBezTo>
                    <a:pt x="2622561" y="6856413"/>
                    <a:pt x="2609860" y="6856413"/>
                    <a:pt x="2597161" y="6856413"/>
                  </a:cubicBezTo>
                  <a:cubicBezTo>
                    <a:pt x="2649549" y="6805073"/>
                    <a:pt x="2700348" y="6751899"/>
                    <a:pt x="2752735" y="6700559"/>
                  </a:cubicBezTo>
                  <a:cubicBezTo>
                    <a:pt x="3025786" y="6436524"/>
                    <a:pt x="3300424" y="6170655"/>
                    <a:pt x="3575059" y="5904786"/>
                  </a:cubicBezTo>
                  <a:cubicBezTo>
                    <a:pt x="3584585" y="5897452"/>
                    <a:pt x="3594109" y="5888284"/>
                    <a:pt x="3606809" y="5886450"/>
                  </a:cubicBezTo>
                  <a:close/>
                  <a:moveTo>
                    <a:pt x="7940675" y="5735637"/>
                  </a:moveTo>
                  <a:cubicBezTo>
                    <a:pt x="7945437" y="5741140"/>
                    <a:pt x="7951787" y="5744809"/>
                    <a:pt x="7956550" y="5750312"/>
                  </a:cubicBezTo>
                  <a:cubicBezTo>
                    <a:pt x="8266112" y="6113509"/>
                    <a:pt x="8575675" y="6474872"/>
                    <a:pt x="8883650" y="6836235"/>
                  </a:cubicBezTo>
                  <a:cubicBezTo>
                    <a:pt x="8888412" y="6841738"/>
                    <a:pt x="8891588" y="6849075"/>
                    <a:pt x="8896350" y="6856412"/>
                  </a:cubicBezTo>
                  <a:cubicBezTo>
                    <a:pt x="8878888" y="6856412"/>
                    <a:pt x="8863012" y="6856412"/>
                    <a:pt x="8845550" y="6856412"/>
                  </a:cubicBezTo>
                  <a:cubicBezTo>
                    <a:pt x="8839200" y="6845406"/>
                    <a:pt x="8832850" y="6834400"/>
                    <a:pt x="8824912" y="6825229"/>
                  </a:cubicBezTo>
                  <a:cubicBezTo>
                    <a:pt x="8534400" y="6469369"/>
                    <a:pt x="8243887" y="6115343"/>
                    <a:pt x="7953375" y="5761318"/>
                  </a:cubicBezTo>
                  <a:cubicBezTo>
                    <a:pt x="7948612" y="5753981"/>
                    <a:pt x="7942262" y="5746643"/>
                    <a:pt x="7940675" y="5735637"/>
                  </a:cubicBezTo>
                  <a:close/>
                  <a:moveTo>
                    <a:pt x="11734800" y="5732462"/>
                  </a:moveTo>
                  <a:cubicBezTo>
                    <a:pt x="11887200" y="5792833"/>
                    <a:pt x="12039600" y="5851374"/>
                    <a:pt x="12192000" y="5909915"/>
                  </a:cubicBezTo>
                  <a:cubicBezTo>
                    <a:pt x="12192000" y="5915403"/>
                    <a:pt x="12192000" y="5919062"/>
                    <a:pt x="12192000" y="5924550"/>
                  </a:cubicBezTo>
                  <a:cubicBezTo>
                    <a:pt x="12177712" y="5919062"/>
                    <a:pt x="12161838" y="5915403"/>
                    <a:pt x="12147550" y="5909915"/>
                  </a:cubicBezTo>
                  <a:cubicBezTo>
                    <a:pt x="12015788" y="5856862"/>
                    <a:pt x="11885612" y="5803809"/>
                    <a:pt x="11755438" y="5750756"/>
                  </a:cubicBezTo>
                  <a:cubicBezTo>
                    <a:pt x="11749088" y="5747098"/>
                    <a:pt x="11741150" y="5743439"/>
                    <a:pt x="11734800" y="5732462"/>
                  </a:cubicBezTo>
                  <a:close/>
                  <a:moveTo>
                    <a:pt x="1017596" y="5686425"/>
                  </a:moveTo>
                  <a:cubicBezTo>
                    <a:pt x="1009659" y="5691923"/>
                    <a:pt x="1001722" y="5695589"/>
                    <a:pt x="993784" y="5699254"/>
                  </a:cubicBezTo>
                  <a:cubicBezTo>
                    <a:pt x="671521" y="5842207"/>
                    <a:pt x="349259" y="5985159"/>
                    <a:pt x="26997" y="6129944"/>
                  </a:cubicBezTo>
                  <a:cubicBezTo>
                    <a:pt x="19059" y="6133610"/>
                    <a:pt x="9534" y="6135443"/>
                    <a:pt x="9" y="6137275"/>
                  </a:cubicBezTo>
                  <a:cubicBezTo>
                    <a:pt x="9" y="6129944"/>
                    <a:pt x="9" y="6122613"/>
                    <a:pt x="9" y="6115283"/>
                  </a:cubicBezTo>
                  <a:cubicBezTo>
                    <a:pt x="150822" y="6051137"/>
                    <a:pt x="300047" y="5985159"/>
                    <a:pt x="450859" y="5921014"/>
                  </a:cubicBezTo>
                  <a:cubicBezTo>
                    <a:pt x="630247" y="5844039"/>
                    <a:pt x="809634" y="5768898"/>
                    <a:pt x="989022" y="5691923"/>
                  </a:cubicBezTo>
                  <a:cubicBezTo>
                    <a:pt x="998547" y="5688258"/>
                    <a:pt x="1006484" y="5686425"/>
                    <a:pt x="1017596" y="5686425"/>
                  </a:cubicBezTo>
                  <a:close/>
                  <a:moveTo>
                    <a:pt x="7453312" y="5661025"/>
                  </a:moveTo>
                  <a:cubicBezTo>
                    <a:pt x="7712074" y="6058877"/>
                    <a:pt x="7970837" y="6458562"/>
                    <a:pt x="8229600" y="6856413"/>
                  </a:cubicBezTo>
                  <a:cubicBezTo>
                    <a:pt x="8216900" y="6856413"/>
                    <a:pt x="8204200" y="6856413"/>
                    <a:pt x="8191500" y="6856413"/>
                  </a:cubicBezTo>
                  <a:cubicBezTo>
                    <a:pt x="8139112" y="6772076"/>
                    <a:pt x="8088312" y="6687739"/>
                    <a:pt x="8035925" y="6603402"/>
                  </a:cubicBezTo>
                  <a:cubicBezTo>
                    <a:pt x="7845425" y="6300888"/>
                    <a:pt x="7654924" y="5996541"/>
                    <a:pt x="7464424" y="5694027"/>
                  </a:cubicBezTo>
                  <a:cubicBezTo>
                    <a:pt x="7458074" y="5684860"/>
                    <a:pt x="7453312" y="5673859"/>
                    <a:pt x="7453312" y="5661025"/>
                  </a:cubicBezTo>
                  <a:close/>
                  <a:moveTo>
                    <a:pt x="4375153" y="5632694"/>
                  </a:moveTo>
                  <a:cubicBezTo>
                    <a:pt x="4330701" y="5691315"/>
                    <a:pt x="4284663" y="5749937"/>
                    <a:pt x="4240214" y="5808558"/>
                  </a:cubicBezTo>
                  <a:cubicBezTo>
                    <a:pt x="3978288" y="6151126"/>
                    <a:pt x="3716349" y="6493693"/>
                    <a:pt x="3454414" y="6836261"/>
                  </a:cubicBezTo>
                  <a:cubicBezTo>
                    <a:pt x="3449651" y="6841757"/>
                    <a:pt x="3446476" y="6849085"/>
                    <a:pt x="3441712" y="6856412"/>
                  </a:cubicBezTo>
                  <a:cubicBezTo>
                    <a:pt x="3422663" y="6856412"/>
                    <a:pt x="3403613" y="6856412"/>
                    <a:pt x="3384565" y="6856412"/>
                  </a:cubicBezTo>
                  <a:cubicBezTo>
                    <a:pt x="3403613" y="6830765"/>
                    <a:pt x="3421077" y="6805119"/>
                    <a:pt x="3440126" y="6781304"/>
                  </a:cubicBezTo>
                  <a:cubicBezTo>
                    <a:pt x="3746513" y="6400266"/>
                    <a:pt x="4052901" y="6019228"/>
                    <a:pt x="4360865" y="5640022"/>
                  </a:cubicBezTo>
                  <a:cubicBezTo>
                    <a:pt x="4364040" y="5634526"/>
                    <a:pt x="4367216" y="5630862"/>
                    <a:pt x="4375153" y="5632694"/>
                  </a:cubicBezTo>
                  <a:close/>
                  <a:moveTo>
                    <a:pt x="7661275" y="5616575"/>
                  </a:moveTo>
                  <a:cubicBezTo>
                    <a:pt x="7667625" y="5623912"/>
                    <a:pt x="7673975" y="5629414"/>
                    <a:pt x="7678737" y="5636750"/>
                  </a:cubicBezTo>
                  <a:cubicBezTo>
                    <a:pt x="7981950" y="6034745"/>
                    <a:pt x="8285162" y="6432741"/>
                    <a:pt x="8588375" y="6830736"/>
                  </a:cubicBezTo>
                  <a:cubicBezTo>
                    <a:pt x="8594725" y="6838072"/>
                    <a:pt x="8599488" y="6847243"/>
                    <a:pt x="8604250" y="6856413"/>
                  </a:cubicBezTo>
                  <a:cubicBezTo>
                    <a:pt x="8586788" y="6856413"/>
                    <a:pt x="8570912" y="6856413"/>
                    <a:pt x="8553450" y="6856413"/>
                  </a:cubicBezTo>
                  <a:cubicBezTo>
                    <a:pt x="8491538" y="6770211"/>
                    <a:pt x="8429625" y="6682176"/>
                    <a:pt x="8367712" y="6597808"/>
                  </a:cubicBezTo>
                  <a:cubicBezTo>
                    <a:pt x="8137525" y="6280512"/>
                    <a:pt x="7905750" y="5963216"/>
                    <a:pt x="7673975" y="5647755"/>
                  </a:cubicBezTo>
                  <a:cubicBezTo>
                    <a:pt x="7669212" y="5638584"/>
                    <a:pt x="7662862" y="5629414"/>
                    <a:pt x="7661275" y="5616575"/>
                  </a:cubicBezTo>
                  <a:close/>
                  <a:moveTo>
                    <a:pt x="8945562" y="5602287"/>
                  </a:moveTo>
                  <a:cubicBezTo>
                    <a:pt x="8953500" y="5607788"/>
                    <a:pt x="8963025" y="5611455"/>
                    <a:pt x="8970962" y="5618789"/>
                  </a:cubicBezTo>
                  <a:cubicBezTo>
                    <a:pt x="9536112" y="6023996"/>
                    <a:pt x="10099675" y="6431036"/>
                    <a:pt x="10664825" y="6836244"/>
                  </a:cubicBezTo>
                  <a:cubicBezTo>
                    <a:pt x="10672762" y="6841744"/>
                    <a:pt x="10679112" y="6849078"/>
                    <a:pt x="10687050" y="6856412"/>
                  </a:cubicBezTo>
                  <a:cubicBezTo>
                    <a:pt x="10666412" y="6856412"/>
                    <a:pt x="10644188" y="6856412"/>
                    <a:pt x="10623550" y="6856412"/>
                  </a:cubicBezTo>
                  <a:cubicBezTo>
                    <a:pt x="10494962" y="6761069"/>
                    <a:pt x="10366375" y="6663893"/>
                    <a:pt x="10237787" y="6568550"/>
                  </a:cubicBezTo>
                  <a:cubicBezTo>
                    <a:pt x="9815512" y="6255019"/>
                    <a:pt x="9393237" y="5943321"/>
                    <a:pt x="8972550" y="5629790"/>
                  </a:cubicBezTo>
                  <a:cubicBezTo>
                    <a:pt x="8961437" y="5622456"/>
                    <a:pt x="8951912" y="5615122"/>
                    <a:pt x="8945562" y="5602287"/>
                  </a:cubicBezTo>
                  <a:close/>
                  <a:moveTo>
                    <a:pt x="8385175" y="5507037"/>
                  </a:moveTo>
                  <a:cubicBezTo>
                    <a:pt x="8391525" y="5510704"/>
                    <a:pt x="8399462" y="5516204"/>
                    <a:pt x="8405812" y="5521704"/>
                  </a:cubicBezTo>
                  <a:cubicBezTo>
                    <a:pt x="8924925" y="5963551"/>
                    <a:pt x="9445625" y="6405398"/>
                    <a:pt x="9966325" y="6847245"/>
                  </a:cubicBezTo>
                  <a:cubicBezTo>
                    <a:pt x="9969500" y="6850912"/>
                    <a:pt x="9972675" y="6852745"/>
                    <a:pt x="9975850" y="6856412"/>
                  </a:cubicBezTo>
                  <a:cubicBezTo>
                    <a:pt x="9945688" y="6856412"/>
                    <a:pt x="9917112" y="6856412"/>
                    <a:pt x="9886950" y="6856412"/>
                  </a:cubicBezTo>
                  <a:cubicBezTo>
                    <a:pt x="9840912" y="6812411"/>
                    <a:pt x="9794875" y="6768409"/>
                    <a:pt x="9747250" y="6726242"/>
                  </a:cubicBezTo>
                  <a:cubicBezTo>
                    <a:pt x="9301162" y="6330229"/>
                    <a:pt x="8855075" y="5934217"/>
                    <a:pt x="8410575" y="5538205"/>
                  </a:cubicBezTo>
                  <a:cubicBezTo>
                    <a:pt x="8401050" y="5529038"/>
                    <a:pt x="8391525" y="5519871"/>
                    <a:pt x="8385175" y="5507037"/>
                  </a:cubicBezTo>
                  <a:close/>
                  <a:moveTo>
                    <a:pt x="11539537" y="5478462"/>
                  </a:moveTo>
                  <a:cubicBezTo>
                    <a:pt x="11757025" y="5555139"/>
                    <a:pt x="11974512" y="5633641"/>
                    <a:pt x="12192000" y="5712143"/>
                  </a:cubicBezTo>
                  <a:cubicBezTo>
                    <a:pt x="12192000" y="5719445"/>
                    <a:pt x="12192000" y="5726748"/>
                    <a:pt x="12192000" y="5734050"/>
                  </a:cubicBezTo>
                  <a:cubicBezTo>
                    <a:pt x="12066587" y="5686584"/>
                    <a:pt x="11941175" y="5639118"/>
                    <a:pt x="11815762" y="5591651"/>
                  </a:cubicBezTo>
                  <a:cubicBezTo>
                    <a:pt x="11723687" y="5556964"/>
                    <a:pt x="11630025" y="5520452"/>
                    <a:pt x="11539537" y="5478462"/>
                  </a:cubicBezTo>
                  <a:close/>
                  <a:moveTo>
                    <a:pt x="3549666" y="5461000"/>
                  </a:moveTo>
                  <a:cubicBezTo>
                    <a:pt x="3478228" y="5517844"/>
                    <a:pt x="3406793" y="5576521"/>
                    <a:pt x="3335355" y="5633364"/>
                  </a:cubicBezTo>
                  <a:cubicBezTo>
                    <a:pt x="2835291" y="6034935"/>
                    <a:pt x="2336817" y="6434672"/>
                    <a:pt x="1836751" y="6836243"/>
                  </a:cubicBezTo>
                  <a:cubicBezTo>
                    <a:pt x="1830401" y="6841744"/>
                    <a:pt x="1822464" y="6849079"/>
                    <a:pt x="1816114" y="6856413"/>
                  </a:cubicBezTo>
                  <a:cubicBezTo>
                    <a:pt x="1790714" y="6856413"/>
                    <a:pt x="1765314" y="6856413"/>
                    <a:pt x="1739914" y="6856413"/>
                  </a:cubicBezTo>
                  <a:cubicBezTo>
                    <a:pt x="1801826" y="6806904"/>
                    <a:pt x="1862151" y="6757396"/>
                    <a:pt x="1924064" y="6709721"/>
                  </a:cubicBezTo>
                  <a:cubicBezTo>
                    <a:pt x="2454291" y="6298981"/>
                    <a:pt x="2984516" y="5888242"/>
                    <a:pt x="3514742" y="5477503"/>
                  </a:cubicBezTo>
                  <a:cubicBezTo>
                    <a:pt x="3525853" y="5468335"/>
                    <a:pt x="3535379" y="5462834"/>
                    <a:pt x="3549666" y="5461000"/>
                  </a:cubicBezTo>
                  <a:close/>
                  <a:moveTo>
                    <a:pt x="684219" y="5461000"/>
                  </a:moveTo>
                  <a:cubicBezTo>
                    <a:pt x="684219" y="5464679"/>
                    <a:pt x="685806" y="5466518"/>
                    <a:pt x="685806" y="5468357"/>
                  </a:cubicBezTo>
                  <a:cubicBezTo>
                    <a:pt x="669931" y="5473875"/>
                    <a:pt x="654056" y="5481233"/>
                    <a:pt x="638181" y="5486751"/>
                  </a:cubicBezTo>
                  <a:cubicBezTo>
                    <a:pt x="436569" y="5564002"/>
                    <a:pt x="234957" y="5641253"/>
                    <a:pt x="33344" y="5718504"/>
                  </a:cubicBezTo>
                  <a:cubicBezTo>
                    <a:pt x="22232" y="5722182"/>
                    <a:pt x="11119" y="5724022"/>
                    <a:pt x="7" y="5727700"/>
                  </a:cubicBezTo>
                  <a:cubicBezTo>
                    <a:pt x="7" y="5720343"/>
                    <a:pt x="7" y="5712986"/>
                    <a:pt x="7" y="5705629"/>
                  </a:cubicBezTo>
                  <a:cubicBezTo>
                    <a:pt x="228607" y="5624699"/>
                    <a:pt x="455619" y="5543769"/>
                    <a:pt x="684219" y="5461000"/>
                  </a:cubicBezTo>
                  <a:close/>
                  <a:moveTo>
                    <a:pt x="10445750" y="5373687"/>
                  </a:moveTo>
                  <a:cubicBezTo>
                    <a:pt x="10455275" y="5379189"/>
                    <a:pt x="10466388" y="5382857"/>
                    <a:pt x="10477500" y="5386525"/>
                  </a:cubicBezTo>
                  <a:cubicBezTo>
                    <a:pt x="11037888" y="5626783"/>
                    <a:pt x="11599862" y="5867041"/>
                    <a:pt x="12161838" y="6105465"/>
                  </a:cubicBezTo>
                  <a:cubicBezTo>
                    <a:pt x="12171362" y="6110968"/>
                    <a:pt x="12182475" y="6112802"/>
                    <a:pt x="12192000" y="6116470"/>
                  </a:cubicBezTo>
                  <a:cubicBezTo>
                    <a:pt x="12192000" y="6129308"/>
                    <a:pt x="12192000" y="6140312"/>
                    <a:pt x="12192000" y="6153150"/>
                  </a:cubicBezTo>
                  <a:cubicBezTo>
                    <a:pt x="11984038" y="6061449"/>
                    <a:pt x="11777662" y="5971581"/>
                    <a:pt x="11569700" y="5879880"/>
                  </a:cubicBezTo>
                  <a:cubicBezTo>
                    <a:pt x="11204575" y="5718485"/>
                    <a:pt x="10841038" y="5557090"/>
                    <a:pt x="10475912" y="5395696"/>
                  </a:cubicBezTo>
                  <a:cubicBezTo>
                    <a:pt x="10464800" y="5390194"/>
                    <a:pt x="10453688" y="5384691"/>
                    <a:pt x="10445750" y="5373687"/>
                  </a:cubicBezTo>
                  <a:close/>
                  <a:moveTo>
                    <a:pt x="3562367" y="5343525"/>
                  </a:moveTo>
                  <a:cubicBezTo>
                    <a:pt x="3552839" y="5350860"/>
                    <a:pt x="3544902" y="5356362"/>
                    <a:pt x="3535379" y="5363697"/>
                  </a:cubicBezTo>
                  <a:cubicBezTo>
                    <a:pt x="2887678" y="5853323"/>
                    <a:pt x="2239980" y="6344782"/>
                    <a:pt x="1592276" y="6834408"/>
                  </a:cubicBezTo>
                  <a:cubicBezTo>
                    <a:pt x="1584338" y="6839909"/>
                    <a:pt x="1576401" y="6849078"/>
                    <a:pt x="1568464" y="6856413"/>
                  </a:cubicBezTo>
                  <a:cubicBezTo>
                    <a:pt x="1544651" y="6856413"/>
                    <a:pt x="1522426" y="6856413"/>
                    <a:pt x="1498613" y="6856413"/>
                  </a:cubicBezTo>
                  <a:cubicBezTo>
                    <a:pt x="1681176" y="6720712"/>
                    <a:pt x="1865326" y="6585010"/>
                    <a:pt x="2047888" y="6449309"/>
                  </a:cubicBezTo>
                  <a:cubicBezTo>
                    <a:pt x="2541603" y="6084382"/>
                    <a:pt x="3033729" y="5721289"/>
                    <a:pt x="3527440" y="5358196"/>
                  </a:cubicBezTo>
                  <a:cubicBezTo>
                    <a:pt x="3536966" y="5350860"/>
                    <a:pt x="3548077" y="5343525"/>
                    <a:pt x="3562367" y="5343525"/>
                  </a:cubicBezTo>
                  <a:close/>
                  <a:moveTo>
                    <a:pt x="7927975" y="5294312"/>
                  </a:moveTo>
                  <a:cubicBezTo>
                    <a:pt x="7935912" y="5301646"/>
                    <a:pt x="7945437" y="5307146"/>
                    <a:pt x="7953375" y="5314480"/>
                  </a:cubicBezTo>
                  <a:cubicBezTo>
                    <a:pt x="8239125" y="5589498"/>
                    <a:pt x="8524875" y="5862682"/>
                    <a:pt x="8810625" y="6135866"/>
                  </a:cubicBezTo>
                  <a:cubicBezTo>
                    <a:pt x="9051925" y="6365047"/>
                    <a:pt x="9291638" y="6594229"/>
                    <a:pt x="9532938" y="6825244"/>
                  </a:cubicBezTo>
                  <a:cubicBezTo>
                    <a:pt x="9542462" y="6834411"/>
                    <a:pt x="9553575" y="6845411"/>
                    <a:pt x="9563100" y="6856412"/>
                  </a:cubicBezTo>
                  <a:cubicBezTo>
                    <a:pt x="9539288" y="6856412"/>
                    <a:pt x="9517062" y="6856412"/>
                    <a:pt x="9493250" y="6856412"/>
                  </a:cubicBezTo>
                  <a:cubicBezTo>
                    <a:pt x="9448800" y="6810576"/>
                    <a:pt x="9404350" y="6762906"/>
                    <a:pt x="9359900" y="6718903"/>
                  </a:cubicBezTo>
                  <a:cubicBezTo>
                    <a:pt x="8885238" y="6249540"/>
                    <a:pt x="8412162" y="5782010"/>
                    <a:pt x="7939087" y="5314480"/>
                  </a:cubicBezTo>
                  <a:cubicBezTo>
                    <a:pt x="7934325" y="5310813"/>
                    <a:pt x="7929562" y="5305313"/>
                    <a:pt x="7927975" y="5294312"/>
                  </a:cubicBezTo>
                  <a:close/>
                  <a:moveTo>
                    <a:pt x="3327417" y="5292725"/>
                  </a:moveTo>
                  <a:cubicBezTo>
                    <a:pt x="3316305" y="5300058"/>
                    <a:pt x="3303605" y="5307391"/>
                    <a:pt x="3292492" y="5316556"/>
                  </a:cubicBezTo>
                  <a:cubicBezTo>
                    <a:pt x="2543192" y="5818843"/>
                    <a:pt x="1793888" y="6321130"/>
                    <a:pt x="1044590" y="6825249"/>
                  </a:cubicBezTo>
                  <a:cubicBezTo>
                    <a:pt x="1030303" y="6834415"/>
                    <a:pt x="1017603" y="6845414"/>
                    <a:pt x="1003315" y="6856413"/>
                  </a:cubicBezTo>
                  <a:cubicBezTo>
                    <a:pt x="979503" y="6856413"/>
                    <a:pt x="957278" y="6856413"/>
                    <a:pt x="933466" y="6856413"/>
                  </a:cubicBezTo>
                  <a:cubicBezTo>
                    <a:pt x="1087452" y="6753756"/>
                    <a:pt x="1241440" y="6652932"/>
                    <a:pt x="1395427" y="6550275"/>
                  </a:cubicBezTo>
                  <a:cubicBezTo>
                    <a:pt x="2027251" y="6135980"/>
                    <a:pt x="2659079" y="5719852"/>
                    <a:pt x="3292492" y="5305557"/>
                  </a:cubicBezTo>
                  <a:cubicBezTo>
                    <a:pt x="3302018" y="5298225"/>
                    <a:pt x="3313129" y="5292725"/>
                    <a:pt x="3327417" y="5292725"/>
                  </a:cubicBezTo>
                  <a:close/>
                  <a:moveTo>
                    <a:pt x="2822594" y="5248521"/>
                  </a:moveTo>
                  <a:cubicBezTo>
                    <a:pt x="2790843" y="5265028"/>
                    <a:pt x="2760682" y="5283368"/>
                    <a:pt x="2728931" y="5299874"/>
                  </a:cubicBezTo>
                  <a:cubicBezTo>
                    <a:pt x="1833578" y="5795062"/>
                    <a:pt x="936642" y="6292084"/>
                    <a:pt x="41293" y="6787272"/>
                  </a:cubicBezTo>
                  <a:cubicBezTo>
                    <a:pt x="27005" y="6792774"/>
                    <a:pt x="14305" y="6800110"/>
                    <a:pt x="18" y="6805612"/>
                  </a:cubicBezTo>
                  <a:cubicBezTo>
                    <a:pt x="18" y="6790940"/>
                    <a:pt x="18" y="6776268"/>
                    <a:pt x="18" y="6761595"/>
                  </a:cubicBezTo>
                  <a:cubicBezTo>
                    <a:pt x="261955" y="6620375"/>
                    <a:pt x="523892" y="6480989"/>
                    <a:pt x="784242" y="6339769"/>
                  </a:cubicBezTo>
                  <a:cubicBezTo>
                    <a:pt x="1454166" y="5978465"/>
                    <a:pt x="2122508" y="5617161"/>
                    <a:pt x="2792430" y="5255857"/>
                  </a:cubicBezTo>
                  <a:cubicBezTo>
                    <a:pt x="2801957" y="5250355"/>
                    <a:pt x="2811480" y="5246687"/>
                    <a:pt x="2822594" y="5248521"/>
                  </a:cubicBezTo>
                  <a:close/>
                  <a:moveTo>
                    <a:pt x="225427" y="5246924"/>
                  </a:moveTo>
                  <a:cubicBezTo>
                    <a:pt x="231777" y="5245100"/>
                    <a:pt x="239714" y="5245100"/>
                    <a:pt x="247652" y="5248748"/>
                  </a:cubicBezTo>
                  <a:cubicBezTo>
                    <a:pt x="165102" y="5276107"/>
                    <a:pt x="82552" y="5303466"/>
                    <a:pt x="2" y="5330825"/>
                  </a:cubicBezTo>
                  <a:cubicBezTo>
                    <a:pt x="2" y="5323530"/>
                    <a:pt x="2" y="5316234"/>
                    <a:pt x="2" y="5308938"/>
                  </a:cubicBezTo>
                  <a:cubicBezTo>
                    <a:pt x="74614" y="5288875"/>
                    <a:pt x="149227" y="5268811"/>
                    <a:pt x="225427" y="5246924"/>
                  </a:cubicBezTo>
                  <a:close/>
                  <a:moveTo>
                    <a:pt x="3241696" y="5233987"/>
                  </a:moveTo>
                  <a:cubicBezTo>
                    <a:pt x="3230585" y="5241320"/>
                    <a:pt x="3221059" y="5248653"/>
                    <a:pt x="3209946" y="5255986"/>
                  </a:cubicBezTo>
                  <a:cubicBezTo>
                    <a:pt x="2386035" y="5782129"/>
                    <a:pt x="1563706" y="6308271"/>
                    <a:pt x="739795" y="6834413"/>
                  </a:cubicBezTo>
                  <a:cubicBezTo>
                    <a:pt x="730269" y="6841746"/>
                    <a:pt x="720745" y="6849079"/>
                    <a:pt x="711220" y="6856412"/>
                  </a:cubicBezTo>
                  <a:cubicBezTo>
                    <a:pt x="666769" y="6856412"/>
                    <a:pt x="622320" y="6856412"/>
                    <a:pt x="577870" y="6856412"/>
                  </a:cubicBezTo>
                  <a:cubicBezTo>
                    <a:pt x="585807" y="6849079"/>
                    <a:pt x="593745" y="6841746"/>
                    <a:pt x="603270" y="6836246"/>
                  </a:cubicBezTo>
                  <a:cubicBezTo>
                    <a:pt x="1473218" y="6304604"/>
                    <a:pt x="2343172" y="5774796"/>
                    <a:pt x="3214708" y="5243153"/>
                  </a:cubicBezTo>
                  <a:cubicBezTo>
                    <a:pt x="3222648" y="5237654"/>
                    <a:pt x="3230585" y="5233987"/>
                    <a:pt x="3241696" y="5233987"/>
                  </a:cubicBezTo>
                  <a:close/>
                  <a:moveTo>
                    <a:pt x="8062912" y="5045075"/>
                  </a:moveTo>
                  <a:cubicBezTo>
                    <a:pt x="8069262" y="5050575"/>
                    <a:pt x="8075612" y="5054242"/>
                    <a:pt x="8083549" y="5059742"/>
                  </a:cubicBezTo>
                  <a:cubicBezTo>
                    <a:pt x="8843962" y="5651910"/>
                    <a:pt x="9605962" y="6244078"/>
                    <a:pt x="10367962" y="6836246"/>
                  </a:cubicBezTo>
                  <a:cubicBezTo>
                    <a:pt x="10375900" y="6841746"/>
                    <a:pt x="10382250" y="6849080"/>
                    <a:pt x="10388600" y="6856413"/>
                  </a:cubicBezTo>
                  <a:cubicBezTo>
                    <a:pt x="10361612" y="6856413"/>
                    <a:pt x="10333038" y="6856413"/>
                    <a:pt x="10306050" y="6856413"/>
                  </a:cubicBezTo>
                  <a:cubicBezTo>
                    <a:pt x="10298112" y="6847246"/>
                    <a:pt x="10290175" y="6838080"/>
                    <a:pt x="10280650" y="6830746"/>
                  </a:cubicBezTo>
                  <a:cubicBezTo>
                    <a:pt x="9548812" y="6245912"/>
                    <a:pt x="8818562" y="5659243"/>
                    <a:pt x="8088312" y="5074409"/>
                  </a:cubicBezTo>
                  <a:cubicBezTo>
                    <a:pt x="8078787" y="5067075"/>
                    <a:pt x="8069262" y="5057909"/>
                    <a:pt x="8062912" y="5045075"/>
                  </a:cubicBezTo>
                  <a:close/>
                  <a:moveTo>
                    <a:pt x="2509852" y="4911968"/>
                  </a:moveTo>
                  <a:cubicBezTo>
                    <a:pt x="2490802" y="4919293"/>
                    <a:pt x="2473339" y="4928448"/>
                    <a:pt x="2454291" y="4935772"/>
                  </a:cubicBezTo>
                  <a:cubicBezTo>
                    <a:pt x="1647837" y="5261703"/>
                    <a:pt x="841388" y="5587633"/>
                    <a:pt x="36526" y="5913564"/>
                  </a:cubicBezTo>
                  <a:cubicBezTo>
                    <a:pt x="23826" y="5917226"/>
                    <a:pt x="12714" y="5920888"/>
                    <a:pt x="14" y="5924550"/>
                  </a:cubicBezTo>
                  <a:cubicBezTo>
                    <a:pt x="14" y="5915395"/>
                    <a:pt x="14" y="5904408"/>
                    <a:pt x="14" y="5895253"/>
                  </a:cubicBezTo>
                  <a:cubicBezTo>
                    <a:pt x="15889" y="5889760"/>
                    <a:pt x="33351" y="5886098"/>
                    <a:pt x="47639" y="5880605"/>
                  </a:cubicBezTo>
                  <a:cubicBezTo>
                    <a:pt x="857263" y="5560167"/>
                    <a:pt x="1666887" y="5237899"/>
                    <a:pt x="2476515" y="4917462"/>
                  </a:cubicBezTo>
                  <a:cubicBezTo>
                    <a:pt x="2487628" y="4913799"/>
                    <a:pt x="2497152" y="4910137"/>
                    <a:pt x="2509852" y="4911968"/>
                  </a:cubicBezTo>
                  <a:close/>
                  <a:moveTo>
                    <a:pt x="3098824" y="4875212"/>
                  </a:moveTo>
                  <a:cubicBezTo>
                    <a:pt x="3100411" y="4877045"/>
                    <a:pt x="3100411" y="4878877"/>
                    <a:pt x="3101997" y="4882543"/>
                  </a:cubicBezTo>
                  <a:cubicBezTo>
                    <a:pt x="3094058" y="4886208"/>
                    <a:pt x="3086122" y="4889873"/>
                    <a:pt x="3078185" y="4893538"/>
                  </a:cubicBezTo>
                  <a:cubicBezTo>
                    <a:pt x="2057419" y="5393842"/>
                    <a:pt x="1035070" y="5892314"/>
                    <a:pt x="12721" y="6390785"/>
                  </a:cubicBezTo>
                  <a:cubicBezTo>
                    <a:pt x="7959" y="6392618"/>
                    <a:pt x="4784" y="6392618"/>
                    <a:pt x="21" y="6394450"/>
                  </a:cubicBezTo>
                  <a:cubicBezTo>
                    <a:pt x="21" y="6365128"/>
                    <a:pt x="21" y="6335807"/>
                    <a:pt x="21" y="6306485"/>
                  </a:cubicBezTo>
                  <a:cubicBezTo>
                    <a:pt x="1033483" y="5830005"/>
                    <a:pt x="2065357" y="5351692"/>
                    <a:pt x="3098824" y="4875212"/>
                  </a:cubicBezTo>
                  <a:close/>
                  <a:moveTo>
                    <a:pt x="276228" y="4860925"/>
                  </a:moveTo>
                  <a:cubicBezTo>
                    <a:pt x="276228" y="4864565"/>
                    <a:pt x="277815" y="4866385"/>
                    <a:pt x="277815" y="4870024"/>
                  </a:cubicBezTo>
                  <a:cubicBezTo>
                    <a:pt x="185740" y="4891862"/>
                    <a:pt x="92077" y="4913700"/>
                    <a:pt x="2" y="4935538"/>
                  </a:cubicBezTo>
                  <a:cubicBezTo>
                    <a:pt x="2" y="4930079"/>
                    <a:pt x="2" y="4926439"/>
                    <a:pt x="2" y="4920980"/>
                  </a:cubicBezTo>
                  <a:cubicBezTo>
                    <a:pt x="92077" y="4900961"/>
                    <a:pt x="184152" y="4880943"/>
                    <a:pt x="276228" y="4860925"/>
                  </a:cubicBezTo>
                  <a:close/>
                  <a:moveTo>
                    <a:pt x="8183562" y="4779962"/>
                  </a:moveTo>
                  <a:cubicBezTo>
                    <a:pt x="8193087" y="4785460"/>
                    <a:pt x="8202612" y="4790958"/>
                    <a:pt x="8213724" y="4796457"/>
                  </a:cubicBezTo>
                  <a:cubicBezTo>
                    <a:pt x="8863012" y="5186822"/>
                    <a:pt x="9513887" y="5575354"/>
                    <a:pt x="10164762" y="5965720"/>
                  </a:cubicBezTo>
                  <a:cubicBezTo>
                    <a:pt x="10648950" y="6255286"/>
                    <a:pt x="11134725" y="6546686"/>
                    <a:pt x="11618912" y="6836252"/>
                  </a:cubicBezTo>
                  <a:cubicBezTo>
                    <a:pt x="11628438" y="6841751"/>
                    <a:pt x="11637962" y="6849081"/>
                    <a:pt x="11645900" y="6856412"/>
                  </a:cubicBezTo>
                  <a:cubicBezTo>
                    <a:pt x="11603038" y="6856412"/>
                    <a:pt x="11561762" y="6856412"/>
                    <a:pt x="11518900" y="6856412"/>
                  </a:cubicBezTo>
                  <a:cubicBezTo>
                    <a:pt x="11509375" y="6849081"/>
                    <a:pt x="11499850" y="6841751"/>
                    <a:pt x="11490325" y="6834420"/>
                  </a:cubicBezTo>
                  <a:cubicBezTo>
                    <a:pt x="10396537" y="6158153"/>
                    <a:pt x="9304337" y="5481887"/>
                    <a:pt x="8210549" y="4807453"/>
                  </a:cubicBezTo>
                  <a:cubicBezTo>
                    <a:pt x="8201024" y="4800122"/>
                    <a:pt x="8189912" y="4794624"/>
                    <a:pt x="8183562" y="4779962"/>
                  </a:cubicBezTo>
                  <a:close/>
                  <a:moveTo>
                    <a:pt x="9926637" y="4759325"/>
                  </a:moveTo>
                  <a:cubicBezTo>
                    <a:pt x="9953625" y="4768498"/>
                    <a:pt x="9980612" y="4775837"/>
                    <a:pt x="10007600" y="4785010"/>
                  </a:cubicBezTo>
                  <a:cubicBezTo>
                    <a:pt x="10725150" y="5019840"/>
                    <a:pt x="11444287" y="5252836"/>
                    <a:pt x="12161838" y="5487666"/>
                  </a:cubicBezTo>
                  <a:cubicBezTo>
                    <a:pt x="12171362" y="5489500"/>
                    <a:pt x="12182475" y="5491335"/>
                    <a:pt x="12192000" y="5493170"/>
                  </a:cubicBezTo>
                  <a:cubicBezTo>
                    <a:pt x="12192000" y="5507846"/>
                    <a:pt x="12192000" y="5522523"/>
                    <a:pt x="12192000" y="5537200"/>
                  </a:cubicBezTo>
                  <a:cubicBezTo>
                    <a:pt x="11699875" y="5370251"/>
                    <a:pt x="11207750" y="5201466"/>
                    <a:pt x="10714037" y="5034517"/>
                  </a:cubicBezTo>
                  <a:cubicBezTo>
                    <a:pt x="10460037" y="4948290"/>
                    <a:pt x="10206037" y="4862063"/>
                    <a:pt x="9952037" y="4774002"/>
                  </a:cubicBezTo>
                  <a:cubicBezTo>
                    <a:pt x="9942512" y="4772168"/>
                    <a:pt x="9934575" y="4768498"/>
                    <a:pt x="9926637" y="4759325"/>
                  </a:cubicBezTo>
                  <a:close/>
                  <a:moveTo>
                    <a:pt x="11998325" y="4686300"/>
                  </a:moveTo>
                  <a:cubicBezTo>
                    <a:pt x="12061825" y="4697186"/>
                    <a:pt x="12126912" y="4709886"/>
                    <a:pt x="12192000" y="4722586"/>
                  </a:cubicBezTo>
                  <a:cubicBezTo>
                    <a:pt x="12192000" y="4728029"/>
                    <a:pt x="12192000" y="4731657"/>
                    <a:pt x="12192000" y="4737100"/>
                  </a:cubicBezTo>
                  <a:cubicBezTo>
                    <a:pt x="12126912" y="4720772"/>
                    <a:pt x="12061825" y="4706257"/>
                    <a:pt x="11996737" y="4689929"/>
                  </a:cubicBezTo>
                  <a:cubicBezTo>
                    <a:pt x="11996737" y="4688115"/>
                    <a:pt x="11998325" y="4688115"/>
                    <a:pt x="11998325" y="4686300"/>
                  </a:cubicBezTo>
                  <a:close/>
                  <a:moveTo>
                    <a:pt x="8464550" y="4686300"/>
                  </a:moveTo>
                  <a:cubicBezTo>
                    <a:pt x="8478838" y="4691800"/>
                    <a:pt x="8493125" y="4699133"/>
                    <a:pt x="8505825" y="4706466"/>
                  </a:cubicBezTo>
                  <a:cubicBezTo>
                    <a:pt x="9723438" y="5305941"/>
                    <a:pt x="10941050" y="5907250"/>
                    <a:pt x="12158662" y="6506725"/>
                  </a:cubicBezTo>
                  <a:cubicBezTo>
                    <a:pt x="12169775" y="6512225"/>
                    <a:pt x="12180888" y="6515891"/>
                    <a:pt x="12192000" y="6519558"/>
                  </a:cubicBezTo>
                  <a:cubicBezTo>
                    <a:pt x="12192000" y="6543390"/>
                    <a:pt x="12192000" y="6569056"/>
                    <a:pt x="12192000" y="6592888"/>
                  </a:cubicBezTo>
                  <a:cubicBezTo>
                    <a:pt x="10948988" y="5960414"/>
                    <a:pt x="9704388" y="5326107"/>
                    <a:pt x="8461375" y="4693633"/>
                  </a:cubicBezTo>
                  <a:cubicBezTo>
                    <a:pt x="8462962" y="4689967"/>
                    <a:pt x="8462962" y="4688134"/>
                    <a:pt x="8464550" y="4686300"/>
                  </a:cubicBezTo>
                  <a:close/>
                  <a:moveTo>
                    <a:pt x="384178" y="4478337"/>
                  </a:moveTo>
                  <a:cubicBezTo>
                    <a:pt x="384178" y="4480196"/>
                    <a:pt x="385766" y="4482054"/>
                    <a:pt x="385766" y="4485771"/>
                  </a:cubicBezTo>
                  <a:cubicBezTo>
                    <a:pt x="276228" y="4506215"/>
                    <a:pt x="168278" y="4526659"/>
                    <a:pt x="58740" y="4547103"/>
                  </a:cubicBezTo>
                  <a:cubicBezTo>
                    <a:pt x="39690" y="4550820"/>
                    <a:pt x="19053" y="4552679"/>
                    <a:pt x="3" y="4554537"/>
                  </a:cubicBezTo>
                  <a:cubicBezTo>
                    <a:pt x="3" y="4548962"/>
                    <a:pt x="3" y="4545245"/>
                    <a:pt x="3" y="4539669"/>
                  </a:cubicBezTo>
                  <a:cubicBezTo>
                    <a:pt x="128591" y="4519225"/>
                    <a:pt x="255591" y="4498781"/>
                    <a:pt x="384178" y="4478337"/>
                  </a:cubicBezTo>
                  <a:close/>
                  <a:moveTo>
                    <a:pt x="3271857" y="4419847"/>
                  </a:moveTo>
                  <a:cubicBezTo>
                    <a:pt x="3194071" y="4447368"/>
                    <a:pt x="3116281" y="4473054"/>
                    <a:pt x="3040085" y="4500575"/>
                  </a:cubicBezTo>
                  <a:cubicBezTo>
                    <a:pt x="2030429" y="4845505"/>
                    <a:pt x="1020780" y="5188601"/>
                    <a:pt x="12719" y="5533531"/>
                  </a:cubicBezTo>
                  <a:cubicBezTo>
                    <a:pt x="7957" y="5535365"/>
                    <a:pt x="4782" y="5535365"/>
                    <a:pt x="19" y="5537200"/>
                  </a:cubicBezTo>
                  <a:cubicBezTo>
                    <a:pt x="19" y="5520688"/>
                    <a:pt x="19" y="5502340"/>
                    <a:pt x="19" y="5485828"/>
                  </a:cubicBezTo>
                  <a:cubicBezTo>
                    <a:pt x="206394" y="5417942"/>
                    <a:pt x="412769" y="5350057"/>
                    <a:pt x="619144" y="5282172"/>
                  </a:cubicBezTo>
                  <a:cubicBezTo>
                    <a:pt x="1489093" y="4995954"/>
                    <a:pt x="2360633" y="4709735"/>
                    <a:pt x="3230585" y="4425351"/>
                  </a:cubicBezTo>
                  <a:cubicBezTo>
                    <a:pt x="3244872" y="4419847"/>
                    <a:pt x="3257571" y="4418012"/>
                    <a:pt x="3271857" y="4419847"/>
                  </a:cubicBezTo>
                  <a:close/>
                  <a:moveTo>
                    <a:pt x="8783637" y="4289425"/>
                  </a:moveTo>
                  <a:cubicBezTo>
                    <a:pt x="8837612" y="4304096"/>
                    <a:pt x="8891587" y="4318767"/>
                    <a:pt x="8945562" y="4335271"/>
                  </a:cubicBezTo>
                  <a:cubicBezTo>
                    <a:pt x="10023475" y="4637854"/>
                    <a:pt x="11099800" y="4942271"/>
                    <a:pt x="12176125" y="5244854"/>
                  </a:cubicBezTo>
                  <a:cubicBezTo>
                    <a:pt x="12182475" y="5246688"/>
                    <a:pt x="12187238" y="5248522"/>
                    <a:pt x="12192000" y="5250355"/>
                  </a:cubicBezTo>
                  <a:cubicBezTo>
                    <a:pt x="12192000" y="5285198"/>
                    <a:pt x="12192000" y="5318207"/>
                    <a:pt x="12192000" y="5353050"/>
                  </a:cubicBezTo>
                  <a:cubicBezTo>
                    <a:pt x="11909425" y="5265026"/>
                    <a:pt x="11626850" y="5177002"/>
                    <a:pt x="11344275" y="5088978"/>
                  </a:cubicBezTo>
                  <a:cubicBezTo>
                    <a:pt x="10499725" y="4826739"/>
                    <a:pt x="9653587" y="4566335"/>
                    <a:pt x="8809037" y="4304096"/>
                  </a:cubicBezTo>
                  <a:cubicBezTo>
                    <a:pt x="8799512" y="4300428"/>
                    <a:pt x="8791575" y="4298594"/>
                    <a:pt x="8783637" y="4289425"/>
                  </a:cubicBezTo>
                  <a:close/>
                  <a:moveTo>
                    <a:pt x="9517062" y="4287837"/>
                  </a:moveTo>
                  <a:cubicBezTo>
                    <a:pt x="9567862" y="4298834"/>
                    <a:pt x="9618662" y="4309830"/>
                    <a:pt x="9671050" y="4320826"/>
                  </a:cubicBezTo>
                  <a:cubicBezTo>
                    <a:pt x="10217150" y="4443619"/>
                    <a:pt x="10764837" y="4564578"/>
                    <a:pt x="11310937" y="4685538"/>
                  </a:cubicBezTo>
                  <a:cubicBezTo>
                    <a:pt x="11599862" y="4749684"/>
                    <a:pt x="11888788" y="4813829"/>
                    <a:pt x="12176125" y="4877974"/>
                  </a:cubicBezTo>
                  <a:cubicBezTo>
                    <a:pt x="12182475" y="4879807"/>
                    <a:pt x="12187238" y="4881640"/>
                    <a:pt x="12192000" y="4883472"/>
                  </a:cubicBezTo>
                  <a:cubicBezTo>
                    <a:pt x="12192000" y="4910963"/>
                    <a:pt x="12192000" y="4936621"/>
                    <a:pt x="12192000" y="4964112"/>
                  </a:cubicBezTo>
                  <a:cubicBezTo>
                    <a:pt x="11850688" y="4877974"/>
                    <a:pt x="11507787" y="4793669"/>
                    <a:pt x="11166475" y="4707531"/>
                  </a:cubicBezTo>
                  <a:cubicBezTo>
                    <a:pt x="10618787" y="4570077"/>
                    <a:pt x="10071100" y="4434455"/>
                    <a:pt x="9525000" y="4297001"/>
                  </a:cubicBezTo>
                  <a:cubicBezTo>
                    <a:pt x="9521825" y="4297001"/>
                    <a:pt x="9518650" y="4295168"/>
                    <a:pt x="9517062" y="4287837"/>
                  </a:cubicBezTo>
                  <a:close/>
                  <a:moveTo>
                    <a:pt x="2722583" y="4178300"/>
                  </a:moveTo>
                  <a:cubicBezTo>
                    <a:pt x="2630508" y="4198449"/>
                    <a:pt x="2540021" y="4218598"/>
                    <a:pt x="2447946" y="4238747"/>
                  </a:cubicBezTo>
                  <a:cubicBezTo>
                    <a:pt x="1984392" y="4339493"/>
                    <a:pt x="1519255" y="4440238"/>
                    <a:pt x="1055706" y="4542815"/>
                  </a:cubicBezTo>
                  <a:cubicBezTo>
                    <a:pt x="714394" y="4616084"/>
                    <a:pt x="373082" y="4691185"/>
                    <a:pt x="31770" y="4766286"/>
                  </a:cubicBezTo>
                  <a:cubicBezTo>
                    <a:pt x="20657" y="4768118"/>
                    <a:pt x="11132" y="4771781"/>
                    <a:pt x="19" y="4773613"/>
                  </a:cubicBezTo>
                  <a:cubicBezTo>
                    <a:pt x="19" y="4749801"/>
                    <a:pt x="19" y="4724156"/>
                    <a:pt x="19" y="4700344"/>
                  </a:cubicBezTo>
                  <a:cubicBezTo>
                    <a:pt x="158769" y="4669204"/>
                    <a:pt x="317519" y="4639897"/>
                    <a:pt x="474682" y="4608757"/>
                  </a:cubicBezTo>
                  <a:cubicBezTo>
                    <a:pt x="819169" y="4540983"/>
                    <a:pt x="1162068" y="4475041"/>
                    <a:pt x="1506555" y="4407267"/>
                  </a:cubicBezTo>
                  <a:cubicBezTo>
                    <a:pt x="1863743" y="4337661"/>
                    <a:pt x="2220936" y="4268055"/>
                    <a:pt x="2578121" y="4198449"/>
                  </a:cubicBezTo>
                  <a:cubicBezTo>
                    <a:pt x="2625746" y="4189291"/>
                    <a:pt x="2673371" y="4180132"/>
                    <a:pt x="2722583" y="4178300"/>
                  </a:cubicBezTo>
                  <a:close/>
                  <a:moveTo>
                    <a:pt x="3970362" y="4042022"/>
                  </a:moveTo>
                  <a:cubicBezTo>
                    <a:pt x="3975122" y="4040187"/>
                    <a:pt x="3979885" y="4042022"/>
                    <a:pt x="3986236" y="4045692"/>
                  </a:cubicBezTo>
                  <a:cubicBezTo>
                    <a:pt x="3819546" y="4093399"/>
                    <a:pt x="3654445" y="4139272"/>
                    <a:pt x="3487762" y="4186979"/>
                  </a:cubicBezTo>
                  <a:cubicBezTo>
                    <a:pt x="2386038" y="4498913"/>
                    <a:pt x="1284308" y="4810846"/>
                    <a:pt x="182585" y="5122780"/>
                  </a:cubicBezTo>
                  <a:cubicBezTo>
                    <a:pt x="122260" y="5139294"/>
                    <a:pt x="60348" y="5153973"/>
                    <a:pt x="23" y="5170487"/>
                  </a:cubicBezTo>
                  <a:cubicBezTo>
                    <a:pt x="23" y="5139294"/>
                    <a:pt x="23" y="5106266"/>
                    <a:pt x="23" y="5075072"/>
                  </a:cubicBezTo>
                  <a:cubicBezTo>
                    <a:pt x="795359" y="4867728"/>
                    <a:pt x="1589108" y="4662219"/>
                    <a:pt x="2384450" y="4454875"/>
                  </a:cubicBezTo>
                  <a:cubicBezTo>
                    <a:pt x="2913085" y="4317258"/>
                    <a:pt x="3441724" y="4179640"/>
                    <a:pt x="3970362" y="4042022"/>
                  </a:cubicBezTo>
                  <a:close/>
                  <a:moveTo>
                    <a:pt x="9134475" y="4011612"/>
                  </a:moveTo>
                  <a:cubicBezTo>
                    <a:pt x="9170988" y="4017105"/>
                    <a:pt x="9207500" y="4022598"/>
                    <a:pt x="9244012" y="4028090"/>
                  </a:cubicBezTo>
                  <a:cubicBezTo>
                    <a:pt x="9713912" y="4108651"/>
                    <a:pt x="10182225" y="4189211"/>
                    <a:pt x="10652125" y="4269771"/>
                  </a:cubicBezTo>
                  <a:cubicBezTo>
                    <a:pt x="11085512" y="4343008"/>
                    <a:pt x="11520488" y="4418076"/>
                    <a:pt x="11953875" y="4493143"/>
                  </a:cubicBezTo>
                  <a:cubicBezTo>
                    <a:pt x="12033250" y="4505960"/>
                    <a:pt x="12112625" y="4518776"/>
                    <a:pt x="12192000" y="4531593"/>
                  </a:cubicBezTo>
                  <a:cubicBezTo>
                    <a:pt x="12192000" y="4540747"/>
                    <a:pt x="12192000" y="4551733"/>
                    <a:pt x="12192000" y="4560887"/>
                  </a:cubicBezTo>
                  <a:cubicBezTo>
                    <a:pt x="11853862" y="4500467"/>
                    <a:pt x="11515725" y="4440047"/>
                    <a:pt x="11177588" y="4379626"/>
                  </a:cubicBezTo>
                  <a:cubicBezTo>
                    <a:pt x="10853738" y="4322868"/>
                    <a:pt x="10531475" y="4266110"/>
                    <a:pt x="10209212" y="4209351"/>
                  </a:cubicBezTo>
                  <a:cubicBezTo>
                    <a:pt x="9885362" y="4150762"/>
                    <a:pt x="9563100" y="4094003"/>
                    <a:pt x="9240838" y="4035414"/>
                  </a:cubicBezTo>
                  <a:cubicBezTo>
                    <a:pt x="9205912" y="4029921"/>
                    <a:pt x="9169400" y="4022598"/>
                    <a:pt x="9134475" y="4011612"/>
                  </a:cubicBezTo>
                  <a:close/>
                  <a:moveTo>
                    <a:pt x="9567862" y="3973512"/>
                  </a:moveTo>
                  <a:cubicBezTo>
                    <a:pt x="9617075" y="3980839"/>
                    <a:pt x="9666287" y="3986334"/>
                    <a:pt x="9715500" y="3991829"/>
                  </a:cubicBezTo>
                  <a:cubicBezTo>
                    <a:pt x="9985375" y="4028464"/>
                    <a:pt x="10255250" y="4065099"/>
                    <a:pt x="10525125" y="4101733"/>
                  </a:cubicBezTo>
                  <a:cubicBezTo>
                    <a:pt x="10826750" y="4142032"/>
                    <a:pt x="11128375" y="4182330"/>
                    <a:pt x="11430000" y="4222628"/>
                  </a:cubicBezTo>
                  <a:cubicBezTo>
                    <a:pt x="11676062" y="4255599"/>
                    <a:pt x="11922125" y="4288570"/>
                    <a:pt x="12166600" y="4321542"/>
                  </a:cubicBezTo>
                  <a:cubicBezTo>
                    <a:pt x="12176125" y="4321542"/>
                    <a:pt x="12184062" y="4325205"/>
                    <a:pt x="12192000" y="4327037"/>
                  </a:cubicBezTo>
                  <a:cubicBezTo>
                    <a:pt x="12192000" y="4343522"/>
                    <a:pt x="12192000" y="4361840"/>
                    <a:pt x="12192000" y="4378325"/>
                  </a:cubicBezTo>
                  <a:cubicBezTo>
                    <a:pt x="12004675" y="4350849"/>
                    <a:pt x="11818938" y="4321542"/>
                    <a:pt x="11631612" y="4294066"/>
                  </a:cubicBezTo>
                  <a:cubicBezTo>
                    <a:pt x="11398250" y="4259263"/>
                    <a:pt x="11164887" y="4222628"/>
                    <a:pt x="10931525" y="4187825"/>
                  </a:cubicBezTo>
                  <a:cubicBezTo>
                    <a:pt x="10682287" y="4149359"/>
                    <a:pt x="10434637" y="4112724"/>
                    <a:pt x="10185400" y="4074257"/>
                  </a:cubicBezTo>
                  <a:cubicBezTo>
                    <a:pt x="9983787" y="4044950"/>
                    <a:pt x="9780587" y="4013810"/>
                    <a:pt x="9578975" y="3982671"/>
                  </a:cubicBezTo>
                  <a:cubicBezTo>
                    <a:pt x="9574212" y="3982671"/>
                    <a:pt x="9571037" y="3980839"/>
                    <a:pt x="9567862" y="3973512"/>
                  </a:cubicBezTo>
                  <a:close/>
                  <a:moveTo>
                    <a:pt x="2971818" y="3924547"/>
                  </a:moveTo>
                  <a:cubicBezTo>
                    <a:pt x="2979755" y="3922712"/>
                    <a:pt x="2986104" y="3924547"/>
                    <a:pt x="2994044" y="3928216"/>
                  </a:cubicBezTo>
                  <a:cubicBezTo>
                    <a:pt x="1995501" y="4074995"/>
                    <a:pt x="998553" y="4223609"/>
                    <a:pt x="17" y="4370387"/>
                  </a:cubicBezTo>
                  <a:cubicBezTo>
                    <a:pt x="17" y="4357544"/>
                    <a:pt x="17" y="4346536"/>
                    <a:pt x="17" y="4333693"/>
                  </a:cubicBezTo>
                  <a:cubicBezTo>
                    <a:pt x="211154" y="4304337"/>
                    <a:pt x="422292" y="4274981"/>
                    <a:pt x="633428" y="4245625"/>
                  </a:cubicBezTo>
                  <a:cubicBezTo>
                    <a:pt x="857266" y="4214435"/>
                    <a:pt x="1079516" y="4183244"/>
                    <a:pt x="1303353" y="4153889"/>
                  </a:cubicBezTo>
                  <a:cubicBezTo>
                    <a:pt x="1525602" y="4122698"/>
                    <a:pt x="1746265" y="4093342"/>
                    <a:pt x="1968514" y="4062152"/>
                  </a:cubicBezTo>
                  <a:cubicBezTo>
                    <a:pt x="2208231" y="4029127"/>
                    <a:pt x="2449531" y="3996101"/>
                    <a:pt x="2689244" y="3963076"/>
                  </a:cubicBezTo>
                  <a:cubicBezTo>
                    <a:pt x="2784493" y="3950233"/>
                    <a:pt x="2878155" y="3937390"/>
                    <a:pt x="2971818" y="3924547"/>
                  </a:cubicBezTo>
                  <a:close/>
                  <a:moveTo>
                    <a:pt x="10015537" y="3916362"/>
                  </a:moveTo>
                  <a:cubicBezTo>
                    <a:pt x="10048875" y="3918196"/>
                    <a:pt x="10082212" y="3921865"/>
                    <a:pt x="10115550" y="3925533"/>
                  </a:cubicBezTo>
                  <a:cubicBezTo>
                    <a:pt x="10367962" y="3951212"/>
                    <a:pt x="10618787" y="3976891"/>
                    <a:pt x="10871200" y="4002570"/>
                  </a:cubicBezTo>
                  <a:cubicBezTo>
                    <a:pt x="11122025" y="4028249"/>
                    <a:pt x="11374437" y="4053928"/>
                    <a:pt x="11626850" y="4077773"/>
                  </a:cubicBezTo>
                  <a:cubicBezTo>
                    <a:pt x="11814175" y="4097949"/>
                    <a:pt x="12003088" y="4116291"/>
                    <a:pt x="12192000" y="4136467"/>
                  </a:cubicBezTo>
                  <a:cubicBezTo>
                    <a:pt x="12192000" y="4152975"/>
                    <a:pt x="12192000" y="4171317"/>
                    <a:pt x="12192000" y="4187825"/>
                  </a:cubicBezTo>
                  <a:cubicBezTo>
                    <a:pt x="12096750" y="4176820"/>
                    <a:pt x="11999912" y="4165815"/>
                    <a:pt x="11904662" y="4154809"/>
                  </a:cubicBezTo>
                  <a:cubicBezTo>
                    <a:pt x="11696700" y="4129130"/>
                    <a:pt x="11488737" y="4103451"/>
                    <a:pt x="11280775" y="4077773"/>
                  </a:cubicBezTo>
                  <a:cubicBezTo>
                    <a:pt x="11053762" y="4050259"/>
                    <a:pt x="10826750" y="4020912"/>
                    <a:pt x="10599737" y="3993399"/>
                  </a:cubicBezTo>
                  <a:cubicBezTo>
                    <a:pt x="10429875" y="3973223"/>
                    <a:pt x="10260012" y="3951212"/>
                    <a:pt x="10091737" y="3931036"/>
                  </a:cubicBezTo>
                  <a:cubicBezTo>
                    <a:pt x="10066337" y="3927367"/>
                    <a:pt x="10040937" y="3923699"/>
                    <a:pt x="10015537" y="3916362"/>
                  </a:cubicBezTo>
                  <a:close/>
                  <a:moveTo>
                    <a:pt x="3663970" y="3757863"/>
                  </a:moveTo>
                  <a:cubicBezTo>
                    <a:pt x="3538559" y="3774407"/>
                    <a:pt x="3413147" y="3789112"/>
                    <a:pt x="3286145" y="3805655"/>
                  </a:cubicBezTo>
                  <a:cubicBezTo>
                    <a:pt x="3055959" y="3833228"/>
                    <a:pt x="2824185" y="3862638"/>
                    <a:pt x="2592410" y="3890211"/>
                  </a:cubicBezTo>
                  <a:cubicBezTo>
                    <a:pt x="2382859" y="3915945"/>
                    <a:pt x="2174898" y="3941679"/>
                    <a:pt x="1965344" y="3967413"/>
                  </a:cubicBezTo>
                  <a:cubicBezTo>
                    <a:pt x="1735156" y="3994986"/>
                    <a:pt x="1504969" y="4024396"/>
                    <a:pt x="1274782" y="4051969"/>
                  </a:cubicBezTo>
                  <a:cubicBezTo>
                    <a:pt x="1065232" y="4077703"/>
                    <a:pt x="855682" y="4103437"/>
                    <a:pt x="646132" y="4129171"/>
                  </a:cubicBezTo>
                  <a:cubicBezTo>
                    <a:pt x="430233" y="4156744"/>
                    <a:pt x="215921" y="4182478"/>
                    <a:pt x="21" y="4210050"/>
                  </a:cubicBezTo>
                  <a:cubicBezTo>
                    <a:pt x="21" y="4187992"/>
                    <a:pt x="21" y="4165934"/>
                    <a:pt x="21" y="4143876"/>
                  </a:cubicBezTo>
                  <a:cubicBezTo>
                    <a:pt x="155596" y="4127333"/>
                    <a:pt x="311171" y="4108951"/>
                    <a:pt x="466745" y="4092408"/>
                  </a:cubicBezTo>
                  <a:cubicBezTo>
                    <a:pt x="687408" y="4068512"/>
                    <a:pt x="908070" y="4046454"/>
                    <a:pt x="1127144" y="4022558"/>
                  </a:cubicBezTo>
                  <a:cubicBezTo>
                    <a:pt x="1322406" y="4000500"/>
                    <a:pt x="1517669" y="3980280"/>
                    <a:pt x="1711344" y="3960061"/>
                  </a:cubicBezTo>
                  <a:cubicBezTo>
                    <a:pt x="1930418" y="3936165"/>
                    <a:pt x="2149498" y="3914107"/>
                    <a:pt x="2368571" y="3890211"/>
                  </a:cubicBezTo>
                  <a:cubicBezTo>
                    <a:pt x="2562246" y="3869991"/>
                    <a:pt x="2755921" y="3847933"/>
                    <a:pt x="2949598" y="3827713"/>
                  </a:cubicBezTo>
                  <a:cubicBezTo>
                    <a:pt x="3149623" y="3807494"/>
                    <a:pt x="3348059" y="3785436"/>
                    <a:pt x="3548083" y="3763378"/>
                  </a:cubicBezTo>
                  <a:cubicBezTo>
                    <a:pt x="3586182" y="3759701"/>
                    <a:pt x="3624281" y="3756025"/>
                    <a:pt x="3663970" y="3757863"/>
                  </a:cubicBezTo>
                  <a:close/>
                  <a:moveTo>
                    <a:pt x="3176611" y="3719512"/>
                  </a:moveTo>
                  <a:cubicBezTo>
                    <a:pt x="3195661" y="3719512"/>
                    <a:pt x="3213123" y="3719512"/>
                    <a:pt x="3230587" y="3721345"/>
                  </a:cubicBezTo>
                  <a:cubicBezTo>
                    <a:pt x="3125812" y="3732339"/>
                    <a:pt x="3019448" y="3743334"/>
                    <a:pt x="2914672" y="3754328"/>
                  </a:cubicBezTo>
                  <a:cubicBezTo>
                    <a:pt x="2676549" y="3778150"/>
                    <a:pt x="2438424" y="3801971"/>
                    <a:pt x="2200301" y="3823961"/>
                  </a:cubicBezTo>
                  <a:cubicBezTo>
                    <a:pt x="1990745" y="3845950"/>
                    <a:pt x="1782782" y="3866106"/>
                    <a:pt x="1574820" y="3886263"/>
                  </a:cubicBezTo>
                  <a:cubicBezTo>
                    <a:pt x="1339871" y="3910085"/>
                    <a:pt x="1104921" y="3933906"/>
                    <a:pt x="869971" y="3955895"/>
                  </a:cubicBezTo>
                  <a:cubicBezTo>
                    <a:pt x="660422" y="3977885"/>
                    <a:pt x="452459" y="3998041"/>
                    <a:pt x="242909" y="4018198"/>
                  </a:cubicBezTo>
                  <a:cubicBezTo>
                    <a:pt x="161947" y="4025528"/>
                    <a:pt x="80985" y="4032857"/>
                    <a:pt x="22" y="4040187"/>
                  </a:cubicBezTo>
                  <a:cubicBezTo>
                    <a:pt x="22" y="4005371"/>
                    <a:pt x="22" y="3972387"/>
                    <a:pt x="22" y="3937571"/>
                  </a:cubicBezTo>
                  <a:cubicBezTo>
                    <a:pt x="161947" y="3926577"/>
                    <a:pt x="325460" y="3917414"/>
                    <a:pt x="487384" y="3906420"/>
                  </a:cubicBezTo>
                  <a:cubicBezTo>
                    <a:pt x="685821" y="3891760"/>
                    <a:pt x="884259" y="3878933"/>
                    <a:pt x="1082696" y="3864274"/>
                  </a:cubicBezTo>
                  <a:cubicBezTo>
                    <a:pt x="1352570" y="3845950"/>
                    <a:pt x="1622445" y="3827625"/>
                    <a:pt x="1890733" y="3809301"/>
                  </a:cubicBezTo>
                  <a:cubicBezTo>
                    <a:pt x="2117751" y="3792809"/>
                    <a:pt x="2344762" y="3778150"/>
                    <a:pt x="2571773" y="3761658"/>
                  </a:cubicBezTo>
                  <a:cubicBezTo>
                    <a:pt x="2773386" y="3748831"/>
                    <a:pt x="2975000" y="3734172"/>
                    <a:pt x="3176611" y="3719512"/>
                  </a:cubicBezTo>
                  <a:close/>
                  <a:moveTo>
                    <a:pt x="8667750" y="3686175"/>
                  </a:moveTo>
                  <a:cubicBezTo>
                    <a:pt x="8723312" y="3689846"/>
                    <a:pt x="8777288" y="3693516"/>
                    <a:pt x="8832850" y="3697187"/>
                  </a:cubicBezTo>
                  <a:cubicBezTo>
                    <a:pt x="9043988" y="3713704"/>
                    <a:pt x="9255125" y="3730221"/>
                    <a:pt x="9466262" y="3746739"/>
                  </a:cubicBezTo>
                  <a:cubicBezTo>
                    <a:pt x="9710738" y="3765091"/>
                    <a:pt x="9955212" y="3785279"/>
                    <a:pt x="10199688" y="3803632"/>
                  </a:cubicBezTo>
                  <a:cubicBezTo>
                    <a:pt x="10406062" y="3818314"/>
                    <a:pt x="10612438" y="3834831"/>
                    <a:pt x="10817225" y="3849513"/>
                  </a:cubicBezTo>
                  <a:cubicBezTo>
                    <a:pt x="11060112" y="3867866"/>
                    <a:pt x="11303000" y="3888054"/>
                    <a:pt x="11545888" y="3904571"/>
                  </a:cubicBezTo>
                  <a:cubicBezTo>
                    <a:pt x="11761788" y="3921088"/>
                    <a:pt x="11976100" y="3937606"/>
                    <a:pt x="12192000" y="3952288"/>
                  </a:cubicBezTo>
                  <a:cubicBezTo>
                    <a:pt x="12192000" y="3968805"/>
                    <a:pt x="12192000" y="3987158"/>
                    <a:pt x="12192000" y="4003675"/>
                  </a:cubicBezTo>
                  <a:cubicBezTo>
                    <a:pt x="12011025" y="3987158"/>
                    <a:pt x="11828462" y="3972476"/>
                    <a:pt x="11647488" y="3955958"/>
                  </a:cubicBezTo>
                  <a:cubicBezTo>
                    <a:pt x="11439525" y="3937606"/>
                    <a:pt x="11231562" y="3919253"/>
                    <a:pt x="11025188" y="3900901"/>
                  </a:cubicBezTo>
                  <a:cubicBezTo>
                    <a:pt x="10785475" y="3878877"/>
                    <a:pt x="10545762" y="3858690"/>
                    <a:pt x="10306050" y="3836666"/>
                  </a:cubicBezTo>
                  <a:cubicBezTo>
                    <a:pt x="10101262" y="3818314"/>
                    <a:pt x="9894888" y="3801797"/>
                    <a:pt x="9688512" y="3783444"/>
                  </a:cubicBezTo>
                  <a:cubicBezTo>
                    <a:pt x="9451975" y="3761421"/>
                    <a:pt x="9213850" y="3741233"/>
                    <a:pt x="8977312" y="3719210"/>
                  </a:cubicBezTo>
                  <a:cubicBezTo>
                    <a:pt x="8874125" y="3710034"/>
                    <a:pt x="8770938" y="3702692"/>
                    <a:pt x="8667750" y="3686175"/>
                  </a:cubicBezTo>
                  <a:close/>
                  <a:moveTo>
                    <a:pt x="3052783" y="3648315"/>
                  </a:moveTo>
                  <a:cubicBezTo>
                    <a:pt x="2978170" y="3653798"/>
                    <a:pt x="2903560" y="3659281"/>
                    <a:pt x="2827360" y="3664763"/>
                  </a:cubicBezTo>
                  <a:cubicBezTo>
                    <a:pt x="2408259" y="3694006"/>
                    <a:pt x="1989155" y="3723248"/>
                    <a:pt x="1570055" y="3752490"/>
                  </a:cubicBezTo>
                  <a:cubicBezTo>
                    <a:pt x="1235093" y="3776249"/>
                    <a:pt x="901719" y="3798180"/>
                    <a:pt x="566757" y="3820112"/>
                  </a:cubicBezTo>
                  <a:cubicBezTo>
                    <a:pt x="387370" y="3832905"/>
                    <a:pt x="207982" y="3845699"/>
                    <a:pt x="28595" y="3858492"/>
                  </a:cubicBezTo>
                  <a:cubicBezTo>
                    <a:pt x="19070" y="3858492"/>
                    <a:pt x="9545" y="3862148"/>
                    <a:pt x="20" y="3863975"/>
                  </a:cubicBezTo>
                  <a:cubicBezTo>
                    <a:pt x="20" y="3840216"/>
                    <a:pt x="20" y="3814629"/>
                    <a:pt x="20" y="3790870"/>
                  </a:cubicBezTo>
                  <a:cubicBezTo>
                    <a:pt x="327045" y="3774421"/>
                    <a:pt x="655657" y="3757973"/>
                    <a:pt x="982681" y="3743352"/>
                  </a:cubicBezTo>
                  <a:cubicBezTo>
                    <a:pt x="1250968" y="3728730"/>
                    <a:pt x="1517668" y="3715937"/>
                    <a:pt x="1784368" y="3703144"/>
                  </a:cubicBezTo>
                  <a:cubicBezTo>
                    <a:pt x="2117748" y="3686695"/>
                    <a:pt x="2451121" y="3670246"/>
                    <a:pt x="2784498" y="3653798"/>
                  </a:cubicBezTo>
                  <a:cubicBezTo>
                    <a:pt x="2873397" y="3650142"/>
                    <a:pt x="2963884" y="3646487"/>
                    <a:pt x="3052783" y="3648315"/>
                  </a:cubicBezTo>
                  <a:close/>
                  <a:moveTo>
                    <a:pt x="8834437" y="3613150"/>
                  </a:moveTo>
                  <a:cubicBezTo>
                    <a:pt x="8948737" y="3616820"/>
                    <a:pt x="9064625" y="3620490"/>
                    <a:pt x="9178925" y="3625996"/>
                  </a:cubicBezTo>
                  <a:cubicBezTo>
                    <a:pt x="9488487" y="3637006"/>
                    <a:pt x="9796462" y="3648017"/>
                    <a:pt x="10104437" y="3659027"/>
                  </a:cubicBezTo>
                  <a:cubicBezTo>
                    <a:pt x="10544175" y="3675543"/>
                    <a:pt x="10985500" y="3692059"/>
                    <a:pt x="11425238" y="3708575"/>
                  </a:cubicBezTo>
                  <a:cubicBezTo>
                    <a:pt x="11672888" y="3717750"/>
                    <a:pt x="11922125" y="3725091"/>
                    <a:pt x="12169775" y="3734266"/>
                  </a:cubicBezTo>
                  <a:cubicBezTo>
                    <a:pt x="12177712" y="3734266"/>
                    <a:pt x="12184062" y="3732431"/>
                    <a:pt x="12192000" y="3732431"/>
                  </a:cubicBezTo>
                  <a:cubicBezTo>
                    <a:pt x="12192000" y="3759957"/>
                    <a:pt x="12192000" y="3785649"/>
                    <a:pt x="12192000" y="3813175"/>
                  </a:cubicBezTo>
                  <a:cubicBezTo>
                    <a:pt x="12038012" y="3804000"/>
                    <a:pt x="11884025" y="3796659"/>
                    <a:pt x="11730038" y="3787484"/>
                  </a:cubicBezTo>
                  <a:cubicBezTo>
                    <a:pt x="11496675" y="3774638"/>
                    <a:pt x="11264900" y="3759957"/>
                    <a:pt x="11031537" y="3747112"/>
                  </a:cubicBezTo>
                  <a:cubicBezTo>
                    <a:pt x="10709275" y="3728761"/>
                    <a:pt x="10388600" y="3708575"/>
                    <a:pt x="10066337" y="3690224"/>
                  </a:cubicBezTo>
                  <a:cubicBezTo>
                    <a:pt x="9837737" y="3677378"/>
                    <a:pt x="9610725" y="3664533"/>
                    <a:pt x="9383712" y="3651687"/>
                  </a:cubicBezTo>
                  <a:cubicBezTo>
                    <a:pt x="9201150" y="3640677"/>
                    <a:pt x="9017000" y="3629666"/>
                    <a:pt x="8834437" y="3613150"/>
                  </a:cubicBezTo>
                  <a:close/>
                  <a:moveTo>
                    <a:pt x="10455275" y="3567389"/>
                  </a:moveTo>
                  <a:cubicBezTo>
                    <a:pt x="10587038" y="3567389"/>
                    <a:pt x="10718800" y="3565525"/>
                    <a:pt x="10850562" y="3567389"/>
                  </a:cubicBezTo>
                  <a:cubicBezTo>
                    <a:pt x="11290300" y="3574843"/>
                    <a:pt x="11730038" y="3582298"/>
                    <a:pt x="12169775" y="3589752"/>
                  </a:cubicBezTo>
                  <a:cubicBezTo>
                    <a:pt x="12177712" y="3589752"/>
                    <a:pt x="12184062" y="3587888"/>
                    <a:pt x="12192000" y="3586025"/>
                  </a:cubicBezTo>
                  <a:cubicBezTo>
                    <a:pt x="12192000" y="3593479"/>
                    <a:pt x="12192000" y="3600934"/>
                    <a:pt x="12192000" y="3608388"/>
                  </a:cubicBezTo>
                  <a:cubicBezTo>
                    <a:pt x="11612562" y="3595343"/>
                    <a:pt x="11033125" y="3580434"/>
                    <a:pt x="10455275" y="3567389"/>
                  </a:cubicBezTo>
                  <a:close/>
                  <a:moveTo>
                    <a:pt x="10137775" y="3559175"/>
                  </a:moveTo>
                  <a:cubicBezTo>
                    <a:pt x="10225088" y="3559175"/>
                    <a:pt x="10310812" y="3559175"/>
                    <a:pt x="10398125" y="3559175"/>
                  </a:cubicBezTo>
                  <a:cubicBezTo>
                    <a:pt x="10398125" y="3560763"/>
                    <a:pt x="10396538" y="3560763"/>
                    <a:pt x="10396538" y="3562350"/>
                  </a:cubicBezTo>
                  <a:cubicBezTo>
                    <a:pt x="10310812" y="3562350"/>
                    <a:pt x="10225088" y="3562350"/>
                    <a:pt x="10137775" y="3562350"/>
                  </a:cubicBezTo>
                  <a:cubicBezTo>
                    <a:pt x="10137775" y="3560763"/>
                    <a:pt x="10137775" y="3560763"/>
                    <a:pt x="10137775" y="3559175"/>
                  </a:cubicBezTo>
                  <a:close/>
                  <a:moveTo>
                    <a:pt x="9813925" y="3551237"/>
                  </a:moveTo>
                  <a:cubicBezTo>
                    <a:pt x="9863138" y="3551237"/>
                    <a:pt x="9912350" y="3551237"/>
                    <a:pt x="9959975" y="3551237"/>
                  </a:cubicBezTo>
                  <a:cubicBezTo>
                    <a:pt x="9959975" y="3552825"/>
                    <a:pt x="9959975" y="3552825"/>
                    <a:pt x="9959975" y="3554412"/>
                  </a:cubicBezTo>
                  <a:cubicBezTo>
                    <a:pt x="9912350" y="3554412"/>
                    <a:pt x="9863138" y="3554412"/>
                    <a:pt x="9813925" y="3554412"/>
                  </a:cubicBezTo>
                  <a:cubicBezTo>
                    <a:pt x="9813925" y="3552825"/>
                    <a:pt x="9813925" y="3552825"/>
                    <a:pt x="9813925" y="3551237"/>
                  </a:cubicBezTo>
                  <a:close/>
                  <a:moveTo>
                    <a:pt x="3160731" y="3541712"/>
                  </a:moveTo>
                  <a:cubicBezTo>
                    <a:pt x="3216293" y="3541712"/>
                    <a:pt x="3270269" y="3541712"/>
                    <a:pt x="3324245" y="3545416"/>
                  </a:cubicBezTo>
                  <a:cubicBezTo>
                    <a:pt x="3095642" y="3550972"/>
                    <a:pt x="2865456" y="3558381"/>
                    <a:pt x="2636856" y="3563937"/>
                  </a:cubicBezTo>
                  <a:cubicBezTo>
                    <a:pt x="1976453" y="3580606"/>
                    <a:pt x="1316053" y="3597275"/>
                    <a:pt x="657242" y="3613943"/>
                  </a:cubicBezTo>
                  <a:cubicBezTo>
                    <a:pt x="438168" y="3619500"/>
                    <a:pt x="219093" y="3625056"/>
                    <a:pt x="18" y="3630612"/>
                  </a:cubicBezTo>
                  <a:cubicBezTo>
                    <a:pt x="18" y="3615795"/>
                    <a:pt x="18" y="3600979"/>
                    <a:pt x="18" y="3586162"/>
                  </a:cubicBezTo>
                  <a:cubicBezTo>
                    <a:pt x="328630" y="3582458"/>
                    <a:pt x="655654" y="3576902"/>
                    <a:pt x="984267" y="3573198"/>
                  </a:cubicBezTo>
                  <a:cubicBezTo>
                    <a:pt x="1709753" y="3562085"/>
                    <a:pt x="2435244" y="3552825"/>
                    <a:pt x="3160731" y="3541712"/>
                  </a:cubicBezTo>
                  <a:close/>
                  <a:moveTo>
                    <a:pt x="17" y="3409950"/>
                  </a:moveTo>
                  <a:cubicBezTo>
                    <a:pt x="93679" y="3409950"/>
                    <a:pt x="188929" y="3409950"/>
                    <a:pt x="282592" y="3411782"/>
                  </a:cubicBezTo>
                  <a:cubicBezTo>
                    <a:pt x="866791" y="3424604"/>
                    <a:pt x="1452578" y="3435594"/>
                    <a:pt x="2038365" y="3448416"/>
                  </a:cubicBezTo>
                  <a:cubicBezTo>
                    <a:pt x="2195533" y="3450248"/>
                    <a:pt x="2352694" y="3455743"/>
                    <a:pt x="2509855" y="3457575"/>
                  </a:cubicBezTo>
                  <a:cubicBezTo>
                    <a:pt x="2106632" y="3457575"/>
                    <a:pt x="1701816" y="3457575"/>
                    <a:pt x="1298591" y="3457575"/>
                  </a:cubicBezTo>
                  <a:cubicBezTo>
                    <a:pt x="879491" y="3457575"/>
                    <a:pt x="460392" y="3457575"/>
                    <a:pt x="41292" y="3457575"/>
                  </a:cubicBezTo>
                  <a:cubicBezTo>
                    <a:pt x="27004" y="3457575"/>
                    <a:pt x="14304" y="3455743"/>
                    <a:pt x="17" y="3453911"/>
                  </a:cubicBezTo>
                  <a:cubicBezTo>
                    <a:pt x="17" y="3439258"/>
                    <a:pt x="17" y="3424604"/>
                    <a:pt x="17" y="3409950"/>
                  </a:cubicBezTo>
                  <a:close/>
                  <a:moveTo>
                    <a:pt x="12192000" y="3365502"/>
                  </a:moveTo>
                  <a:cubicBezTo>
                    <a:pt x="12192000" y="3395047"/>
                    <a:pt x="12192000" y="3424595"/>
                    <a:pt x="12192000" y="3454141"/>
                  </a:cubicBezTo>
                  <a:cubicBezTo>
                    <a:pt x="12171362" y="3454141"/>
                    <a:pt x="12149138" y="3455988"/>
                    <a:pt x="12128500" y="3454141"/>
                  </a:cubicBezTo>
                  <a:cubicBezTo>
                    <a:pt x="11337925" y="3450448"/>
                    <a:pt x="10548937" y="3446754"/>
                    <a:pt x="9758362" y="3443061"/>
                  </a:cubicBezTo>
                  <a:cubicBezTo>
                    <a:pt x="9736137" y="3443061"/>
                    <a:pt x="9713912" y="3443061"/>
                    <a:pt x="9691687" y="3435674"/>
                  </a:cubicBezTo>
                  <a:cubicBezTo>
                    <a:pt x="9790112" y="3431981"/>
                    <a:pt x="9888537" y="3430134"/>
                    <a:pt x="9986962" y="3426442"/>
                  </a:cubicBezTo>
                  <a:cubicBezTo>
                    <a:pt x="10498137" y="3413514"/>
                    <a:pt x="11009312" y="3400588"/>
                    <a:pt x="11520487" y="3387662"/>
                  </a:cubicBezTo>
                  <a:cubicBezTo>
                    <a:pt x="11733212" y="3382121"/>
                    <a:pt x="11947525" y="3374734"/>
                    <a:pt x="12160250" y="3369195"/>
                  </a:cubicBezTo>
                  <a:cubicBezTo>
                    <a:pt x="12171362" y="3369195"/>
                    <a:pt x="12180888" y="3367349"/>
                    <a:pt x="12192000" y="3365502"/>
                  </a:cubicBezTo>
                  <a:close/>
                  <a:moveTo>
                    <a:pt x="13" y="3241675"/>
                  </a:moveTo>
                  <a:cubicBezTo>
                    <a:pt x="558813" y="3267437"/>
                    <a:pt x="1116024" y="3293197"/>
                    <a:pt x="1674824" y="3318958"/>
                  </a:cubicBezTo>
                  <a:cubicBezTo>
                    <a:pt x="1674824" y="3320799"/>
                    <a:pt x="1674824" y="3320799"/>
                    <a:pt x="1674824" y="3322639"/>
                  </a:cubicBezTo>
                  <a:cubicBezTo>
                    <a:pt x="1116024" y="3311598"/>
                    <a:pt x="558813" y="3298717"/>
                    <a:pt x="13" y="3285838"/>
                  </a:cubicBezTo>
                  <a:cubicBezTo>
                    <a:pt x="13" y="3271117"/>
                    <a:pt x="13" y="3256396"/>
                    <a:pt x="13" y="3241675"/>
                  </a:cubicBezTo>
                  <a:close/>
                  <a:moveTo>
                    <a:pt x="12192000" y="3211515"/>
                  </a:moveTo>
                  <a:cubicBezTo>
                    <a:pt x="12192000" y="3228076"/>
                    <a:pt x="12192000" y="3246476"/>
                    <a:pt x="12192000" y="3263037"/>
                  </a:cubicBezTo>
                  <a:cubicBezTo>
                    <a:pt x="12079288" y="3266714"/>
                    <a:pt x="11968162" y="3272236"/>
                    <a:pt x="11855450" y="3275916"/>
                  </a:cubicBezTo>
                  <a:cubicBezTo>
                    <a:pt x="11249025" y="3296156"/>
                    <a:pt x="10642600" y="3314557"/>
                    <a:pt x="10034587" y="3334797"/>
                  </a:cubicBezTo>
                  <a:cubicBezTo>
                    <a:pt x="9612312" y="3347678"/>
                    <a:pt x="9188450" y="3360557"/>
                    <a:pt x="8766175" y="3373438"/>
                  </a:cubicBezTo>
                  <a:cubicBezTo>
                    <a:pt x="8739187" y="3373438"/>
                    <a:pt x="8713787" y="3373438"/>
                    <a:pt x="8688387" y="3369758"/>
                  </a:cubicBezTo>
                  <a:cubicBezTo>
                    <a:pt x="8813800" y="3364239"/>
                    <a:pt x="8939212" y="3356877"/>
                    <a:pt x="9064625" y="3351358"/>
                  </a:cubicBezTo>
                  <a:cubicBezTo>
                    <a:pt x="9485312" y="3332957"/>
                    <a:pt x="9904412" y="3314557"/>
                    <a:pt x="10323512" y="3294316"/>
                  </a:cubicBezTo>
                  <a:cubicBezTo>
                    <a:pt x="10621962" y="3281438"/>
                    <a:pt x="10920412" y="3268556"/>
                    <a:pt x="11218862" y="3255675"/>
                  </a:cubicBezTo>
                  <a:cubicBezTo>
                    <a:pt x="11542712" y="3240957"/>
                    <a:pt x="11868150" y="3226236"/>
                    <a:pt x="12192000" y="3211515"/>
                  </a:cubicBezTo>
                  <a:close/>
                  <a:moveTo>
                    <a:pt x="8" y="3051177"/>
                  </a:moveTo>
                  <a:cubicBezTo>
                    <a:pt x="76208" y="3058435"/>
                    <a:pt x="153996" y="3065691"/>
                    <a:pt x="230196" y="3072949"/>
                  </a:cubicBezTo>
                  <a:cubicBezTo>
                    <a:pt x="479433" y="3092904"/>
                    <a:pt x="728670" y="3112862"/>
                    <a:pt x="976321" y="3140075"/>
                  </a:cubicBezTo>
                  <a:cubicBezTo>
                    <a:pt x="650883" y="3120118"/>
                    <a:pt x="325446" y="3100164"/>
                    <a:pt x="8" y="3080204"/>
                  </a:cubicBezTo>
                  <a:cubicBezTo>
                    <a:pt x="8" y="3071135"/>
                    <a:pt x="8" y="3060249"/>
                    <a:pt x="8" y="3051177"/>
                  </a:cubicBezTo>
                  <a:close/>
                  <a:moveTo>
                    <a:pt x="12192000" y="3036892"/>
                  </a:moveTo>
                  <a:cubicBezTo>
                    <a:pt x="12192000" y="3051516"/>
                    <a:pt x="12192000" y="3066141"/>
                    <a:pt x="12192000" y="3080763"/>
                  </a:cubicBezTo>
                  <a:cubicBezTo>
                    <a:pt x="11912600" y="3097215"/>
                    <a:pt x="11634787" y="3113668"/>
                    <a:pt x="11355387" y="3128292"/>
                  </a:cubicBezTo>
                  <a:cubicBezTo>
                    <a:pt x="11125200" y="3142916"/>
                    <a:pt x="10896600" y="3155712"/>
                    <a:pt x="10668000" y="3168509"/>
                  </a:cubicBezTo>
                  <a:cubicBezTo>
                    <a:pt x="10385425" y="3184961"/>
                    <a:pt x="10102850" y="3201411"/>
                    <a:pt x="9820275" y="3217866"/>
                  </a:cubicBezTo>
                  <a:cubicBezTo>
                    <a:pt x="9793287" y="3217866"/>
                    <a:pt x="9764712" y="3217866"/>
                    <a:pt x="9736137" y="3216035"/>
                  </a:cubicBezTo>
                  <a:cubicBezTo>
                    <a:pt x="9845675" y="3206898"/>
                    <a:pt x="9956800" y="3199586"/>
                    <a:pt x="10066337" y="3190443"/>
                  </a:cubicBezTo>
                  <a:cubicBezTo>
                    <a:pt x="10325100" y="3172163"/>
                    <a:pt x="10582275" y="3153884"/>
                    <a:pt x="10839450" y="3133776"/>
                  </a:cubicBezTo>
                  <a:cubicBezTo>
                    <a:pt x="11056937" y="3119152"/>
                    <a:pt x="11274425" y="3102699"/>
                    <a:pt x="11491912" y="3088077"/>
                  </a:cubicBezTo>
                  <a:cubicBezTo>
                    <a:pt x="11725275" y="3071625"/>
                    <a:pt x="11958638" y="3053344"/>
                    <a:pt x="12192000" y="3036892"/>
                  </a:cubicBezTo>
                  <a:close/>
                  <a:moveTo>
                    <a:pt x="21" y="2882908"/>
                  </a:moveTo>
                  <a:cubicBezTo>
                    <a:pt x="138134" y="2895730"/>
                    <a:pt x="276246" y="2908552"/>
                    <a:pt x="414359" y="2923207"/>
                  </a:cubicBezTo>
                  <a:cubicBezTo>
                    <a:pt x="598508" y="2941525"/>
                    <a:pt x="782658" y="2959843"/>
                    <a:pt x="966808" y="2978159"/>
                  </a:cubicBezTo>
                  <a:cubicBezTo>
                    <a:pt x="1179532" y="3000138"/>
                    <a:pt x="1390669" y="3020289"/>
                    <a:pt x="1601807" y="3042268"/>
                  </a:cubicBezTo>
                  <a:cubicBezTo>
                    <a:pt x="1809769" y="3062414"/>
                    <a:pt x="2017731" y="3082565"/>
                    <a:pt x="2225699" y="3102716"/>
                  </a:cubicBezTo>
                  <a:cubicBezTo>
                    <a:pt x="2459060" y="3126527"/>
                    <a:pt x="2692422" y="3150339"/>
                    <a:pt x="2927375" y="3174151"/>
                  </a:cubicBezTo>
                  <a:cubicBezTo>
                    <a:pt x="3132159" y="3194299"/>
                    <a:pt x="3336948" y="3214448"/>
                    <a:pt x="3543323" y="3234596"/>
                  </a:cubicBezTo>
                  <a:cubicBezTo>
                    <a:pt x="3624283" y="3241923"/>
                    <a:pt x="3706833" y="3251082"/>
                    <a:pt x="3789381" y="3263904"/>
                  </a:cubicBezTo>
                  <a:cubicBezTo>
                    <a:pt x="3738583" y="3260241"/>
                    <a:pt x="3686196" y="3258408"/>
                    <a:pt x="3635395" y="3252914"/>
                  </a:cubicBezTo>
                  <a:cubicBezTo>
                    <a:pt x="3411562" y="3234596"/>
                    <a:pt x="3189311" y="3216278"/>
                    <a:pt x="2965474" y="3197962"/>
                  </a:cubicBezTo>
                  <a:cubicBezTo>
                    <a:pt x="2711473" y="3175983"/>
                    <a:pt x="2459060" y="3155835"/>
                    <a:pt x="2205061" y="3133854"/>
                  </a:cubicBezTo>
                  <a:cubicBezTo>
                    <a:pt x="1985982" y="3117368"/>
                    <a:pt x="1766906" y="3099050"/>
                    <a:pt x="1547832" y="3080734"/>
                  </a:cubicBezTo>
                  <a:cubicBezTo>
                    <a:pt x="1293832" y="3058753"/>
                    <a:pt x="1041420" y="3038605"/>
                    <a:pt x="787420" y="3016626"/>
                  </a:cubicBezTo>
                  <a:cubicBezTo>
                    <a:pt x="568346" y="2998308"/>
                    <a:pt x="349271" y="2981822"/>
                    <a:pt x="130196" y="2963504"/>
                  </a:cubicBezTo>
                  <a:cubicBezTo>
                    <a:pt x="85746" y="2959843"/>
                    <a:pt x="42884" y="2958011"/>
                    <a:pt x="21" y="2956178"/>
                  </a:cubicBezTo>
                  <a:cubicBezTo>
                    <a:pt x="21" y="2932366"/>
                    <a:pt x="21" y="2906722"/>
                    <a:pt x="21" y="2882908"/>
                  </a:cubicBezTo>
                  <a:close/>
                  <a:moveTo>
                    <a:pt x="12192000" y="2844806"/>
                  </a:moveTo>
                  <a:cubicBezTo>
                    <a:pt x="12192000" y="2859522"/>
                    <a:pt x="12192000" y="2874238"/>
                    <a:pt x="12192000" y="2888952"/>
                  </a:cubicBezTo>
                  <a:cubicBezTo>
                    <a:pt x="11969750" y="2909188"/>
                    <a:pt x="11749087" y="2927581"/>
                    <a:pt x="11526837" y="2947817"/>
                  </a:cubicBezTo>
                  <a:cubicBezTo>
                    <a:pt x="11288712" y="2969891"/>
                    <a:pt x="11049000" y="2990124"/>
                    <a:pt x="10809287" y="3010360"/>
                  </a:cubicBezTo>
                  <a:cubicBezTo>
                    <a:pt x="10599737" y="3028753"/>
                    <a:pt x="10390187" y="3047149"/>
                    <a:pt x="10179050" y="3065542"/>
                  </a:cubicBezTo>
                  <a:cubicBezTo>
                    <a:pt x="10118725" y="3071059"/>
                    <a:pt x="10058400" y="3076581"/>
                    <a:pt x="9996487" y="3076581"/>
                  </a:cubicBezTo>
                  <a:cubicBezTo>
                    <a:pt x="10094912" y="3065542"/>
                    <a:pt x="10193337" y="3054503"/>
                    <a:pt x="10293350" y="3043467"/>
                  </a:cubicBezTo>
                  <a:cubicBezTo>
                    <a:pt x="10518775" y="3019556"/>
                    <a:pt x="10744200" y="2995643"/>
                    <a:pt x="10969625" y="2973570"/>
                  </a:cubicBezTo>
                  <a:cubicBezTo>
                    <a:pt x="11160125" y="2953334"/>
                    <a:pt x="11350625" y="2933101"/>
                    <a:pt x="11541125" y="2912866"/>
                  </a:cubicBezTo>
                  <a:cubicBezTo>
                    <a:pt x="11749087" y="2890792"/>
                    <a:pt x="11958638" y="2868719"/>
                    <a:pt x="12166600" y="2846646"/>
                  </a:cubicBezTo>
                  <a:cubicBezTo>
                    <a:pt x="12174538" y="2844806"/>
                    <a:pt x="12184062" y="2844806"/>
                    <a:pt x="12192000" y="2844806"/>
                  </a:cubicBezTo>
                  <a:close/>
                  <a:moveTo>
                    <a:pt x="20" y="2684468"/>
                  </a:moveTo>
                  <a:cubicBezTo>
                    <a:pt x="120670" y="2700970"/>
                    <a:pt x="241320" y="2715639"/>
                    <a:pt x="361970" y="2732139"/>
                  </a:cubicBezTo>
                  <a:cubicBezTo>
                    <a:pt x="571519" y="2759642"/>
                    <a:pt x="779482" y="2788975"/>
                    <a:pt x="989031" y="2816476"/>
                  </a:cubicBezTo>
                  <a:cubicBezTo>
                    <a:pt x="1214456" y="2847647"/>
                    <a:pt x="1441468" y="2876981"/>
                    <a:pt x="1666893" y="2908151"/>
                  </a:cubicBezTo>
                  <a:cubicBezTo>
                    <a:pt x="1893905" y="2939320"/>
                    <a:pt x="2122510" y="2968656"/>
                    <a:pt x="2349522" y="2999822"/>
                  </a:cubicBezTo>
                  <a:cubicBezTo>
                    <a:pt x="2517797" y="3023657"/>
                    <a:pt x="2686071" y="3045658"/>
                    <a:pt x="2852758" y="3074991"/>
                  </a:cubicBezTo>
                  <a:cubicBezTo>
                    <a:pt x="2794020" y="3067658"/>
                    <a:pt x="2733697" y="3062157"/>
                    <a:pt x="2673371" y="3054826"/>
                  </a:cubicBezTo>
                  <a:cubicBezTo>
                    <a:pt x="2463821" y="3032824"/>
                    <a:pt x="2252686" y="3008991"/>
                    <a:pt x="2043130" y="2985155"/>
                  </a:cubicBezTo>
                  <a:cubicBezTo>
                    <a:pt x="1812943" y="2959487"/>
                    <a:pt x="1584343" y="2933819"/>
                    <a:pt x="1354155" y="2906317"/>
                  </a:cubicBezTo>
                  <a:cubicBezTo>
                    <a:pt x="1147781" y="2884316"/>
                    <a:pt x="941406" y="2860481"/>
                    <a:pt x="735031" y="2838479"/>
                  </a:cubicBezTo>
                  <a:cubicBezTo>
                    <a:pt x="506432" y="2812810"/>
                    <a:pt x="276245" y="2787145"/>
                    <a:pt x="47645" y="2761474"/>
                  </a:cubicBezTo>
                  <a:cubicBezTo>
                    <a:pt x="31770" y="2759642"/>
                    <a:pt x="15895" y="2759642"/>
                    <a:pt x="20" y="2757809"/>
                  </a:cubicBezTo>
                  <a:cubicBezTo>
                    <a:pt x="20" y="2733974"/>
                    <a:pt x="20" y="2708306"/>
                    <a:pt x="20" y="2684468"/>
                  </a:cubicBezTo>
                  <a:close/>
                  <a:moveTo>
                    <a:pt x="12192000" y="2647951"/>
                  </a:moveTo>
                  <a:cubicBezTo>
                    <a:pt x="12192000" y="2655182"/>
                    <a:pt x="12192000" y="2662414"/>
                    <a:pt x="12192000" y="2669646"/>
                  </a:cubicBezTo>
                  <a:cubicBezTo>
                    <a:pt x="12079288" y="2682303"/>
                    <a:pt x="11964988" y="2696767"/>
                    <a:pt x="11852275" y="2709422"/>
                  </a:cubicBezTo>
                  <a:cubicBezTo>
                    <a:pt x="11837988" y="2711232"/>
                    <a:pt x="11823700" y="2713039"/>
                    <a:pt x="11807825" y="2707616"/>
                  </a:cubicBezTo>
                  <a:cubicBezTo>
                    <a:pt x="11936412" y="2687726"/>
                    <a:pt x="12063412" y="2667839"/>
                    <a:pt x="12192000" y="2647951"/>
                  </a:cubicBezTo>
                  <a:close/>
                  <a:moveTo>
                    <a:pt x="19" y="2493972"/>
                  </a:moveTo>
                  <a:cubicBezTo>
                    <a:pt x="233381" y="2532481"/>
                    <a:pt x="466744" y="2572821"/>
                    <a:pt x="700106" y="2611328"/>
                  </a:cubicBezTo>
                  <a:cubicBezTo>
                    <a:pt x="969981" y="2657170"/>
                    <a:pt x="1241443" y="2701180"/>
                    <a:pt x="1512905" y="2747022"/>
                  </a:cubicBezTo>
                  <a:cubicBezTo>
                    <a:pt x="1782780" y="2792867"/>
                    <a:pt x="2054242" y="2836877"/>
                    <a:pt x="2324121" y="2882719"/>
                  </a:cubicBezTo>
                  <a:cubicBezTo>
                    <a:pt x="2432071" y="2901056"/>
                    <a:pt x="2538432" y="2917560"/>
                    <a:pt x="2643208" y="2943233"/>
                  </a:cubicBezTo>
                  <a:cubicBezTo>
                    <a:pt x="2600345" y="2935897"/>
                    <a:pt x="2557482" y="2932230"/>
                    <a:pt x="2514619" y="2924896"/>
                  </a:cubicBezTo>
                  <a:cubicBezTo>
                    <a:pt x="2112985" y="2868050"/>
                    <a:pt x="1712929" y="2809369"/>
                    <a:pt x="1312880" y="2752525"/>
                  </a:cubicBezTo>
                  <a:cubicBezTo>
                    <a:pt x="944580" y="2699347"/>
                    <a:pt x="577868" y="2648002"/>
                    <a:pt x="211156" y="2594826"/>
                  </a:cubicBezTo>
                  <a:cubicBezTo>
                    <a:pt x="141306" y="2585657"/>
                    <a:pt x="69869" y="2576489"/>
                    <a:pt x="19" y="2567320"/>
                  </a:cubicBezTo>
                  <a:cubicBezTo>
                    <a:pt x="19" y="2543480"/>
                    <a:pt x="19" y="2517812"/>
                    <a:pt x="19" y="2493972"/>
                  </a:cubicBezTo>
                  <a:close/>
                  <a:moveTo>
                    <a:pt x="12192000" y="2457452"/>
                  </a:moveTo>
                  <a:cubicBezTo>
                    <a:pt x="12192000" y="2462933"/>
                    <a:pt x="12192000" y="2466587"/>
                    <a:pt x="12192000" y="2472068"/>
                  </a:cubicBezTo>
                  <a:cubicBezTo>
                    <a:pt x="12076112" y="2492166"/>
                    <a:pt x="11960225" y="2510437"/>
                    <a:pt x="11844337" y="2530536"/>
                  </a:cubicBezTo>
                  <a:cubicBezTo>
                    <a:pt x="11782425" y="2541499"/>
                    <a:pt x="11720512" y="2550635"/>
                    <a:pt x="11657012" y="2554288"/>
                  </a:cubicBezTo>
                  <a:cubicBezTo>
                    <a:pt x="11834812" y="2521400"/>
                    <a:pt x="12014200" y="2490340"/>
                    <a:pt x="12192000" y="2457452"/>
                  </a:cubicBezTo>
                  <a:close/>
                  <a:moveTo>
                    <a:pt x="11" y="2317750"/>
                  </a:moveTo>
                  <a:cubicBezTo>
                    <a:pt x="85736" y="2334205"/>
                    <a:pt x="171461" y="2348831"/>
                    <a:pt x="255599" y="2367112"/>
                  </a:cubicBezTo>
                  <a:cubicBezTo>
                    <a:pt x="554048" y="2425610"/>
                    <a:pt x="850910" y="2485935"/>
                    <a:pt x="1149361" y="2544432"/>
                  </a:cubicBezTo>
                  <a:cubicBezTo>
                    <a:pt x="1165236" y="2548088"/>
                    <a:pt x="1179523" y="2551744"/>
                    <a:pt x="1195398" y="2559054"/>
                  </a:cubicBezTo>
                  <a:cubicBezTo>
                    <a:pt x="1143010" y="2551744"/>
                    <a:pt x="1090623" y="2542602"/>
                    <a:pt x="1038235" y="2533462"/>
                  </a:cubicBezTo>
                  <a:cubicBezTo>
                    <a:pt x="731848" y="2480450"/>
                    <a:pt x="425461" y="2429265"/>
                    <a:pt x="119073" y="2376247"/>
                  </a:cubicBezTo>
                  <a:cubicBezTo>
                    <a:pt x="79386" y="2368940"/>
                    <a:pt x="39698" y="2361624"/>
                    <a:pt x="11" y="2354313"/>
                  </a:cubicBezTo>
                  <a:cubicBezTo>
                    <a:pt x="11" y="2341514"/>
                    <a:pt x="11" y="2330549"/>
                    <a:pt x="11" y="2317750"/>
                  </a:cubicBezTo>
                  <a:close/>
                  <a:moveTo>
                    <a:pt x="16" y="2119317"/>
                  </a:moveTo>
                  <a:cubicBezTo>
                    <a:pt x="73041" y="2135807"/>
                    <a:pt x="147653" y="2148635"/>
                    <a:pt x="220678" y="2166954"/>
                  </a:cubicBezTo>
                  <a:cubicBezTo>
                    <a:pt x="785828" y="2297038"/>
                    <a:pt x="1349389" y="2428964"/>
                    <a:pt x="1914539" y="2559051"/>
                  </a:cubicBezTo>
                  <a:cubicBezTo>
                    <a:pt x="1936763" y="2564548"/>
                    <a:pt x="1960576" y="2570041"/>
                    <a:pt x="1984388" y="2582868"/>
                  </a:cubicBezTo>
                  <a:cubicBezTo>
                    <a:pt x="1927239" y="2570041"/>
                    <a:pt x="1871677" y="2559051"/>
                    <a:pt x="1814526" y="2548058"/>
                  </a:cubicBezTo>
                  <a:cubicBezTo>
                    <a:pt x="1370027" y="2456447"/>
                    <a:pt x="927115" y="2364832"/>
                    <a:pt x="482616" y="2273220"/>
                  </a:cubicBezTo>
                  <a:cubicBezTo>
                    <a:pt x="325453" y="2240246"/>
                    <a:pt x="168291" y="2209097"/>
                    <a:pt x="11129" y="2176113"/>
                  </a:cubicBezTo>
                  <a:cubicBezTo>
                    <a:pt x="7954" y="2174283"/>
                    <a:pt x="3191" y="2172453"/>
                    <a:pt x="16" y="2170620"/>
                  </a:cubicBezTo>
                  <a:cubicBezTo>
                    <a:pt x="16" y="2154130"/>
                    <a:pt x="16" y="2135807"/>
                    <a:pt x="16" y="2119317"/>
                  </a:cubicBezTo>
                  <a:close/>
                  <a:moveTo>
                    <a:pt x="12192000" y="2060581"/>
                  </a:moveTo>
                  <a:cubicBezTo>
                    <a:pt x="12192000" y="2069772"/>
                    <a:pt x="12192000" y="2080801"/>
                    <a:pt x="12192000" y="2089992"/>
                  </a:cubicBezTo>
                  <a:cubicBezTo>
                    <a:pt x="12012612" y="2130426"/>
                    <a:pt x="11833225" y="2172704"/>
                    <a:pt x="11653838" y="2213142"/>
                  </a:cubicBezTo>
                  <a:cubicBezTo>
                    <a:pt x="11469688" y="2255420"/>
                    <a:pt x="11287125" y="2295860"/>
                    <a:pt x="11102975" y="2338137"/>
                  </a:cubicBezTo>
                  <a:cubicBezTo>
                    <a:pt x="11096625" y="2339976"/>
                    <a:pt x="11088688" y="2339976"/>
                    <a:pt x="11080750" y="2334461"/>
                  </a:cubicBezTo>
                  <a:cubicBezTo>
                    <a:pt x="11172825" y="2312402"/>
                    <a:pt x="11264900" y="2288507"/>
                    <a:pt x="11358562" y="2266449"/>
                  </a:cubicBezTo>
                  <a:cubicBezTo>
                    <a:pt x="11631612" y="2200275"/>
                    <a:pt x="11904662" y="2132264"/>
                    <a:pt x="12176125" y="2066096"/>
                  </a:cubicBezTo>
                  <a:cubicBezTo>
                    <a:pt x="12182475" y="2064257"/>
                    <a:pt x="12187238" y="2062419"/>
                    <a:pt x="12192000" y="2060581"/>
                  </a:cubicBezTo>
                  <a:close/>
                  <a:moveTo>
                    <a:pt x="16" y="1914535"/>
                  </a:moveTo>
                  <a:cubicBezTo>
                    <a:pt x="590566" y="2074097"/>
                    <a:pt x="1181115" y="2233651"/>
                    <a:pt x="1770076" y="2393216"/>
                  </a:cubicBezTo>
                  <a:cubicBezTo>
                    <a:pt x="1770076" y="2395052"/>
                    <a:pt x="1770076" y="2396881"/>
                    <a:pt x="1770076" y="2398719"/>
                  </a:cubicBezTo>
                  <a:cubicBezTo>
                    <a:pt x="1712927" y="2385884"/>
                    <a:pt x="1655777" y="2373039"/>
                    <a:pt x="1598627" y="2358367"/>
                  </a:cubicBezTo>
                  <a:cubicBezTo>
                    <a:pt x="1071577" y="2233651"/>
                    <a:pt x="546115" y="2107107"/>
                    <a:pt x="19066" y="1982395"/>
                  </a:cubicBezTo>
                  <a:cubicBezTo>
                    <a:pt x="12716" y="1980561"/>
                    <a:pt x="6366" y="1980561"/>
                    <a:pt x="16" y="1980561"/>
                  </a:cubicBezTo>
                  <a:cubicBezTo>
                    <a:pt x="16" y="1958552"/>
                    <a:pt x="16" y="1936544"/>
                    <a:pt x="16" y="1914535"/>
                  </a:cubicBezTo>
                  <a:close/>
                  <a:moveTo>
                    <a:pt x="12192000" y="1892308"/>
                  </a:moveTo>
                  <a:cubicBezTo>
                    <a:pt x="12192000" y="1905151"/>
                    <a:pt x="12192000" y="1916161"/>
                    <a:pt x="12192000" y="1929004"/>
                  </a:cubicBezTo>
                  <a:cubicBezTo>
                    <a:pt x="12055475" y="1962031"/>
                    <a:pt x="11918950" y="1995058"/>
                    <a:pt x="11782425" y="2028085"/>
                  </a:cubicBezTo>
                  <a:cubicBezTo>
                    <a:pt x="11282362" y="2151013"/>
                    <a:pt x="10782300" y="2273945"/>
                    <a:pt x="10282237" y="2396881"/>
                  </a:cubicBezTo>
                  <a:cubicBezTo>
                    <a:pt x="10279062" y="2398719"/>
                    <a:pt x="10274300" y="2396881"/>
                    <a:pt x="10269537" y="2393216"/>
                  </a:cubicBezTo>
                  <a:cubicBezTo>
                    <a:pt x="10366375" y="2367524"/>
                    <a:pt x="10461625" y="2343672"/>
                    <a:pt x="10556875" y="2317983"/>
                  </a:cubicBezTo>
                  <a:cubicBezTo>
                    <a:pt x="11096625" y="2178538"/>
                    <a:pt x="11637962" y="2039094"/>
                    <a:pt x="12177712" y="1899647"/>
                  </a:cubicBezTo>
                  <a:cubicBezTo>
                    <a:pt x="12182475" y="1897812"/>
                    <a:pt x="12187238" y="1894143"/>
                    <a:pt x="12192000" y="1892308"/>
                  </a:cubicBezTo>
                  <a:close/>
                  <a:moveTo>
                    <a:pt x="12192000" y="1687521"/>
                  </a:moveTo>
                  <a:cubicBezTo>
                    <a:pt x="12192000" y="1704007"/>
                    <a:pt x="12192000" y="1722324"/>
                    <a:pt x="12192000" y="1738809"/>
                  </a:cubicBezTo>
                  <a:cubicBezTo>
                    <a:pt x="12034838" y="1782771"/>
                    <a:pt x="11877675" y="1826733"/>
                    <a:pt x="11720512" y="1868863"/>
                  </a:cubicBezTo>
                  <a:cubicBezTo>
                    <a:pt x="11272838" y="1989757"/>
                    <a:pt x="10823575" y="2112478"/>
                    <a:pt x="10375900" y="2233372"/>
                  </a:cubicBezTo>
                  <a:cubicBezTo>
                    <a:pt x="10369550" y="2235201"/>
                    <a:pt x="10363200" y="2235201"/>
                    <a:pt x="10356850" y="2231536"/>
                  </a:cubicBezTo>
                  <a:cubicBezTo>
                    <a:pt x="10440988" y="2205899"/>
                    <a:pt x="10525125" y="2182083"/>
                    <a:pt x="10609262" y="2156438"/>
                  </a:cubicBezTo>
                  <a:cubicBezTo>
                    <a:pt x="11129962" y="2002579"/>
                    <a:pt x="11652250" y="1848713"/>
                    <a:pt x="12174538" y="1694847"/>
                  </a:cubicBezTo>
                  <a:cubicBezTo>
                    <a:pt x="12180888" y="1693016"/>
                    <a:pt x="12185650" y="1689353"/>
                    <a:pt x="12192000" y="1687521"/>
                  </a:cubicBezTo>
                  <a:close/>
                  <a:moveTo>
                    <a:pt x="17" y="1533535"/>
                  </a:moveTo>
                  <a:cubicBezTo>
                    <a:pt x="207980" y="1601371"/>
                    <a:pt x="414355" y="1669206"/>
                    <a:pt x="622317" y="1737042"/>
                  </a:cubicBezTo>
                  <a:cubicBezTo>
                    <a:pt x="1085866" y="1889214"/>
                    <a:pt x="1547828" y="2041385"/>
                    <a:pt x="2011378" y="2193554"/>
                  </a:cubicBezTo>
                  <a:cubicBezTo>
                    <a:pt x="2020902" y="2197213"/>
                    <a:pt x="2030428" y="2199050"/>
                    <a:pt x="2038365" y="2206382"/>
                  </a:cubicBezTo>
                  <a:cubicBezTo>
                    <a:pt x="2033603" y="2206382"/>
                    <a:pt x="2027253" y="2208217"/>
                    <a:pt x="2022491" y="2206382"/>
                  </a:cubicBezTo>
                  <a:cubicBezTo>
                    <a:pt x="1347803" y="2001051"/>
                    <a:pt x="674704" y="1797544"/>
                    <a:pt x="17" y="1592205"/>
                  </a:cubicBezTo>
                  <a:cubicBezTo>
                    <a:pt x="17" y="1572037"/>
                    <a:pt x="17" y="1553702"/>
                    <a:pt x="17" y="1533535"/>
                  </a:cubicBezTo>
                  <a:close/>
                  <a:moveTo>
                    <a:pt x="12192000" y="1474798"/>
                  </a:moveTo>
                  <a:cubicBezTo>
                    <a:pt x="12192000" y="1498627"/>
                    <a:pt x="12192000" y="1524290"/>
                    <a:pt x="12192000" y="1548120"/>
                  </a:cubicBezTo>
                  <a:cubicBezTo>
                    <a:pt x="12065000" y="1586613"/>
                    <a:pt x="11936412" y="1623274"/>
                    <a:pt x="11809412" y="1661768"/>
                  </a:cubicBezTo>
                  <a:cubicBezTo>
                    <a:pt x="11261725" y="1828575"/>
                    <a:pt x="10714038" y="1993547"/>
                    <a:pt x="10166350" y="2160346"/>
                  </a:cubicBezTo>
                  <a:cubicBezTo>
                    <a:pt x="10160000" y="2162183"/>
                    <a:pt x="10153650" y="2162183"/>
                    <a:pt x="10147300" y="2160346"/>
                  </a:cubicBezTo>
                  <a:cubicBezTo>
                    <a:pt x="10153650" y="2156683"/>
                    <a:pt x="10160000" y="2153018"/>
                    <a:pt x="10167938" y="2151187"/>
                  </a:cubicBezTo>
                  <a:cubicBezTo>
                    <a:pt x="10834688" y="1927558"/>
                    <a:pt x="11501438" y="1703928"/>
                    <a:pt x="12168188" y="1480297"/>
                  </a:cubicBezTo>
                  <a:cubicBezTo>
                    <a:pt x="12176125" y="1478464"/>
                    <a:pt x="12184062" y="1476631"/>
                    <a:pt x="12192000" y="1474798"/>
                  </a:cubicBezTo>
                  <a:close/>
                  <a:moveTo>
                    <a:pt x="0" y="1357312"/>
                  </a:moveTo>
                  <a:cubicBezTo>
                    <a:pt x="44451" y="1371764"/>
                    <a:pt x="90488" y="1386216"/>
                    <a:pt x="134938" y="1400668"/>
                  </a:cubicBezTo>
                  <a:cubicBezTo>
                    <a:pt x="134938" y="1404281"/>
                    <a:pt x="133351" y="1406087"/>
                    <a:pt x="133351" y="1409700"/>
                  </a:cubicBezTo>
                  <a:cubicBezTo>
                    <a:pt x="88901" y="1395248"/>
                    <a:pt x="44451" y="1378990"/>
                    <a:pt x="0" y="1364538"/>
                  </a:cubicBezTo>
                  <a:cubicBezTo>
                    <a:pt x="0" y="1362732"/>
                    <a:pt x="0" y="1359119"/>
                    <a:pt x="0" y="1357312"/>
                  </a:cubicBezTo>
                  <a:close/>
                  <a:moveTo>
                    <a:pt x="12192000" y="1298580"/>
                  </a:moveTo>
                  <a:cubicBezTo>
                    <a:pt x="12192000" y="1305903"/>
                    <a:pt x="12192000" y="1313226"/>
                    <a:pt x="12192000" y="1320548"/>
                  </a:cubicBezTo>
                  <a:cubicBezTo>
                    <a:pt x="11988800" y="1390115"/>
                    <a:pt x="11787188" y="1459681"/>
                    <a:pt x="11583988" y="1529248"/>
                  </a:cubicBezTo>
                  <a:cubicBezTo>
                    <a:pt x="11393488" y="1595153"/>
                    <a:pt x="11201400" y="1661058"/>
                    <a:pt x="11010900" y="1726963"/>
                  </a:cubicBezTo>
                  <a:cubicBezTo>
                    <a:pt x="11004550" y="1728794"/>
                    <a:pt x="10998200" y="1728794"/>
                    <a:pt x="10991850" y="1725132"/>
                  </a:cubicBezTo>
                  <a:cubicBezTo>
                    <a:pt x="11391900" y="1582338"/>
                    <a:pt x="11791950" y="1441375"/>
                    <a:pt x="12192000" y="1298580"/>
                  </a:cubicBezTo>
                  <a:close/>
                  <a:moveTo>
                    <a:pt x="7" y="1144592"/>
                  </a:moveTo>
                  <a:cubicBezTo>
                    <a:pt x="292108" y="1258031"/>
                    <a:pt x="584207" y="1371469"/>
                    <a:pt x="876307" y="1484908"/>
                  </a:cubicBezTo>
                  <a:cubicBezTo>
                    <a:pt x="947745" y="1514183"/>
                    <a:pt x="1020770" y="1541628"/>
                    <a:pt x="1090620" y="1576392"/>
                  </a:cubicBezTo>
                  <a:cubicBezTo>
                    <a:pt x="727082" y="1437337"/>
                    <a:pt x="363545" y="1298283"/>
                    <a:pt x="7" y="1159229"/>
                  </a:cubicBezTo>
                  <a:cubicBezTo>
                    <a:pt x="7" y="1153740"/>
                    <a:pt x="7" y="1150081"/>
                    <a:pt x="7" y="1144592"/>
                  </a:cubicBezTo>
                  <a:close/>
                  <a:moveTo>
                    <a:pt x="12192000" y="1085852"/>
                  </a:moveTo>
                  <a:cubicBezTo>
                    <a:pt x="12192000" y="1091343"/>
                    <a:pt x="12192000" y="1095003"/>
                    <a:pt x="12192000" y="1100494"/>
                  </a:cubicBezTo>
                  <a:cubicBezTo>
                    <a:pt x="12068175" y="1148081"/>
                    <a:pt x="11944350" y="1193839"/>
                    <a:pt x="11820525" y="1241427"/>
                  </a:cubicBezTo>
                  <a:cubicBezTo>
                    <a:pt x="11818938" y="1237766"/>
                    <a:pt x="11818938" y="1235936"/>
                    <a:pt x="11817350" y="1232275"/>
                  </a:cubicBezTo>
                  <a:cubicBezTo>
                    <a:pt x="11942762" y="1184688"/>
                    <a:pt x="12066588" y="1135270"/>
                    <a:pt x="12192000" y="1085852"/>
                  </a:cubicBezTo>
                  <a:close/>
                  <a:moveTo>
                    <a:pt x="12" y="946156"/>
                  </a:moveTo>
                  <a:cubicBezTo>
                    <a:pt x="73037" y="975507"/>
                    <a:pt x="146062" y="1004858"/>
                    <a:pt x="217499" y="1034209"/>
                  </a:cubicBezTo>
                  <a:cubicBezTo>
                    <a:pt x="657237" y="1219490"/>
                    <a:pt x="1095386" y="1404768"/>
                    <a:pt x="1533535" y="1590047"/>
                  </a:cubicBezTo>
                  <a:cubicBezTo>
                    <a:pt x="1541473" y="1593716"/>
                    <a:pt x="1549410" y="1597385"/>
                    <a:pt x="1555760" y="1606557"/>
                  </a:cubicBezTo>
                  <a:cubicBezTo>
                    <a:pt x="1544648" y="1602888"/>
                    <a:pt x="1533535" y="1599219"/>
                    <a:pt x="1524010" y="1595550"/>
                  </a:cubicBezTo>
                  <a:cubicBezTo>
                    <a:pt x="1025536" y="1393762"/>
                    <a:pt x="528649" y="1193807"/>
                    <a:pt x="30174" y="992017"/>
                  </a:cubicBezTo>
                  <a:cubicBezTo>
                    <a:pt x="20649" y="988348"/>
                    <a:pt x="9537" y="986514"/>
                    <a:pt x="12" y="982845"/>
                  </a:cubicBezTo>
                  <a:cubicBezTo>
                    <a:pt x="12" y="970004"/>
                    <a:pt x="12" y="958997"/>
                    <a:pt x="12" y="946156"/>
                  </a:cubicBezTo>
                  <a:close/>
                  <a:moveTo>
                    <a:pt x="5" y="727078"/>
                  </a:moveTo>
                  <a:cubicBezTo>
                    <a:pt x="93667" y="771039"/>
                    <a:pt x="185742" y="813169"/>
                    <a:pt x="279405" y="857131"/>
                  </a:cubicBezTo>
                  <a:cubicBezTo>
                    <a:pt x="333380" y="882775"/>
                    <a:pt x="387355" y="908419"/>
                    <a:pt x="439743" y="941390"/>
                  </a:cubicBezTo>
                  <a:cubicBezTo>
                    <a:pt x="428630" y="937727"/>
                    <a:pt x="419105" y="932232"/>
                    <a:pt x="407993" y="928569"/>
                  </a:cubicBezTo>
                  <a:cubicBezTo>
                    <a:pt x="282580" y="871785"/>
                    <a:pt x="155580" y="815001"/>
                    <a:pt x="30167" y="760049"/>
                  </a:cubicBezTo>
                  <a:cubicBezTo>
                    <a:pt x="20642" y="754554"/>
                    <a:pt x="9530" y="752722"/>
                    <a:pt x="5" y="749058"/>
                  </a:cubicBezTo>
                  <a:cubicBezTo>
                    <a:pt x="5" y="741732"/>
                    <a:pt x="5" y="734405"/>
                    <a:pt x="5" y="727078"/>
                  </a:cubicBezTo>
                  <a:close/>
                  <a:moveTo>
                    <a:pt x="12192000" y="609612"/>
                  </a:moveTo>
                  <a:cubicBezTo>
                    <a:pt x="12192000" y="640751"/>
                    <a:pt x="12192000" y="673722"/>
                    <a:pt x="12192000" y="704861"/>
                  </a:cubicBezTo>
                  <a:cubicBezTo>
                    <a:pt x="12174538" y="710357"/>
                    <a:pt x="12157075" y="715852"/>
                    <a:pt x="12141200" y="723178"/>
                  </a:cubicBezTo>
                  <a:cubicBezTo>
                    <a:pt x="11136312" y="1173786"/>
                    <a:pt x="10129837" y="1626224"/>
                    <a:pt x="9124950" y="2076830"/>
                  </a:cubicBezTo>
                  <a:cubicBezTo>
                    <a:pt x="9113837" y="2082325"/>
                    <a:pt x="9104312" y="2085988"/>
                    <a:pt x="9091612" y="2084156"/>
                  </a:cubicBezTo>
                  <a:cubicBezTo>
                    <a:pt x="10125075" y="1593252"/>
                    <a:pt x="11158537" y="1100517"/>
                    <a:pt x="12192000" y="609612"/>
                  </a:cubicBezTo>
                  <a:close/>
                  <a:moveTo>
                    <a:pt x="12192000" y="433394"/>
                  </a:moveTo>
                  <a:cubicBezTo>
                    <a:pt x="12192000" y="448061"/>
                    <a:pt x="12192000" y="462729"/>
                    <a:pt x="12192000" y="477396"/>
                  </a:cubicBezTo>
                  <a:cubicBezTo>
                    <a:pt x="12180888" y="481063"/>
                    <a:pt x="12169775" y="484730"/>
                    <a:pt x="12158662" y="488397"/>
                  </a:cubicBezTo>
                  <a:cubicBezTo>
                    <a:pt x="11664950" y="728579"/>
                    <a:pt x="11171238" y="966927"/>
                    <a:pt x="10675938" y="1205277"/>
                  </a:cubicBezTo>
                  <a:cubicBezTo>
                    <a:pt x="10666412" y="1210777"/>
                    <a:pt x="10656888" y="1214444"/>
                    <a:pt x="10645775" y="1212610"/>
                  </a:cubicBezTo>
                  <a:cubicBezTo>
                    <a:pt x="10655300" y="1207110"/>
                    <a:pt x="10664825" y="1201610"/>
                    <a:pt x="10674350" y="1196110"/>
                  </a:cubicBezTo>
                  <a:cubicBezTo>
                    <a:pt x="11174412" y="944926"/>
                    <a:pt x="11674475" y="693743"/>
                    <a:pt x="12174538" y="442561"/>
                  </a:cubicBezTo>
                  <a:cubicBezTo>
                    <a:pt x="12180888" y="438894"/>
                    <a:pt x="12185650" y="437060"/>
                    <a:pt x="12192000" y="433394"/>
                  </a:cubicBezTo>
                  <a:close/>
                  <a:moveTo>
                    <a:pt x="13" y="293695"/>
                  </a:moveTo>
                  <a:cubicBezTo>
                    <a:pt x="487376" y="553881"/>
                    <a:pt x="974738" y="812235"/>
                    <a:pt x="1462100" y="1072423"/>
                  </a:cubicBezTo>
                  <a:cubicBezTo>
                    <a:pt x="1462100" y="1074256"/>
                    <a:pt x="1460512" y="1076088"/>
                    <a:pt x="1460512" y="1077920"/>
                  </a:cubicBezTo>
                  <a:cubicBezTo>
                    <a:pt x="1450988" y="1074256"/>
                    <a:pt x="1441463" y="1068759"/>
                    <a:pt x="1431938" y="1065094"/>
                  </a:cubicBezTo>
                  <a:cubicBezTo>
                    <a:pt x="963626" y="830558"/>
                    <a:pt x="496901" y="597856"/>
                    <a:pt x="30176" y="365154"/>
                  </a:cubicBezTo>
                  <a:cubicBezTo>
                    <a:pt x="20651" y="359657"/>
                    <a:pt x="9539" y="355993"/>
                    <a:pt x="13" y="352328"/>
                  </a:cubicBezTo>
                  <a:cubicBezTo>
                    <a:pt x="13" y="332173"/>
                    <a:pt x="13" y="313850"/>
                    <a:pt x="13" y="293695"/>
                  </a:cubicBezTo>
                  <a:close/>
                  <a:moveTo>
                    <a:pt x="12192000" y="212732"/>
                  </a:moveTo>
                  <a:cubicBezTo>
                    <a:pt x="12192000" y="221898"/>
                    <a:pt x="12192000" y="232898"/>
                    <a:pt x="12192000" y="242064"/>
                  </a:cubicBezTo>
                  <a:cubicBezTo>
                    <a:pt x="12068175" y="306228"/>
                    <a:pt x="11942762" y="370392"/>
                    <a:pt x="11818938" y="436389"/>
                  </a:cubicBezTo>
                  <a:cubicBezTo>
                    <a:pt x="11314112" y="702210"/>
                    <a:pt x="10807700" y="968032"/>
                    <a:pt x="10301288" y="1233854"/>
                  </a:cubicBezTo>
                  <a:cubicBezTo>
                    <a:pt x="10291762" y="1239354"/>
                    <a:pt x="10282238" y="1243021"/>
                    <a:pt x="10271125" y="1241187"/>
                  </a:cubicBezTo>
                  <a:cubicBezTo>
                    <a:pt x="10280650" y="1235688"/>
                    <a:pt x="10290175" y="1230187"/>
                    <a:pt x="10299700" y="1224688"/>
                  </a:cubicBezTo>
                  <a:cubicBezTo>
                    <a:pt x="10920412" y="891035"/>
                    <a:pt x="11539538" y="559217"/>
                    <a:pt x="12160250" y="225565"/>
                  </a:cubicBezTo>
                  <a:cubicBezTo>
                    <a:pt x="12169775" y="220065"/>
                    <a:pt x="12180888" y="216399"/>
                    <a:pt x="12192000" y="212732"/>
                  </a:cubicBezTo>
                  <a:close/>
                  <a:moveTo>
                    <a:pt x="11" y="73031"/>
                  </a:moveTo>
                  <a:cubicBezTo>
                    <a:pt x="374661" y="285955"/>
                    <a:pt x="747723" y="497043"/>
                    <a:pt x="1122373" y="709966"/>
                  </a:cubicBezTo>
                  <a:cubicBezTo>
                    <a:pt x="1192223" y="750348"/>
                    <a:pt x="1263660" y="790730"/>
                    <a:pt x="1331923" y="836619"/>
                  </a:cubicBezTo>
                  <a:cubicBezTo>
                    <a:pt x="887423" y="594327"/>
                    <a:pt x="444511" y="352035"/>
                    <a:pt x="11" y="109742"/>
                  </a:cubicBezTo>
                  <a:cubicBezTo>
                    <a:pt x="11" y="96893"/>
                    <a:pt x="11" y="85880"/>
                    <a:pt x="11" y="73031"/>
                  </a:cubicBezTo>
                  <a:close/>
                  <a:moveTo>
                    <a:pt x="12090400" y="12"/>
                  </a:moveTo>
                  <a:cubicBezTo>
                    <a:pt x="12123738" y="12"/>
                    <a:pt x="12158662" y="12"/>
                    <a:pt x="12192000" y="12"/>
                  </a:cubicBezTo>
                  <a:cubicBezTo>
                    <a:pt x="12192000" y="12845"/>
                    <a:pt x="12192000" y="23845"/>
                    <a:pt x="12192000" y="36678"/>
                  </a:cubicBezTo>
                  <a:cubicBezTo>
                    <a:pt x="12180888" y="42178"/>
                    <a:pt x="12169775" y="45845"/>
                    <a:pt x="12160250" y="51345"/>
                  </a:cubicBezTo>
                  <a:cubicBezTo>
                    <a:pt x="10922000" y="744330"/>
                    <a:pt x="9682162" y="1437318"/>
                    <a:pt x="8443912" y="2128469"/>
                  </a:cubicBezTo>
                  <a:cubicBezTo>
                    <a:pt x="8432800" y="2135801"/>
                    <a:pt x="8420100" y="2143135"/>
                    <a:pt x="8405812" y="2143135"/>
                  </a:cubicBezTo>
                  <a:cubicBezTo>
                    <a:pt x="8415337" y="2137632"/>
                    <a:pt x="8424862" y="2132136"/>
                    <a:pt x="8435975" y="2126634"/>
                  </a:cubicBezTo>
                  <a:cubicBezTo>
                    <a:pt x="9644062" y="1424485"/>
                    <a:pt x="10853737" y="722331"/>
                    <a:pt x="12061825" y="22012"/>
                  </a:cubicBezTo>
                  <a:cubicBezTo>
                    <a:pt x="12071350" y="14679"/>
                    <a:pt x="12080875" y="7346"/>
                    <a:pt x="12090400" y="12"/>
                  </a:cubicBezTo>
                  <a:close/>
                  <a:moveTo>
                    <a:pt x="10496550" y="12"/>
                  </a:moveTo>
                  <a:cubicBezTo>
                    <a:pt x="10542588" y="12"/>
                    <a:pt x="10590212" y="12"/>
                    <a:pt x="10636250" y="12"/>
                  </a:cubicBezTo>
                  <a:cubicBezTo>
                    <a:pt x="10528300" y="82505"/>
                    <a:pt x="10421938" y="164997"/>
                    <a:pt x="10313988" y="245657"/>
                  </a:cubicBezTo>
                  <a:cubicBezTo>
                    <a:pt x="9534525" y="834103"/>
                    <a:pt x="8755062" y="1420718"/>
                    <a:pt x="7977187" y="2007332"/>
                  </a:cubicBezTo>
                  <a:cubicBezTo>
                    <a:pt x="7966075" y="2016498"/>
                    <a:pt x="7954962" y="2023831"/>
                    <a:pt x="7940675" y="2025664"/>
                  </a:cubicBezTo>
                  <a:cubicBezTo>
                    <a:pt x="7994650" y="1981668"/>
                    <a:pt x="8048625" y="1939505"/>
                    <a:pt x="8104187" y="1895509"/>
                  </a:cubicBezTo>
                  <a:cubicBezTo>
                    <a:pt x="8893175" y="1270397"/>
                    <a:pt x="9682162" y="647120"/>
                    <a:pt x="10471150" y="22010"/>
                  </a:cubicBezTo>
                  <a:cubicBezTo>
                    <a:pt x="10480675" y="14678"/>
                    <a:pt x="10488612" y="7345"/>
                    <a:pt x="10496550" y="12"/>
                  </a:cubicBezTo>
                  <a:close/>
                  <a:moveTo>
                    <a:pt x="1695466" y="10"/>
                  </a:moveTo>
                  <a:cubicBezTo>
                    <a:pt x="1728804" y="10"/>
                    <a:pt x="1763728" y="10"/>
                    <a:pt x="1797066" y="10"/>
                  </a:cubicBezTo>
                  <a:cubicBezTo>
                    <a:pt x="1879616" y="69690"/>
                    <a:pt x="1960578" y="139371"/>
                    <a:pt x="2043128" y="207217"/>
                  </a:cubicBezTo>
                  <a:cubicBezTo>
                    <a:pt x="2500333" y="586791"/>
                    <a:pt x="2959119" y="966364"/>
                    <a:pt x="3416321" y="1345939"/>
                  </a:cubicBezTo>
                  <a:cubicBezTo>
                    <a:pt x="3425845" y="1351440"/>
                    <a:pt x="3433781" y="1358775"/>
                    <a:pt x="3438544" y="1371611"/>
                  </a:cubicBezTo>
                  <a:cubicBezTo>
                    <a:pt x="3429019" y="1364276"/>
                    <a:pt x="3419494" y="1358775"/>
                    <a:pt x="3411557" y="1351440"/>
                  </a:cubicBezTo>
                  <a:cubicBezTo>
                    <a:pt x="2846406" y="909519"/>
                    <a:pt x="2282846" y="465767"/>
                    <a:pt x="1719278" y="23848"/>
                  </a:cubicBezTo>
                  <a:cubicBezTo>
                    <a:pt x="1709753" y="16513"/>
                    <a:pt x="1703403" y="7345"/>
                    <a:pt x="1695466" y="10"/>
                  </a:cubicBezTo>
                  <a:close/>
                  <a:moveTo>
                    <a:pt x="2724168" y="10"/>
                  </a:moveTo>
                  <a:cubicBezTo>
                    <a:pt x="2747981" y="10"/>
                    <a:pt x="2770204" y="10"/>
                    <a:pt x="2794018" y="10"/>
                  </a:cubicBezTo>
                  <a:cubicBezTo>
                    <a:pt x="2933718" y="150318"/>
                    <a:pt x="3073417" y="302459"/>
                    <a:pt x="3214707" y="452766"/>
                  </a:cubicBezTo>
                  <a:cubicBezTo>
                    <a:pt x="3605229" y="872529"/>
                    <a:pt x="3997344" y="1292292"/>
                    <a:pt x="4389444" y="1712056"/>
                  </a:cubicBezTo>
                  <a:cubicBezTo>
                    <a:pt x="4392620" y="1715722"/>
                    <a:pt x="4397379" y="1719388"/>
                    <a:pt x="4402141" y="1721221"/>
                  </a:cubicBezTo>
                  <a:cubicBezTo>
                    <a:pt x="4400554" y="1724887"/>
                    <a:pt x="4398967" y="1726720"/>
                    <a:pt x="4395794" y="1730386"/>
                  </a:cubicBezTo>
                  <a:cubicBezTo>
                    <a:pt x="4389444" y="1723054"/>
                    <a:pt x="4383096" y="1717554"/>
                    <a:pt x="4375153" y="1710222"/>
                  </a:cubicBezTo>
                  <a:cubicBezTo>
                    <a:pt x="4038617" y="1361947"/>
                    <a:pt x="3702066" y="1013671"/>
                    <a:pt x="3365520" y="667230"/>
                  </a:cubicBezTo>
                  <a:cubicBezTo>
                    <a:pt x="3159144" y="452766"/>
                    <a:pt x="2952769" y="240136"/>
                    <a:pt x="2746392" y="25672"/>
                  </a:cubicBezTo>
                  <a:cubicBezTo>
                    <a:pt x="2738457" y="18340"/>
                    <a:pt x="2732107" y="9175"/>
                    <a:pt x="2724168" y="10"/>
                  </a:cubicBezTo>
                  <a:close/>
                  <a:moveTo>
                    <a:pt x="10325100" y="10"/>
                  </a:moveTo>
                  <a:cubicBezTo>
                    <a:pt x="10348912" y="10"/>
                    <a:pt x="10371138" y="10"/>
                    <a:pt x="10394950" y="10"/>
                  </a:cubicBezTo>
                  <a:cubicBezTo>
                    <a:pt x="10302875" y="75159"/>
                    <a:pt x="10210800" y="150309"/>
                    <a:pt x="10117137" y="223626"/>
                  </a:cubicBezTo>
                  <a:cubicBezTo>
                    <a:pt x="9504362" y="711181"/>
                    <a:pt x="8891587" y="1196906"/>
                    <a:pt x="8278812" y="1682631"/>
                  </a:cubicBezTo>
                  <a:cubicBezTo>
                    <a:pt x="8270874" y="1688129"/>
                    <a:pt x="8261349" y="1695461"/>
                    <a:pt x="8250237" y="1695461"/>
                  </a:cubicBezTo>
                  <a:cubicBezTo>
                    <a:pt x="8258174" y="1688129"/>
                    <a:pt x="8267699" y="1680797"/>
                    <a:pt x="8277224" y="1673466"/>
                  </a:cubicBezTo>
                  <a:cubicBezTo>
                    <a:pt x="8951912" y="1123589"/>
                    <a:pt x="9626600" y="573713"/>
                    <a:pt x="10301288" y="23838"/>
                  </a:cubicBezTo>
                  <a:cubicBezTo>
                    <a:pt x="10309225" y="16506"/>
                    <a:pt x="10317162" y="7341"/>
                    <a:pt x="10325100" y="10"/>
                  </a:cubicBezTo>
                  <a:close/>
                  <a:moveTo>
                    <a:pt x="1930413" y="8"/>
                  </a:moveTo>
                  <a:cubicBezTo>
                    <a:pt x="1957400" y="8"/>
                    <a:pt x="1985975" y="8"/>
                    <a:pt x="2012963" y="8"/>
                  </a:cubicBezTo>
                  <a:cubicBezTo>
                    <a:pt x="2190767" y="153979"/>
                    <a:pt x="2366978" y="309784"/>
                    <a:pt x="2544778" y="463755"/>
                  </a:cubicBezTo>
                  <a:cubicBezTo>
                    <a:pt x="2832117" y="714874"/>
                    <a:pt x="3121041" y="967826"/>
                    <a:pt x="3409966" y="1218947"/>
                  </a:cubicBezTo>
                  <a:cubicBezTo>
                    <a:pt x="3419491" y="1226279"/>
                    <a:pt x="3427428" y="1233611"/>
                    <a:pt x="3432192" y="1244609"/>
                  </a:cubicBezTo>
                  <a:cubicBezTo>
                    <a:pt x="3425841" y="1240943"/>
                    <a:pt x="3417903" y="1235444"/>
                    <a:pt x="3411555" y="1229945"/>
                  </a:cubicBezTo>
                  <a:cubicBezTo>
                    <a:pt x="2922603" y="824853"/>
                    <a:pt x="2433654" y="419763"/>
                    <a:pt x="1944701" y="14672"/>
                  </a:cubicBezTo>
                  <a:cubicBezTo>
                    <a:pt x="1939937" y="9173"/>
                    <a:pt x="1935176" y="5507"/>
                    <a:pt x="1930413" y="8"/>
                  </a:cubicBezTo>
                  <a:close/>
                  <a:moveTo>
                    <a:pt x="11747500" y="8"/>
                  </a:moveTo>
                  <a:cubicBezTo>
                    <a:pt x="11780838" y="8"/>
                    <a:pt x="11815762" y="8"/>
                    <a:pt x="11849100" y="8"/>
                  </a:cubicBezTo>
                  <a:cubicBezTo>
                    <a:pt x="11841162" y="5513"/>
                    <a:pt x="11834812" y="12853"/>
                    <a:pt x="11826875" y="18358"/>
                  </a:cubicBezTo>
                  <a:cubicBezTo>
                    <a:pt x="11372850" y="284432"/>
                    <a:pt x="10918825" y="550506"/>
                    <a:pt x="10463212" y="816580"/>
                  </a:cubicBezTo>
                  <a:cubicBezTo>
                    <a:pt x="10456862" y="820250"/>
                    <a:pt x="10450512" y="823920"/>
                    <a:pt x="10442575" y="823920"/>
                  </a:cubicBezTo>
                  <a:cubicBezTo>
                    <a:pt x="10453688" y="814745"/>
                    <a:pt x="10466388" y="807405"/>
                    <a:pt x="10479088" y="800065"/>
                  </a:cubicBezTo>
                  <a:cubicBezTo>
                    <a:pt x="10891838" y="539496"/>
                    <a:pt x="11306175" y="278927"/>
                    <a:pt x="11720512" y="20193"/>
                  </a:cubicBezTo>
                  <a:cubicBezTo>
                    <a:pt x="11730038" y="12853"/>
                    <a:pt x="11737975" y="7348"/>
                    <a:pt x="11747500" y="8"/>
                  </a:cubicBezTo>
                  <a:close/>
                  <a:moveTo>
                    <a:pt x="9467850" y="7"/>
                  </a:moveTo>
                  <a:cubicBezTo>
                    <a:pt x="9482138" y="7"/>
                    <a:pt x="9498012" y="7"/>
                    <a:pt x="9512300" y="7"/>
                  </a:cubicBezTo>
                  <a:cubicBezTo>
                    <a:pt x="9507538" y="7343"/>
                    <a:pt x="9502775" y="16513"/>
                    <a:pt x="9496425" y="22015"/>
                  </a:cubicBezTo>
                  <a:cubicBezTo>
                    <a:pt x="9039225" y="480501"/>
                    <a:pt x="8580438" y="938986"/>
                    <a:pt x="8121650" y="1397472"/>
                  </a:cubicBezTo>
                  <a:cubicBezTo>
                    <a:pt x="8113712" y="1406643"/>
                    <a:pt x="8104187" y="1415812"/>
                    <a:pt x="8089900" y="1417646"/>
                  </a:cubicBezTo>
                  <a:cubicBezTo>
                    <a:pt x="8153400" y="1353457"/>
                    <a:pt x="8215312" y="1289270"/>
                    <a:pt x="8278812" y="1225082"/>
                  </a:cubicBezTo>
                  <a:cubicBezTo>
                    <a:pt x="8669338" y="823447"/>
                    <a:pt x="9059862" y="421814"/>
                    <a:pt x="9450388" y="20181"/>
                  </a:cubicBezTo>
                  <a:cubicBezTo>
                    <a:pt x="9456738" y="14679"/>
                    <a:pt x="9461500" y="7343"/>
                    <a:pt x="9467850" y="7"/>
                  </a:cubicBezTo>
                  <a:close/>
                  <a:moveTo>
                    <a:pt x="2552714" y="7"/>
                  </a:moveTo>
                  <a:cubicBezTo>
                    <a:pt x="2573351" y="7"/>
                    <a:pt x="2595577" y="7"/>
                    <a:pt x="2616215" y="7"/>
                  </a:cubicBezTo>
                  <a:cubicBezTo>
                    <a:pt x="2705113" y="91735"/>
                    <a:pt x="2794013" y="185298"/>
                    <a:pt x="2882914" y="277026"/>
                  </a:cubicBezTo>
                  <a:cubicBezTo>
                    <a:pt x="3148027" y="548541"/>
                    <a:pt x="3413140" y="820056"/>
                    <a:pt x="3678252" y="1091572"/>
                  </a:cubicBezTo>
                  <a:cubicBezTo>
                    <a:pt x="3681425" y="1095241"/>
                    <a:pt x="3687776" y="1097076"/>
                    <a:pt x="3690950" y="1100745"/>
                  </a:cubicBezTo>
                  <a:cubicBezTo>
                    <a:pt x="3689363" y="1102580"/>
                    <a:pt x="3687776" y="1104414"/>
                    <a:pt x="3686188" y="1108083"/>
                  </a:cubicBezTo>
                  <a:cubicBezTo>
                    <a:pt x="3678252" y="1100745"/>
                    <a:pt x="3670313" y="1095241"/>
                    <a:pt x="3662375" y="1087903"/>
                  </a:cubicBezTo>
                  <a:cubicBezTo>
                    <a:pt x="3295664" y="730162"/>
                    <a:pt x="2930539" y="374258"/>
                    <a:pt x="2563827" y="16518"/>
                  </a:cubicBezTo>
                  <a:cubicBezTo>
                    <a:pt x="2559063" y="11015"/>
                    <a:pt x="2555889" y="5511"/>
                    <a:pt x="2552714" y="7"/>
                  </a:cubicBezTo>
                  <a:close/>
                  <a:moveTo>
                    <a:pt x="9848850" y="6"/>
                  </a:moveTo>
                  <a:cubicBezTo>
                    <a:pt x="9863138" y="6"/>
                    <a:pt x="9879012" y="6"/>
                    <a:pt x="9893300" y="6"/>
                  </a:cubicBezTo>
                  <a:cubicBezTo>
                    <a:pt x="9823450" y="64222"/>
                    <a:pt x="9755188" y="128438"/>
                    <a:pt x="9685338" y="190819"/>
                  </a:cubicBezTo>
                  <a:cubicBezTo>
                    <a:pt x="9350375" y="495385"/>
                    <a:pt x="9015412" y="798115"/>
                    <a:pt x="8678862" y="1100847"/>
                  </a:cubicBezTo>
                  <a:cubicBezTo>
                    <a:pt x="8670925" y="1108187"/>
                    <a:pt x="8661400" y="1115525"/>
                    <a:pt x="8648700" y="1119195"/>
                  </a:cubicBezTo>
                  <a:cubicBezTo>
                    <a:pt x="8655050" y="1111856"/>
                    <a:pt x="8661400" y="1104517"/>
                    <a:pt x="8667750" y="1099013"/>
                  </a:cubicBezTo>
                  <a:cubicBezTo>
                    <a:pt x="9055100" y="739404"/>
                    <a:pt x="9440862" y="381631"/>
                    <a:pt x="9828212" y="22023"/>
                  </a:cubicBezTo>
                  <a:cubicBezTo>
                    <a:pt x="9834562" y="14684"/>
                    <a:pt x="9842500" y="7345"/>
                    <a:pt x="9848850" y="6"/>
                  </a:cubicBezTo>
                  <a:close/>
                  <a:moveTo>
                    <a:pt x="8534400" y="6"/>
                  </a:moveTo>
                  <a:cubicBezTo>
                    <a:pt x="8545512" y="6"/>
                    <a:pt x="8555038" y="6"/>
                    <a:pt x="8566150" y="6"/>
                  </a:cubicBezTo>
                  <a:cubicBezTo>
                    <a:pt x="8501062" y="91664"/>
                    <a:pt x="8435975" y="183322"/>
                    <a:pt x="8370887" y="273146"/>
                  </a:cubicBezTo>
                  <a:cubicBezTo>
                    <a:pt x="8137525" y="597615"/>
                    <a:pt x="7904162" y="920251"/>
                    <a:pt x="7669212" y="1242887"/>
                  </a:cubicBezTo>
                  <a:cubicBezTo>
                    <a:pt x="7666037" y="1250220"/>
                    <a:pt x="7659687" y="1255719"/>
                    <a:pt x="7650162" y="1255719"/>
                  </a:cubicBezTo>
                  <a:cubicBezTo>
                    <a:pt x="7945437" y="837759"/>
                    <a:pt x="8239125" y="417966"/>
                    <a:pt x="8534400" y="6"/>
                  </a:cubicBezTo>
                  <a:close/>
                  <a:moveTo>
                    <a:pt x="571509" y="5"/>
                  </a:moveTo>
                  <a:cubicBezTo>
                    <a:pt x="595322" y="5"/>
                    <a:pt x="617547" y="5"/>
                    <a:pt x="641360" y="5"/>
                  </a:cubicBezTo>
                  <a:cubicBezTo>
                    <a:pt x="763596" y="80843"/>
                    <a:pt x="884247" y="163518"/>
                    <a:pt x="1006484" y="244356"/>
                  </a:cubicBezTo>
                  <a:cubicBezTo>
                    <a:pt x="1127134" y="325193"/>
                    <a:pt x="1247784" y="406031"/>
                    <a:pt x="1366847" y="490543"/>
                  </a:cubicBezTo>
                  <a:cubicBezTo>
                    <a:pt x="1362084" y="488706"/>
                    <a:pt x="1357322" y="488706"/>
                    <a:pt x="1354147" y="485032"/>
                  </a:cubicBezTo>
                  <a:cubicBezTo>
                    <a:pt x="1095384" y="327031"/>
                    <a:pt x="836621" y="167192"/>
                    <a:pt x="579447" y="7354"/>
                  </a:cubicBezTo>
                  <a:cubicBezTo>
                    <a:pt x="576272" y="5517"/>
                    <a:pt x="574685" y="1843"/>
                    <a:pt x="571509" y="5"/>
                  </a:cubicBezTo>
                  <a:close/>
                  <a:moveTo>
                    <a:pt x="4343401" y="5"/>
                  </a:moveTo>
                  <a:cubicBezTo>
                    <a:pt x="4351342" y="5"/>
                    <a:pt x="4360865" y="5"/>
                    <a:pt x="4368803" y="5"/>
                  </a:cubicBezTo>
                  <a:cubicBezTo>
                    <a:pt x="4373564" y="14673"/>
                    <a:pt x="4378326" y="29341"/>
                    <a:pt x="4384677" y="42175"/>
                  </a:cubicBezTo>
                  <a:cubicBezTo>
                    <a:pt x="4535491" y="355702"/>
                    <a:pt x="4686302" y="667396"/>
                    <a:pt x="4837113" y="979089"/>
                  </a:cubicBezTo>
                  <a:cubicBezTo>
                    <a:pt x="4841876" y="990090"/>
                    <a:pt x="4846638" y="1002924"/>
                    <a:pt x="4846638" y="1017592"/>
                  </a:cubicBezTo>
                  <a:cubicBezTo>
                    <a:pt x="4821239" y="968088"/>
                    <a:pt x="4797427" y="918584"/>
                    <a:pt x="4773617" y="870913"/>
                  </a:cubicBezTo>
                  <a:cubicBezTo>
                    <a:pt x="4633916" y="590389"/>
                    <a:pt x="4494215" y="311698"/>
                    <a:pt x="4356103" y="33008"/>
                  </a:cubicBezTo>
                  <a:cubicBezTo>
                    <a:pt x="4349752" y="22007"/>
                    <a:pt x="4346577" y="11006"/>
                    <a:pt x="4343401" y="5"/>
                  </a:cubicBezTo>
                  <a:close/>
                  <a:moveTo>
                    <a:pt x="7943850" y="5"/>
                  </a:moveTo>
                  <a:cubicBezTo>
                    <a:pt x="7951787" y="5"/>
                    <a:pt x="7961312" y="5"/>
                    <a:pt x="7969250" y="5"/>
                  </a:cubicBezTo>
                  <a:cubicBezTo>
                    <a:pt x="7964487" y="9180"/>
                    <a:pt x="7961312" y="20191"/>
                    <a:pt x="7956550" y="29367"/>
                  </a:cubicBezTo>
                  <a:cubicBezTo>
                    <a:pt x="7807325" y="295459"/>
                    <a:pt x="7659687" y="561552"/>
                    <a:pt x="7510462" y="829480"/>
                  </a:cubicBezTo>
                  <a:cubicBezTo>
                    <a:pt x="7505700" y="836821"/>
                    <a:pt x="7502525" y="842326"/>
                    <a:pt x="7493000" y="858842"/>
                  </a:cubicBezTo>
                  <a:cubicBezTo>
                    <a:pt x="7496175" y="844161"/>
                    <a:pt x="7496175" y="838656"/>
                    <a:pt x="7497762" y="834986"/>
                  </a:cubicBezTo>
                  <a:cubicBezTo>
                    <a:pt x="7646987" y="556047"/>
                    <a:pt x="7794625" y="278943"/>
                    <a:pt x="7943850" y="5"/>
                  </a:cubicBezTo>
                  <a:close/>
                  <a:moveTo>
                    <a:pt x="3657608" y="4"/>
                  </a:moveTo>
                  <a:cubicBezTo>
                    <a:pt x="3663958" y="4"/>
                    <a:pt x="3670307" y="4"/>
                    <a:pt x="3676658" y="4"/>
                  </a:cubicBezTo>
                  <a:cubicBezTo>
                    <a:pt x="3870333" y="284448"/>
                    <a:pt x="4062420" y="568893"/>
                    <a:pt x="4256089" y="853337"/>
                  </a:cubicBezTo>
                  <a:cubicBezTo>
                    <a:pt x="4254502" y="855172"/>
                    <a:pt x="4252916" y="857007"/>
                    <a:pt x="4252916" y="858842"/>
                  </a:cubicBezTo>
                  <a:cubicBezTo>
                    <a:pt x="4249740" y="857007"/>
                    <a:pt x="4246563" y="855172"/>
                    <a:pt x="4244976" y="851502"/>
                  </a:cubicBezTo>
                  <a:cubicBezTo>
                    <a:pt x="4048133" y="568893"/>
                    <a:pt x="3852869" y="284448"/>
                    <a:pt x="3657608" y="4"/>
                  </a:cubicBezTo>
                  <a:close/>
                  <a:moveTo>
                    <a:pt x="11423650" y="4"/>
                  </a:moveTo>
                  <a:cubicBezTo>
                    <a:pt x="11441112" y="4"/>
                    <a:pt x="11456988" y="4"/>
                    <a:pt x="11474450" y="4"/>
                  </a:cubicBezTo>
                  <a:cubicBezTo>
                    <a:pt x="11396662" y="49585"/>
                    <a:pt x="11317288" y="101003"/>
                    <a:pt x="11239500" y="150584"/>
                  </a:cubicBezTo>
                  <a:cubicBezTo>
                    <a:pt x="11136312" y="214857"/>
                    <a:pt x="11031538" y="280965"/>
                    <a:pt x="10925175" y="339729"/>
                  </a:cubicBezTo>
                  <a:cubicBezTo>
                    <a:pt x="11091862" y="225875"/>
                    <a:pt x="11256962" y="113857"/>
                    <a:pt x="11423650" y="4"/>
                  </a:cubicBezTo>
                  <a:close/>
                  <a:moveTo>
                    <a:pt x="8686800" y="3"/>
                  </a:moveTo>
                  <a:cubicBezTo>
                    <a:pt x="8694737" y="3"/>
                    <a:pt x="8704262" y="3"/>
                    <a:pt x="8712200" y="3"/>
                  </a:cubicBezTo>
                  <a:cubicBezTo>
                    <a:pt x="8578850" y="174307"/>
                    <a:pt x="8445500" y="346776"/>
                    <a:pt x="8312149" y="521080"/>
                  </a:cubicBezTo>
                  <a:cubicBezTo>
                    <a:pt x="8294687" y="543097"/>
                    <a:pt x="8277224" y="565114"/>
                    <a:pt x="8259762" y="588966"/>
                  </a:cubicBezTo>
                  <a:cubicBezTo>
                    <a:pt x="8258174" y="587132"/>
                    <a:pt x="8254999" y="583462"/>
                    <a:pt x="8253412" y="581627"/>
                  </a:cubicBezTo>
                  <a:cubicBezTo>
                    <a:pt x="8397875" y="388976"/>
                    <a:pt x="8542337" y="194490"/>
                    <a:pt x="8686800" y="3"/>
                  </a:cubicBezTo>
                  <a:close/>
                  <a:moveTo>
                    <a:pt x="8832850" y="3"/>
                  </a:moveTo>
                  <a:cubicBezTo>
                    <a:pt x="8839200" y="3"/>
                    <a:pt x="8845550" y="3"/>
                    <a:pt x="8851900" y="3"/>
                  </a:cubicBezTo>
                  <a:cubicBezTo>
                    <a:pt x="8713787" y="172594"/>
                    <a:pt x="8575675" y="343349"/>
                    <a:pt x="8437562" y="515941"/>
                  </a:cubicBezTo>
                  <a:cubicBezTo>
                    <a:pt x="8435975" y="512269"/>
                    <a:pt x="8434387" y="510433"/>
                    <a:pt x="8431212" y="508596"/>
                  </a:cubicBezTo>
                  <a:cubicBezTo>
                    <a:pt x="8566150" y="339677"/>
                    <a:pt x="8699500" y="168922"/>
                    <a:pt x="8832850" y="3"/>
                  </a:cubicBezTo>
                  <a:close/>
                  <a:moveTo>
                    <a:pt x="9664700" y="2"/>
                  </a:moveTo>
                  <a:cubicBezTo>
                    <a:pt x="9672638" y="2"/>
                    <a:pt x="9682162" y="2"/>
                    <a:pt x="9690100" y="2"/>
                  </a:cubicBezTo>
                  <a:cubicBezTo>
                    <a:pt x="9553575" y="130177"/>
                    <a:pt x="9418638" y="260352"/>
                    <a:pt x="9282112" y="390527"/>
                  </a:cubicBezTo>
                  <a:cubicBezTo>
                    <a:pt x="9280525" y="388694"/>
                    <a:pt x="9278938" y="386860"/>
                    <a:pt x="9277350" y="385027"/>
                  </a:cubicBezTo>
                  <a:cubicBezTo>
                    <a:pt x="9283700" y="377693"/>
                    <a:pt x="9290050" y="370359"/>
                    <a:pt x="9296400" y="363026"/>
                  </a:cubicBezTo>
                  <a:cubicBezTo>
                    <a:pt x="9413875" y="249352"/>
                    <a:pt x="9529762" y="137511"/>
                    <a:pt x="9645650" y="23837"/>
                  </a:cubicBezTo>
                  <a:cubicBezTo>
                    <a:pt x="9653588" y="16503"/>
                    <a:pt x="9658350" y="7336"/>
                    <a:pt x="9664700" y="2"/>
                  </a:cubicBezTo>
                  <a:close/>
                  <a:moveTo>
                    <a:pt x="4838700" y="2"/>
                  </a:moveTo>
                  <a:cubicBezTo>
                    <a:pt x="4843463" y="2"/>
                    <a:pt x="4846638" y="2"/>
                    <a:pt x="4851401" y="2"/>
                  </a:cubicBezTo>
                  <a:cubicBezTo>
                    <a:pt x="4906962" y="163432"/>
                    <a:pt x="4962526" y="326861"/>
                    <a:pt x="5018089" y="490291"/>
                  </a:cubicBezTo>
                  <a:cubicBezTo>
                    <a:pt x="5016500" y="490291"/>
                    <a:pt x="5014916" y="492127"/>
                    <a:pt x="5013327" y="492127"/>
                  </a:cubicBezTo>
                  <a:cubicBezTo>
                    <a:pt x="5010151" y="488454"/>
                    <a:pt x="5006977" y="482946"/>
                    <a:pt x="5005390" y="477437"/>
                  </a:cubicBezTo>
                  <a:cubicBezTo>
                    <a:pt x="4951414" y="326861"/>
                    <a:pt x="4897437" y="176286"/>
                    <a:pt x="4843463" y="23874"/>
                  </a:cubicBezTo>
                  <a:cubicBezTo>
                    <a:pt x="4841876" y="16529"/>
                    <a:pt x="4840287" y="7347"/>
                    <a:pt x="4838700" y="2"/>
                  </a:cubicBezTo>
                  <a:close/>
                  <a:moveTo>
                    <a:pt x="6559550" y="2"/>
                  </a:moveTo>
                  <a:cubicBezTo>
                    <a:pt x="6565900" y="2"/>
                    <a:pt x="6572250" y="2"/>
                    <a:pt x="6578600" y="2"/>
                  </a:cubicBezTo>
                  <a:cubicBezTo>
                    <a:pt x="6559550" y="119257"/>
                    <a:pt x="6540500" y="238511"/>
                    <a:pt x="6521449" y="355931"/>
                  </a:cubicBezTo>
                  <a:cubicBezTo>
                    <a:pt x="6511924" y="414641"/>
                    <a:pt x="6502399" y="473352"/>
                    <a:pt x="6488112" y="530227"/>
                  </a:cubicBezTo>
                  <a:cubicBezTo>
                    <a:pt x="6497637" y="456839"/>
                    <a:pt x="6508749" y="385286"/>
                    <a:pt x="6518274" y="311899"/>
                  </a:cubicBezTo>
                  <a:cubicBezTo>
                    <a:pt x="6532562" y="207322"/>
                    <a:pt x="6545262" y="104579"/>
                    <a:pt x="6559550" y="2"/>
                  </a:cubicBezTo>
                  <a:close/>
                  <a:moveTo>
                    <a:pt x="222253" y="1"/>
                  </a:moveTo>
                  <a:cubicBezTo>
                    <a:pt x="233365" y="1"/>
                    <a:pt x="242890" y="1"/>
                    <a:pt x="254002" y="1"/>
                  </a:cubicBezTo>
                  <a:cubicBezTo>
                    <a:pt x="290515" y="23968"/>
                    <a:pt x="327027" y="47934"/>
                    <a:pt x="363540" y="70056"/>
                  </a:cubicBezTo>
                  <a:cubicBezTo>
                    <a:pt x="414340" y="103240"/>
                    <a:pt x="466728" y="132737"/>
                    <a:pt x="514353" y="171451"/>
                  </a:cubicBezTo>
                  <a:cubicBezTo>
                    <a:pt x="415928" y="114301"/>
                    <a:pt x="319090" y="57151"/>
                    <a:pt x="222253" y="1"/>
                  </a:cubicBezTo>
                  <a:close/>
                  <a:moveTo>
                    <a:pt x="4133852" y="1"/>
                  </a:moveTo>
                  <a:cubicBezTo>
                    <a:pt x="4138615" y="1"/>
                    <a:pt x="4141790" y="1"/>
                    <a:pt x="4146552" y="1"/>
                  </a:cubicBezTo>
                  <a:cubicBezTo>
                    <a:pt x="4203700" y="106202"/>
                    <a:pt x="4262438" y="210571"/>
                    <a:pt x="4319589" y="316771"/>
                  </a:cubicBezTo>
                  <a:cubicBezTo>
                    <a:pt x="4318000" y="318602"/>
                    <a:pt x="4314826" y="320433"/>
                    <a:pt x="4313238" y="322264"/>
                  </a:cubicBezTo>
                  <a:cubicBezTo>
                    <a:pt x="4252914" y="214233"/>
                    <a:pt x="4194175" y="108033"/>
                    <a:pt x="4133852" y="1"/>
                  </a:cubicBezTo>
                  <a:close/>
                  <a:moveTo>
                    <a:pt x="7245350" y="1"/>
                  </a:moveTo>
                  <a:cubicBezTo>
                    <a:pt x="7246937" y="1"/>
                    <a:pt x="7250112" y="1"/>
                    <a:pt x="7251700" y="1"/>
                  </a:cubicBezTo>
                  <a:cubicBezTo>
                    <a:pt x="7237412" y="45856"/>
                    <a:pt x="7223125" y="91711"/>
                    <a:pt x="7208837" y="135732"/>
                  </a:cubicBezTo>
                  <a:cubicBezTo>
                    <a:pt x="7192962" y="181588"/>
                    <a:pt x="7177087" y="227443"/>
                    <a:pt x="7156450" y="271464"/>
                  </a:cubicBezTo>
                  <a:cubicBezTo>
                    <a:pt x="7185025" y="181588"/>
                    <a:pt x="7215187" y="89877"/>
                    <a:pt x="7245350" y="1"/>
                  </a:cubicBezTo>
                  <a:close/>
                  <a:moveTo>
                    <a:pt x="7156450" y="1"/>
                  </a:moveTo>
                  <a:cubicBezTo>
                    <a:pt x="7161212" y="1"/>
                    <a:pt x="7164387" y="1"/>
                    <a:pt x="7169150" y="1"/>
                  </a:cubicBezTo>
                  <a:cubicBezTo>
                    <a:pt x="7145337" y="73472"/>
                    <a:pt x="7123112" y="148780"/>
                    <a:pt x="7099300" y="222251"/>
                  </a:cubicBezTo>
                  <a:cubicBezTo>
                    <a:pt x="7097712" y="222251"/>
                    <a:pt x="7094537" y="220414"/>
                    <a:pt x="7092950" y="220414"/>
                  </a:cubicBezTo>
                  <a:cubicBezTo>
                    <a:pt x="7115175" y="146943"/>
                    <a:pt x="7135812" y="73472"/>
                    <a:pt x="7156450" y="1"/>
                  </a:cubicBezTo>
                  <a:close/>
                  <a:moveTo>
                    <a:pt x="6400800" y="0"/>
                  </a:moveTo>
                  <a:cubicBezTo>
                    <a:pt x="6405562" y="0"/>
                    <a:pt x="6408737" y="0"/>
                    <a:pt x="6413500" y="0"/>
                  </a:cubicBezTo>
                  <a:cubicBezTo>
                    <a:pt x="6405562" y="58738"/>
                    <a:pt x="6399212" y="117476"/>
                    <a:pt x="6391274" y="176213"/>
                  </a:cubicBezTo>
                  <a:cubicBezTo>
                    <a:pt x="6389687" y="176213"/>
                    <a:pt x="6388099" y="176213"/>
                    <a:pt x="6386512" y="176213"/>
                  </a:cubicBezTo>
                  <a:cubicBezTo>
                    <a:pt x="6391274" y="117476"/>
                    <a:pt x="6396037" y="58738"/>
                    <a:pt x="6400800" y="0"/>
                  </a:cubicBezTo>
                  <a:close/>
                  <a:moveTo>
                    <a:pt x="4552950" y="0"/>
                  </a:moveTo>
                  <a:cubicBezTo>
                    <a:pt x="4557712" y="0"/>
                    <a:pt x="4560887" y="0"/>
                    <a:pt x="4565650" y="0"/>
                  </a:cubicBezTo>
                  <a:cubicBezTo>
                    <a:pt x="4581525" y="46038"/>
                    <a:pt x="4598988" y="90234"/>
                    <a:pt x="4614863" y="136272"/>
                  </a:cubicBezTo>
                  <a:cubicBezTo>
                    <a:pt x="4613276" y="136272"/>
                    <a:pt x="4611688" y="138113"/>
                    <a:pt x="4610100" y="138113"/>
                  </a:cubicBezTo>
                  <a:cubicBezTo>
                    <a:pt x="4591050" y="92076"/>
                    <a:pt x="4572000" y="46038"/>
                    <a:pt x="4552950" y="0"/>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4" name="îşḷíďè"/>
            <p:cNvSpPr/>
            <p:nvPr/>
          </p:nvSpPr>
          <p:spPr>
            <a:xfrm>
              <a:off x="6066409" y="3399409"/>
              <a:ext cx="59184" cy="59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sp>
        <p:nvSpPr>
          <p:cNvPr id="2" name="矩形 1"/>
          <p:cNvSpPr/>
          <p:nvPr/>
        </p:nvSpPr>
        <p:spPr>
          <a:xfrm>
            <a:off x="5335270" y="3115945"/>
            <a:ext cx="6605270" cy="1861185"/>
          </a:xfrm>
          <a:prstGeom prst="rect">
            <a:avLst/>
          </a:prstGeom>
        </p:spPr>
        <p:txBody>
          <a:bodyPr wrap="square">
            <a:spAutoFit/>
          </a:bodyPr>
          <a:lstStyle/>
          <a:p>
            <a:r>
              <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rPr>
              <a:t>举国战疫</a:t>
            </a:r>
            <a:endPar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endParaRPr>
          </a:p>
        </p:txBody>
      </p:sp>
      <p:pic>
        <p:nvPicPr>
          <p:cNvPr id="5" name="图片 4"/>
          <p:cNvPicPr>
            <a:picLocks noChangeAspect="1"/>
          </p:cNvPicPr>
          <p:nvPr>
            <p:custDataLst>
              <p:tags r:id="rId3"/>
            </p:custDataLst>
          </p:nvPr>
        </p:nvPicPr>
        <p:blipFill>
          <a:blip r:embed="rId4"/>
          <a:stretch>
            <a:fillRect/>
          </a:stretch>
        </p:blipFill>
        <p:spPr>
          <a:xfrm>
            <a:off x="1905" y="609600"/>
            <a:ext cx="5513070" cy="5457190"/>
          </a:xfrm>
          <a:prstGeom prst="rect">
            <a:avLst/>
          </a:prstGeom>
        </p:spPr>
      </p:pic>
      <p:sp>
        <p:nvSpPr>
          <p:cNvPr id="17" name="矩形 259"/>
          <p:cNvSpPr>
            <a:spLocks noChangeArrowheads="1"/>
          </p:cNvSpPr>
          <p:nvPr/>
        </p:nvSpPr>
        <p:spPr bwMode="auto">
          <a:xfrm>
            <a:off x="7435290" y="751002"/>
            <a:ext cx="2196442" cy="22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a:buNone/>
            </a:pPr>
            <a:r>
              <a:rPr lang="en-US" altLang="zh-CN" sz="13800" cap="all" spc="300" dirty="0">
                <a:solidFill>
                  <a:schemeClr val="bg1"/>
                </a:solidFill>
                <a:latin typeface="Impact" panose="020B0806030902050204" pitchFamily="34" charset="0"/>
                <a:cs typeface="Arial" panose="020B0604020202020204" pitchFamily="34" charset="0"/>
              </a:rPr>
              <a:t>02</a:t>
            </a:r>
            <a:endParaRPr lang="en-US" altLang="zh-CN" sz="13800" cap="all" spc="300" dirty="0">
              <a:solidFill>
                <a:schemeClr val="bg1"/>
              </a:solidFill>
              <a:latin typeface="Impact" panose="020B080603090205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win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52"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Scale>
                                      <p:cBhvr>
                                        <p:cTn id="11"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
                                        </p:tgtEl>
                                        <p:attrNameLst>
                                          <p:attrName>ppt_x</p:attrName>
                                          <p:attrName>ppt_y</p:attrName>
                                        </p:attrNameLst>
                                      </p:cBhvr>
                                    </p:animMotion>
                                    <p:animEffect transition="in" filter="fade">
                                      <p:cBhvr>
                                        <p:cTn id="13" dur="1000"/>
                                        <p:tgtEl>
                                          <p:spTgt spid="2"/>
                                        </p:tgtEl>
                                      </p:cBhvr>
                                    </p:animEffect>
                                  </p:childTnLst>
                                </p:cTn>
                              </p:par>
                            </p:childTnLst>
                          </p:cTn>
                        </p:par>
                        <p:par>
                          <p:cTn id="14" fill="hold">
                            <p:stCondLst>
                              <p:cond delay="3299"/>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66152" y="1553593"/>
            <a:ext cx="6965368" cy="1569660"/>
          </a:xfrm>
          <a:prstGeom prst="rect">
            <a:avLst/>
          </a:prstGeom>
          <a:noFill/>
        </p:spPr>
        <p:txBody>
          <a:bodyPr wrap="none" rtlCol="0">
            <a:spAutoFit/>
          </a:bodyPr>
          <a:lstStyle/>
          <a:p>
            <a:r>
              <a:rPr lang="zh-CN" altLang="en-US" sz="4800" dirty="0"/>
              <a:t>知识抢答：</a:t>
            </a:r>
            <a:endParaRPr lang="en-US" altLang="zh-CN" sz="4800" dirty="0"/>
          </a:p>
          <a:p>
            <a:r>
              <a:rPr lang="zh-CN" altLang="en-US" sz="4800" dirty="0"/>
              <a:t>为什么叫“</a:t>
            </a:r>
            <a:r>
              <a:rPr lang="en-US" altLang="zh-CN" sz="4800" dirty="0"/>
              <a:t>84</a:t>
            </a:r>
            <a:r>
              <a:rPr lang="zh-CN" altLang="en-US" sz="4800" dirty="0"/>
              <a:t>消毒液”？</a:t>
            </a:r>
            <a:endParaRPr lang="zh-CN" altLang="en-US" sz="4800" dirty="0"/>
          </a:p>
        </p:txBody>
      </p:sp>
      <p:pic>
        <p:nvPicPr>
          <p:cNvPr id="3" name="图片 2"/>
          <p:cNvPicPr>
            <a:picLocks noChangeAspect="1"/>
          </p:cNvPicPr>
          <p:nvPr/>
        </p:nvPicPr>
        <p:blipFill>
          <a:blip r:embed="rId1"/>
          <a:stretch>
            <a:fillRect/>
          </a:stretch>
        </p:blipFill>
        <p:spPr>
          <a:xfrm>
            <a:off x="6096000" y="3123253"/>
            <a:ext cx="3170195" cy="302997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9503" y="2179927"/>
            <a:ext cx="4267200" cy="1938992"/>
          </a:xfrm>
          <a:prstGeom prst="rect">
            <a:avLst/>
          </a:prstGeom>
        </p:spPr>
        <p:txBody>
          <a:bodyPr wrap="square">
            <a:spAutoFit/>
          </a:bodyPr>
          <a:lstStyle/>
          <a:p>
            <a:r>
              <a:rPr lang="en-US" altLang="zh-CN" sz="2400" b="1" dirty="0"/>
              <a:t>.</a:t>
            </a:r>
            <a:r>
              <a:rPr lang="zh-CN" altLang="en-US" sz="2400" b="1" dirty="0"/>
              <a:t>替代性创伤</a:t>
            </a:r>
            <a:r>
              <a:rPr lang="en-US" altLang="zh-CN" sz="2400" b="1" dirty="0"/>
              <a:t> </a:t>
            </a:r>
            <a:endParaRPr lang="en-US" altLang="zh-CN" sz="2400" b="1" dirty="0"/>
          </a:p>
          <a:p>
            <a:r>
              <a:rPr lang="zh-CN" altLang="en-US" sz="2400" b="1" dirty="0"/>
              <a:t>         指的是在目击大量残忍、破坏性场景之后，损害程度超过心理和情绪的耐受极限，间接导致的各种心理异常现象。 </a:t>
            </a:r>
            <a:endParaRPr lang="zh-CN" altLang="en-US" sz="2400" b="1" dirty="0"/>
          </a:p>
        </p:txBody>
      </p:sp>
      <p:sp>
        <p:nvSpPr>
          <p:cNvPr id="6" name="矩形 5"/>
          <p:cNvSpPr/>
          <p:nvPr/>
        </p:nvSpPr>
        <p:spPr>
          <a:xfrm>
            <a:off x="5246703" y="1995261"/>
            <a:ext cx="6320902" cy="2308324"/>
          </a:xfrm>
          <a:prstGeom prst="rect">
            <a:avLst/>
          </a:prstGeom>
        </p:spPr>
        <p:txBody>
          <a:bodyPr wrap="square">
            <a:spAutoFit/>
          </a:bodyPr>
          <a:lstStyle/>
          <a:p>
            <a:r>
              <a:rPr lang="en-US" altLang="zh-CN" sz="3600" b="1" dirty="0"/>
              <a:t>.</a:t>
            </a:r>
            <a:r>
              <a:rPr lang="zh-CN" altLang="en-US" sz="3600" b="1" dirty="0"/>
              <a:t>觉察情绪，理解并接纳情绪。</a:t>
            </a:r>
            <a:endParaRPr lang="zh-CN" altLang="en-US" sz="3600" b="1" dirty="0"/>
          </a:p>
          <a:p>
            <a:r>
              <a:rPr lang="en-US" altLang="zh-CN" sz="3600" b="1" dirty="0"/>
              <a:t>.</a:t>
            </a:r>
            <a:r>
              <a:rPr lang="zh-CN" altLang="en-US" sz="3600" b="1" dirty="0"/>
              <a:t>减少信息输入，关注官方信息。</a:t>
            </a:r>
            <a:endParaRPr lang="en-US" altLang="zh-CN" sz="3600" b="1" dirty="0"/>
          </a:p>
          <a:p>
            <a:r>
              <a:rPr lang="en-US" altLang="zh-CN" sz="3600" b="1" dirty="0"/>
              <a:t>.</a:t>
            </a:r>
            <a:r>
              <a:rPr lang="zh-CN" altLang="en-US" sz="3600" b="1" dirty="0"/>
              <a:t>放下手机，正常作息。</a:t>
            </a:r>
            <a:endParaRPr lang="en-US" altLang="zh-CN" sz="3600" b="1" dirty="0"/>
          </a:p>
          <a:p>
            <a:r>
              <a:rPr lang="en-US" altLang="zh-CN" sz="3600" b="1" dirty="0"/>
              <a:t>.</a:t>
            </a:r>
            <a:r>
              <a:rPr lang="zh-CN" altLang="en-US" sz="3600" b="1" dirty="0"/>
              <a:t>减少自责，娱乐不可耻。</a:t>
            </a:r>
            <a:endParaRPr lang="zh-CN" altLang="en-US" sz="3600" b="1" dirty="0"/>
          </a:p>
        </p:txBody>
      </p:sp>
      <p:sp>
        <p:nvSpPr>
          <p:cNvPr id="7" name="文本框 6"/>
          <p:cNvSpPr txBox="1"/>
          <p:nvPr/>
        </p:nvSpPr>
        <p:spPr>
          <a:xfrm>
            <a:off x="3853131" y="1109511"/>
            <a:ext cx="5297170" cy="583565"/>
          </a:xfrm>
          <a:prstGeom prst="rect">
            <a:avLst/>
          </a:prstGeom>
          <a:noFill/>
        </p:spPr>
        <p:txBody>
          <a:bodyPr wrap="square" rtlCol="0">
            <a:spAutoFit/>
          </a:bodyPr>
          <a:lstStyle/>
          <a:p>
            <a:r>
              <a:rPr lang="en-US" altLang="zh-CN" sz="32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3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积极地心理应对</a:t>
            </a:r>
            <a:endParaRPr lang="zh-CN" altLang="en-US" sz="3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4260" y="1284121"/>
            <a:ext cx="7901126" cy="1323439"/>
          </a:xfrm>
          <a:prstGeom prst="rect">
            <a:avLst/>
          </a:prstGeom>
        </p:spPr>
        <p:txBody>
          <a:bodyPr wrap="square">
            <a:spAutoFit/>
          </a:bodyPr>
          <a:lstStyle/>
          <a:p>
            <a:r>
              <a:rPr lang="en-US" altLang="zh-CN" sz="2000" b="1" dirty="0"/>
              <a:t>.</a:t>
            </a:r>
            <a:r>
              <a:rPr lang="zh-CN" altLang="en-US" sz="2000" b="1" dirty="0"/>
              <a:t>“ 我被隔离了，我以前没发现我拥有这么多自由，但现在我的生活真的很不方便，我失去了很多选择的权力，也失去了和人的联结，我有时候觉得我应该是被冤枉的，但也有一些时候我很关注我身体的状况，担心我真的会有事。”</a:t>
            </a:r>
            <a:endParaRPr lang="zh-CN" altLang="en-US" sz="2000" b="1" dirty="0"/>
          </a:p>
        </p:txBody>
      </p:sp>
      <p:sp>
        <p:nvSpPr>
          <p:cNvPr id="4" name="矩形 3"/>
          <p:cNvSpPr/>
          <p:nvPr/>
        </p:nvSpPr>
        <p:spPr>
          <a:xfrm>
            <a:off x="1828799" y="2915339"/>
            <a:ext cx="8052047" cy="2246769"/>
          </a:xfrm>
          <a:prstGeom prst="rect">
            <a:avLst/>
          </a:prstGeom>
        </p:spPr>
        <p:txBody>
          <a:bodyPr wrap="square">
            <a:spAutoFit/>
          </a:bodyPr>
          <a:lstStyle/>
          <a:p>
            <a:r>
              <a:rPr lang="zh-CN" altLang="en-US" dirty="0"/>
              <a:t>             </a:t>
            </a:r>
            <a:r>
              <a:rPr lang="zh-CN" altLang="en-US" sz="2800" b="1" dirty="0"/>
              <a:t>面对一个不明朗与不确定的处境，各种的担心与忧虑也会出现。此时要尽量转移注意力，不要让这些念头持续扩张；如果你很难打消这些念头，不必强求，可以一面带着这些念头，一面去做其它的事，虽然会分心，但是还是要让自己“动”起来。</a:t>
            </a:r>
            <a:endParaRPr lang="zh-CN" altLang="en-US" sz="2800"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62072" y="1177589"/>
            <a:ext cx="7329997" cy="1015663"/>
          </a:xfrm>
          <a:prstGeom prst="rect">
            <a:avLst/>
          </a:prstGeom>
        </p:spPr>
        <p:txBody>
          <a:bodyPr wrap="square">
            <a:spAutoFit/>
          </a:bodyPr>
          <a:lstStyle/>
          <a:p>
            <a:r>
              <a:rPr lang="zh-CN" altLang="en-US" dirty="0"/>
              <a:t> </a:t>
            </a:r>
            <a:r>
              <a:rPr lang="en-US" altLang="zh-CN" sz="2000" b="1" dirty="0"/>
              <a:t>.</a:t>
            </a:r>
            <a:r>
              <a:rPr lang="zh-CN" altLang="en-US" sz="2000" b="1" dirty="0"/>
              <a:t>“ 我和家人的情绪都还算稳定，只是在家呆着实在是太无聊了，每天就是吃了睡睡了吃，和家人之间大眼瞪小眼，很久没有这么长时间的朝夕相处，大家好像都不知道可以做些什么了。”</a:t>
            </a:r>
            <a:endParaRPr lang="zh-CN" altLang="en-US" sz="2000" b="1" dirty="0"/>
          </a:p>
        </p:txBody>
      </p:sp>
      <p:sp>
        <p:nvSpPr>
          <p:cNvPr id="4" name="矩形 3"/>
          <p:cNvSpPr/>
          <p:nvPr/>
        </p:nvSpPr>
        <p:spPr>
          <a:xfrm>
            <a:off x="3438618" y="2682545"/>
            <a:ext cx="6238042" cy="2523768"/>
          </a:xfrm>
          <a:prstGeom prst="rect">
            <a:avLst/>
          </a:prstGeom>
        </p:spPr>
        <p:txBody>
          <a:bodyPr wrap="square">
            <a:spAutoFit/>
          </a:bodyPr>
          <a:lstStyle/>
          <a:p>
            <a:r>
              <a:rPr lang="zh-CN" altLang="en-US" sz="2800" b="1" dirty="0"/>
              <a:t>主动叙述内心，释放自我张力</a:t>
            </a:r>
            <a:r>
              <a:rPr lang="en-US" altLang="zh-CN" sz="2800" b="1" dirty="0"/>
              <a:t>.</a:t>
            </a:r>
            <a:endParaRPr lang="zh-CN" altLang="en-US" sz="2800" b="1" dirty="0"/>
          </a:p>
          <a:p>
            <a:r>
              <a:rPr lang="zh-CN" altLang="en-US" sz="2800" b="1" dirty="0"/>
              <a:t> </a:t>
            </a:r>
            <a:endParaRPr lang="zh-CN" altLang="en-US" sz="2800" b="1" dirty="0"/>
          </a:p>
          <a:p>
            <a:r>
              <a:rPr lang="zh-CN" altLang="en-US" sz="2800" b="1" dirty="0"/>
              <a:t>转换思考角度，积极赋能困境</a:t>
            </a:r>
            <a:r>
              <a:rPr lang="en-US" altLang="zh-CN" sz="2800" b="1" dirty="0"/>
              <a:t>.</a:t>
            </a:r>
            <a:endParaRPr lang="zh-CN" altLang="en-US" sz="2800" b="1" dirty="0"/>
          </a:p>
          <a:p>
            <a:r>
              <a:rPr lang="zh-CN" altLang="en-US" sz="2800" b="1" dirty="0"/>
              <a:t>      </a:t>
            </a:r>
            <a:r>
              <a:rPr lang="en-US" altLang="zh-CN" sz="2800" b="1" dirty="0"/>
              <a:t> </a:t>
            </a:r>
            <a:endParaRPr lang="zh-CN" altLang="en-US" sz="2800" b="1" dirty="0"/>
          </a:p>
          <a:p>
            <a:r>
              <a:rPr lang="zh-CN" altLang="en-US" sz="2800" b="1" dirty="0"/>
              <a:t>讲述生命故事，共筑心理安居</a:t>
            </a:r>
            <a:r>
              <a:rPr lang="en-US" altLang="zh-CN" sz="2800" b="1" dirty="0"/>
              <a:t>.</a:t>
            </a:r>
            <a:endParaRPr lang="zh-CN" altLang="en-US" sz="2800" b="1" dirty="0"/>
          </a:p>
          <a:p>
            <a:r>
              <a:rPr lang="zh-CN" altLang="en-US" b="1" dirty="0"/>
              <a:t>       </a:t>
            </a:r>
            <a:endParaRPr lang="zh-CN" altLang="en-US" b="1"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90260" y="2743200"/>
            <a:ext cx="2646878" cy="1569660"/>
          </a:xfrm>
          <a:prstGeom prst="rect">
            <a:avLst/>
          </a:prstGeom>
          <a:noFill/>
        </p:spPr>
        <p:txBody>
          <a:bodyPr wrap="none" rtlCol="0">
            <a:spAutoFit/>
          </a:bodyPr>
          <a:lstStyle/>
          <a:p>
            <a:r>
              <a:rPr lang="zh-CN" altLang="en-US" sz="4800" dirty="0"/>
              <a:t>五个一律</a:t>
            </a:r>
            <a:endParaRPr lang="en-US" altLang="zh-CN" sz="4800" dirty="0"/>
          </a:p>
          <a:p>
            <a:r>
              <a:rPr lang="zh-CN" altLang="en-US" sz="4800" dirty="0"/>
              <a:t>三封信</a:t>
            </a:r>
            <a:endParaRPr lang="zh-CN" altLang="en-US" sz="4800" dirty="0"/>
          </a:p>
        </p:txBody>
      </p:sp>
      <p:sp>
        <p:nvSpPr>
          <p:cNvPr id="3" name="文本框 2"/>
          <p:cNvSpPr txBox="1"/>
          <p:nvPr/>
        </p:nvSpPr>
        <p:spPr>
          <a:xfrm>
            <a:off x="3497802" y="1376039"/>
            <a:ext cx="3467616" cy="584775"/>
          </a:xfrm>
          <a:prstGeom prst="rect">
            <a:avLst/>
          </a:prstGeom>
          <a:noFill/>
        </p:spPr>
        <p:txBody>
          <a:bodyPr wrap="none" rtlCol="0">
            <a:spAutoFit/>
          </a:bodyPr>
          <a:lstStyle/>
          <a:p>
            <a:r>
              <a:rPr lang="en-US" altLang="zh-CN" sz="3200" dirty="0"/>
              <a:t>C.</a:t>
            </a:r>
            <a:r>
              <a:rPr lang="zh-CN" altLang="en-US" sz="3200" dirty="0"/>
              <a:t>学院的防疫措施</a:t>
            </a:r>
            <a:endParaRPr lang="zh-CN" altLang="en-US" sz="32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32659" y="612743"/>
            <a:ext cx="2894384" cy="1230114"/>
          </a:xfrm>
          <a:prstGeom prst="rect">
            <a:avLst/>
          </a:prstGeom>
        </p:spPr>
      </p:pic>
      <p:pic>
        <p:nvPicPr>
          <p:cNvPr id="3" name="图片 2"/>
          <p:cNvPicPr>
            <a:picLocks noChangeAspect="1"/>
          </p:cNvPicPr>
          <p:nvPr/>
        </p:nvPicPr>
        <p:blipFill>
          <a:blip r:embed="rId2"/>
          <a:stretch>
            <a:fillRect/>
          </a:stretch>
        </p:blipFill>
        <p:spPr>
          <a:xfrm>
            <a:off x="532659" y="1969709"/>
            <a:ext cx="2166757" cy="3849604"/>
          </a:xfrm>
          <a:prstGeom prst="rect">
            <a:avLst/>
          </a:prstGeom>
        </p:spPr>
      </p:pic>
      <p:pic>
        <p:nvPicPr>
          <p:cNvPr id="4" name="图片 3"/>
          <p:cNvPicPr>
            <a:picLocks noChangeAspect="1"/>
          </p:cNvPicPr>
          <p:nvPr/>
        </p:nvPicPr>
        <p:blipFill>
          <a:blip r:embed="rId3"/>
          <a:stretch>
            <a:fillRect/>
          </a:stretch>
        </p:blipFill>
        <p:spPr>
          <a:xfrm>
            <a:off x="2819521" y="1969709"/>
            <a:ext cx="2166758" cy="3849606"/>
          </a:xfrm>
          <a:prstGeom prst="rect">
            <a:avLst/>
          </a:prstGeom>
        </p:spPr>
      </p:pic>
      <p:pic>
        <p:nvPicPr>
          <p:cNvPr id="5" name="图片 4"/>
          <p:cNvPicPr>
            <a:picLocks noChangeAspect="1"/>
          </p:cNvPicPr>
          <p:nvPr/>
        </p:nvPicPr>
        <p:blipFill>
          <a:blip r:embed="rId4"/>
          <a:stretch>
            <a:fillRect/>
          </a:stretch>
        </p:blipFill>
        <p:spPr>
          <a:xfrm>
            <a:off x="5106385" y="1969709"/>
            <a:ext cx="2166759" cy="3849604"/>
          </a:xfrm>
          <a:prstGeom prst="rect">
            <a:avLst/>
          </a:prstGeom>
        </p:spPr>
      </p:pic>
      <p:pic>
        <p:nvPicPr>
          <p:cNvPr id="6" name="图片 5"/>
          <p:cNvPicPr>
            <a:picLocks noChangeAspect="1"/>
          </p:cNvPicPr>
          <p:nvPr/>
        </p:nvPicPr>
        <p:blipFill>
          <a:blip r:embed="rId5"/>
          <a:stretch>
            <a:fillRect/>
          </a:stretch>
        </p:blipFill>
        <p:spPr>
          <a:xfrm>
            <a:off x="7393250" y="1969710"/>
            <a:ext cx="2165402" cy="3849603"/>
          </a:xfrm>
          <a:prstGeom prst="rect">
            <a:avLst/>
          </a:prstGeom>
        </p:spPr>
      </p:pic>
      <p:pic>
        <p:nvPicPr>
          <p:cNvPr id="7" name="图片 6"/>
          <p:cNvPicPr>
            <a:picLocks noChangeAspect="1"/>
          </p:cNvPicPr>
          <p:nvPr/>
        </p:nvPicPr>
        <p:blipFill>
          <a:blip r:embed="rId6"/>
          <a:stretch>
            <a:fillRect/>
          </a:stretch>
        </p:blipFill>
        <p:spPr>
          <a:xfrm>
            <a:off x="9678758" y="1969709"/>
            <a:ext cx="1902450" cy="3849603"/>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1348" y="1615735"/>
            <a:ext cx="9533379" cy="1323439"/>
          </a:xfrm>
          <a:prstGeom prst="rect">
            <a:avLst/>
          </a:prstGeom>
          <a:noFill/>
        </p:spPr>
        <p:txBody>
          <a:bodyPr wrap="none" rtlCol="0">
            <a:spAutoFit/>
          </a:bodyPr>
          <a:lstStyle/>
          <a:p>
            <a:r>
              <a:rPr lang="zh-CN" altLang="en-US" sz="4000" dirty="0"/>
              <a:t>知识抢答：</a:t>
            </a:r>
            <a:endParaRPr lang="en-US" altLang="zh-CN" sz="4000" dirty="0"/>
          </a:p>
          <a:p>
            <a:r>
              <a:rPr lang="zh-CN" altLang="en-US" sz="4000" dirty="0"/>
              <a:t>五个一律 的内容是什么？（至少说一条）</a:t>
            </a:r>
            <a:endParaRPr lang="zh-CN" altLang="en-US" sz="4000" dirty="0"/>
          </a:p>
        </p:txBody>
      </p:sp>
      <p:pic>
        <p:nvPicPr>
          <p:cNvPr id="3" name="图片 2"/>
          <p:cNvPicPr>
            <a:picLocks noChangeAspect="1"/>
          </p:cNvPicPr>
          <p:nvPr/>
        </p:nvPicPr>
        <p:blipFill>
          <a:blip r:embed="rId1"/>
          <a:stretch>
            <a:fillRect/>
          </a:stretch>
        </p:blipFill>
        <p:spPr>
          <a:xfrm>
            <a:off x="6517255" y="3068109"/>
            <a:ext cx="3170195" cy="302997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76545" y="1172674"/>
            <a:ext cx="4527611" cy="3785652"/>
          </a:xfrm>
          <a:prstGeom prst="rect">
            <a:avLst/>
          </a:prstGeom>
          <a:noFill/>
        </p:spPr>
        <p:txBody>
          <a:bodyPr wrap="square" rtlCol="0">
            <a:spAutoFit/>
          </a:bodyPr>
          <a:lstStyle/>
          <a:p>
            <a:r>
              <a:rPr lang="zh-CN" altLang="en-US" sz="2000" b="1" dirty="0"/>
              <a:t>三封信</a:t>
            </a:r>
            <a:endParaRPr lang="en-US" altLang="zh-CN" sz="2000" b="1" dirty="0"/>
          </a:p>
          <a:p>
            <a:r>
              <a:rPr lang="en-US" altLang="zh-CN" sz="2000" b="1" dirty="0"/>
              <a:t>------</a:t>
            </a:r>
            <a:r>
              <a:rPr lang="zh-CN" altLang="en-US" sz="2000" b="1" dirty="0">
                <a:solidFill>
                  <a:srgbClr val="FF0000"/>
                </a:solidFill>
              </a:rPr>
              <a:t>学院致全体学生的一封公开信</a:t>
            </a:r>
            <a:endParaRPr lang="en-US" altLang="zh-CN" sz="2000" b="1" dirty="0">
              <a:solidFill>
                <a:srgbClr val="FF0000"/>
              </a:solidFill>
            </a:endParaRPr>
          </a:p>
          <a:p>
            <a:r>
              <a:rPr lang="zh-CN" altLang="en-US" sz="2000" b="1" dirty="0"/>
              <a:t>一、如实报告个人信息。全体同学每天务必在“素养成长平台”和班级企业微信群中按时提交个人健康档案，做到信息准确、数据无误。</a:t>
            </a:r>
            <a:endParaRPr lang="en-US" altLang="zh-CN" sz="2000" b="1" dirty="0"/>
          </a:p>
          <a:p>
            <a:r>
              <a:rPr lang="zh-CN" altLang="en-US" sz="2000" b="1" dirty="0"/>
              <a:t>二、务必做好自我防护。积极做好居家防疫工作，勤洗手、适当开窗通风，尽量不外出、不聚会，避免前往疫情重点防控地区。</a:t>
            </a:r>
            <a:endParaRPr lang="en-US" altLang="zh-CN" sz="2000" b="1" dirty="0"/>
          </a:p>
          <a:p>
            <a:r>
              <a:rPr lang="zh-CN" altLang="en-US" sz="2000" b="1" dirty="0"/>
              <a:t>三、服从学院工作安排。非常时期，更需要及时沟通、相互支持、共同努力。</a:t>
            </a:r>
            <a:endParaRPr lang="en-US" altLang="zh-CN" sz="2000" b="1" dirty="0"/>
          </a:p>
        </p:txBody>
      </p:sp>
      <p:sp>
        <p:nvSpPr>
          <p:cNvPr id="3" name="文本框 2"/>
          <p:cNvSpPr txBox="1"/>
          <p:nvPr/>
        </p:nvSpPr>
        <p:spPr>
          <a:xfrm>
            <a:off x="5749770" y="804325"/>
            <a:ext cx="4269117" cy="3139321"/>
          </a:xfrm>
          <a:prstGeom prst="rect">
            <a:avLst/>
          </a:prstGeom>
          <a:noFill/>
        </p:spPr>
        <p:txBody>
          <a:bodyPr wrap="none" rtlCol="0">
            <a:spAutoFit/>
          </a:bodyPr>
          <a:lstStyle/>
          <a:p>
            <a:r>
              <a:rPr lang="zh-CN" altLang="en-US" sz="2000" b="1" dirty="0"/>
              <a:t>三封信</a:t>
            </a:r>
            <a:endParaRPr lang="en-US" altLang="zh-CN" sz="2000" b="1" dirty="0"/>
          </a:p>
          <a:p>
            <a:r>
              <a:rPr lang="en-US" altLang="zh-CN" sz="2000" b="1" dirty="0"/>
              <a:t>------</a:t>
            </a:r>
            <a:r>
              <a:rPr lang="zh-CN" altLang="en-US" sz="2000" b="1" dirty="0">
                <a:solidFill>
                  <a:srgbClr val="FF0000"/>
                </a:solidFill>
              </a:rPr>
              <a:t>教育厅致全省学生的一封公开信</a:t>
            </a:r>
            <a:endParaRPr lang="en-US" altLang="zh-CN" sz="2000" b="1" dirty="0">
              <a:solidFill>
                <a:srgbClr val="FF0000"/>
              </a:solidFill>
            </a:endParaRPr>
          </a:p>
          <a:p>
            <a:r>
              <a:rPr lang="zh-CN" altLang="en-US" sz="2000" b="1" dirty="0"/>
              <a:t>一、坚定疫情防控信心。</a:t>
            </a:r>
            <a:endParaRPr lang="en-US" altLang="zh-CN" sz="2000" b="1" dirty="0"/>
          </a:p>
          <a:p>
            <a:r>
              <a:rPr lang="zh-CN" altLang="en-US" sz="2000" b="1" dirty="0"/>
              <a:t>二、加强个人防护。</a:t>
            </a:r>
            <a:endParaRPr lang="en-US" altLang="zh-CN" sz="2000" b="1" dirty="0"/>
          </a:p>
          <a:p>
            <a:r>
              <a:rPr lang="zh-CN" altLang="en-US" sz="2000" b="1" dirty="0"/>
              <a:t>三、加强防控诊治。</a:t>
            </a:r>
            <a:endParaRPr lang="en-US" altLang="zh-CN" sz="2000" b="1" dirty="0"/>
          </a:p>
          <a:p>
            <a:r>
              <a:rPr lang="zh-CN" altLang="en-US" sz="2000" b="1" dirty="0"/>
              <a:t>四、降低患病风险。</a:t>
            </a:r>
            <a:endParaRPr lang="en-US" altLang="zh-CN" sz="2000" b="1" dirty="0"/>
          </a:p>
          <a:p>
            <a:r>
              <a:rPr lang="zh-CN" altLang="en-US" sz="2000" b="1" dirty="0"/>
              <a:t>五、合理安排假期。</a:t>
            </a:r>
            <a:endParaRPr lang="en-US" altLang="zh-CN" sz="2000" b="1" dirty="0"/>
          </a:p>
          <a:p>
            <a:r>
              <a:rPr lang="zh-CN" altLang="en-US" sz="2000" b="1" dirty="0"/>
              <a:t>六、服从统一管理。</a:t>
            </a:r>
            <a:endParaRPr lang="en-US" altLang="zh-CN" sz="2000" b="1" dirty="0"/>
          </a:p>
          <a:p>
            <a:r>
              <a:rPr lang="zh-CN" altLang="en-US" sz="2000" b="1" dirty="0"/>
              <a:t>七、关注开学安排。</a:t>
            </a:r>
            <a:endParaRPr lang="en-US" altLang="zh-CN" sz="2000" b="1" dirty="0"/>
          </a:p>
          <a:p>
            <a:endParaRPr lang="zh-CN" altLang="en-US" dirty="0"/>
          </a:p>
        </p:txBody>
      </p:sp>
      <p:sp>
        <p:nvSpPr>
          <p:cNvPr id="5" name="矩形 4"/>
          <p:cNvSpPr/>
          <p:nvPr/>
        </p:nvSpPr>
        <p:spPr>
          <a:xfrm>
            <a:off x="5749770" y="4016626"/>
            <a:ext cx="6096000" cy="1631216"/>
          </a:xfrm>
          <a:prstGeom prst="rect">
            <a:avLst/>
          </a:prstGeom>
        </p:spPr>
        <p:txBody>
          <a:bodyPr>
            <a:spAutoFit/>
          </a:bodyPr>
          <a:lstStyle/>
          <a:p>
            <a:r>
              <a:rPr lang="zh-CN" altLang="en-US" sz="2000" b="1" dirty="0"/>
              <a:t>三封信</a:t>
            </a:r>
            <a:endParaRPr lang="zh-CN" altLang="en-US" sz="2000" b="1" dirty="0"/>
          </a:p>
          <a:p>
            <a:r>
              <a:rPr lang="en-US" altLang="zh-CN" sz="2000" b="1" dirty="0"/>
              <a:t>------</a:t>
            </a:r>
            <a:r>
              <a:rPr lang="zh-CN" altLang="en-US" sz="2000" b="1" dirty="0">
                <a:solidFill>
                  <a:srgbClr val="FF0000"/>
                </a:solidFill>
              </a:rPr>
              <a:t>教育部致全国学生的一封公开信</a:t>
            </a:r>
            <a:endParaRPr lang="en-US" altLang="zh-CN" sz="2000" b="1" dirty="0">
              <a:solidFill>
                <a:srgbClr val="FF0000"/>
              </a:solidFill>
            </a:endParaRPr>
          </a:p>
          <a:p>
            <a:r>
              <a:rPr lang="zh-CN" altLang="en-US" sz="2000" b="1" dirty="0"/>
              <a:t>做“守护者”，就是担使命、保安康。</a:t>
            </a:r>
            <a:endParaRPr lang="en-US" altLang="zh-CN" sz="2000" b="1" dirty="0"/>
          </a:p>
          <a:p>
            <a:r>
              <a:rPr lang="zh-CN" altLang="en-US" sz="2000" b="1" dirty="0"/>
              <a:t>做“修行者”，就是宅其身、抱道行。</a:t>
            </a:r>
            <a:endParaRPr lang="en-US" altLang="zh-CN" sz="2000" b="1" dirty="0"/>
          </a:p>
          <a:p>
            <a:r>
              <a:rPr lang="zh-CN" altLang="en-US" sz="2000" b="1" dirty="0"/>
              <a:t>做“识途者”，就是要做到游必有方。</a:t>
            </a:r>
            <a:endParaRPr lang="zh-CN" altLang="en-US" sz="2000" b="1"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3786144" y="493218"/>
            <a:ext cx="4819218" cy="2030095"/>
          </a:xfrm>
          <a:prstGeom prst="rect">
            <a:avLst/>
          </a:prstGeom>
          <a:noFill/>
        </p:spPr>
        <p:txBody>
          <a:bodyPr vert="horz" wrap="square" rtlCol="0">
            <a:spAutoFit/>
          </a:bodyPr>
          <a:lstStyle/>
          <a:p>
            <a:pPr algn="ctr"/>
            <a:r>
              <a:rPr lang="zh-CN" altLang="en-US" sz="72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小结</a:t>
            </a:r>
            <a:endParaRPr lang="en-US" altLang="zh-CN" sz="72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a:p>
            <a:pPr algn="ctr"/>
            <a:endParaRPr lang="en-US" altLang="zh-CN" sz="54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073742879" name="Rectangle 2"/>
          <p:cNvSpPr/>
          <p:nvPr/>
        </p:nvSpPr>
        <p:spPr>
          <a:xfrm>
            <a:off x="1060450" y="2050415"/>
            <a:ext cx="10269855" cy="3823335"/>
          </a:xfrm>
          <a:prstGeom prst="rect">
            <a:avLst/>
          </a:prstGeom>
          <a:noFill/>
          <a:ln w="53975" cap="flat" cmpd="sng">
            <a:solidFill>
              <a:srgbClr val="E6E6E6"/>
            </a:solidFill>
            <a:prstDash val="sysDash"/>
            <a:miter/>
            <a:headEnd type="none" w="med" len="med"/>
            <a:tailEnd type="none" w="med" len="med"/>
          </a:ln>
        </p:spPr>
        <p:txBody>
          <a:bodyPr wrap="square" anchor="ct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2" name="文本框 1"/>
          <p:cNvSpPr txBox="1"/>
          <p:nvPr/>
        </p:nvSpPr>
        <p:spPr>
          <a:xfrm>
            <a:off x="1243965" y="2280920"/>
            <a:ext cx="9960610" cy="3291840"/>
          </a:xfrm>
          <a:prstGeom prst="rect">
            <a:avLst/>
          </a:prstGeom>
          <a:noFill/>
        </p:spPr>
        <p:txBody>
          <a:bodyPr wrap="square" rtlCol="0">
            <a:spAutoFit/>
          </a:bodyPr>
          <a:lstStyle/>
          <a:p>
            <a:pPr>
              <a:lnSpc>
                <a:spcPct val="130000"/>
              </a:lnSpc>
            </a:pPr>
            <a:r>
              <a:rPr lang="zh-CN"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本次专题教学主要同大家共同学习了四个问题：</a:t>
            </a:r>
            <a:r>
              <a:rPr lang="en-US" altLang="zh-CN"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疫情形势；</a:t>
            </a:r>
            <a:r>
              <a:rPr lang="en-US" altLang="zh-CN"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举国战疫；</a:t>
            </a:r>
            <a:r>
              <a:rPr lang="en-US" altLang="zh-CN"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疫情启示；</a:t>
            </a:r>
            <a:r>
              <a:rPr lang="en-US" altLang="zh-CN"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战疫有我。请同学们课下熟悉相关内容，并完成课后作业。</a:t>
            </a:r>
            <a:endParaRPr lang="zh-CN" altLang="en-US" sz="4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100000">
                                          <p:val>
                                            <p:strVal val="#ppt_x"/>
                                          </p:val>
                                        </p:tav>
                                      </p:tavLst>
                                    </p:anim>
                                    <p:anim calcmode="lin" valueType="num">
                                      <p:cBhvr>
                                        <p:cTn id="8" dur="500" fill="hold"/>
                                        <p:tgtEl>
                                          <p:spTgt spid="41"/>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41"/>
                                        </p:tgtEl>
                                      </p:cBhvr>
                                    </p:animEffect>
                                    <p:animScale>
                                      <p:cBhvr>
                                        <p:cTn id="1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游戏机, 灯光&#10;&#10;描述已自动生成"/>
          <p:cNvPicPr>
            <a:picLocks noChangeAspect="1"/>
          </p:cNvPicPr>
          <p:nvPr/>
        </p:nvPicPr>
        <p:blipFill rotWithShape="1">
          <a:blip r:embed="rId1"/>
          <a:srcRect/>
          <a:stretch>
            <a:fillRect/>
          </a:stretch>
        </p:blipFill>
        <p:spPr>
          <a:xfrm rot="4745921" flipV="1">
            <a:off x="4054323" y="-3472559"/>
            <a:ext cx="4729826" cy="11724693"/>
          </a:xfrm>
          <a:prstGeom prst="rect">
            <a:avLst/>
          </a:prstGeom>
        </p:spPr>
      </p:pic>
      <p:pic>
        <p:nvPicPr>
          <p:cNvPr id="9" name="图片 8" descr="图片包含 游戏机&#10;&#10;描述已自动生成"/>
          <p:cNvPicPr>
            <a:picLocks noChangeAspect="1"/>
          </p:cNvPicPr>
          <p:nvPr/>
        </p:nvPicPr>
        <p:blipFill rotWithShape="1">
          <a:blip r:embed="rId2"/>
          <a:srcRect/>
          <a:stretch>
            <a:fillRect/>
          </a:stretch>
        </p:blipFill>
        <p:spPr>
          <a:xfrm>
            <a:off x="7110617" y="2948893"/>
            <a:ext cx="3054350" cy="3910710"/>
          </a:xfrm>
          <a:prstGeom prst="rect">
            <a:avLst/>
          </a:prstGeom>
        </p:spPr>
      </p:pic>
      <p:pic>
        <p:nvPicPr>
          <p:cNvPr id="13" name="图片 12" descr="图片包含 游戏机&#10;&#10;描述已自动生成"/>
          <p:cNvPicPr>
            <a:picLocks noChangeAspect="1"/>
          </p:cNvPicPr>
          <p:nvPr/>
        </p:nvPicPr>
        <p:blipFill rotWithShape="1">
          <a:blip r:embed="rId3"/>
          <a:srcRect/>
          <a:stretch>
            <a:fillRect/>
          </a:stretch>
        </p:blipFill>
        <p:spPr>
          <a:xfrm>
            <a:off x="7713766" y="1107051"/>
            <a:ext cx="1848052" cy="683395"/>
          </a:xfrm>
          <a:prstGeom prst="rect">
            <a:avLst/>
          </a:prstGeom>
        </p:spPr>
      </p:pic>
      <p:pic>
        <p:nvPicPr>
          <p:cNvPr id="11" name="图片 10"/>
          <p:cNvPicPr>
            <a:picLocks noChangeAspect="1"/>
          </p:cNvPicPr>
          <p:nvPr/>
        </p:nvPicPr>
        <p:blipFill rotWithShape="1">
          <a:blip r:embed="rId4"/>
          <a:srcRect/>
          <a:stretch>
            <a:fillRect/>
          </a:stretch>
        </p:blipFill>
        <p:spPr>
          <a:xfrm>
            <a:off x="583274" y="603734"/>
            <a:ext cx="6159500" cy="5988995"/>
          </a:xfrm>
          <a:prstGeom prst="rect">
            <a:avLst/>
          </a:prstGeom>
        </p:spPr>
      </p:pic>
      <p:sp>
        <p:nvSpPr>
          <p:cNvPr id="17" name="文本框 16"/>
          <p:cNvSpPr txBox="1"/>
          <p:nvPr/>
        </p:nvSpPr>
        <p:spPr>
          <a:xfrm>
            <a:off x="1012110" y="603734"/>
            <a:ext cx="10167781" cy="261610"/>
          </a:xfrm>
          <a:prstGeom prst="rect">
            <a:avLst/>
          </a:prstGeom>
          <a:noFill/>
        </p:spPr>
        <p:txBody>
          <a:bodyPr wrap="square" rtlCol="0">
            <a:spAutoFit/>
          </a:bodyPr>
          <a:lstStyle/>
          <a:p>
            <a:pPr algn="dist"/>
            <a:r>
              <a:rPr lang="zh-CN" altLang="en-US" sz="1100" spc="2000" dirty="0">
                <a:solidFill>
                  <a:schemeClr val="bg1"/>
                </a:solidFill>
                <a:latin typeface="微软雅黑" panose="020B0503020204020204" pitchFamily="34" charset="-122"/>
                <a:ea typeface="微软雅黑" panose="020B0503020204020204" pitchFamily="34" charset="-122"/>
              </a:rPr>
              <a:t>武汉加油！中国加油！</a:t>
            </a:r>
            <a:endParaRPr lang="zh-CN" altLang="en-US" sz="1100" spc="2000"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228818" y="2093992"/>
            <a:ext cx="4819218" cy="2553335"/>
          </a:xfrm>
          <a:prstGeom prst="rect">
            <a:avLst/>
          </a:prstGeom>
          <a:noFill/>
        </p:spPr>
        <p:txBody>
          <a:bodyPr vert="horz" wrap="square" rtlCol="0">
            <a:spAutoFit/>
          </a:bodyPr>
          <a:lstStyle/>
          <a:p>
            <a:pPr algn="ctr"/>
            <a:r>
              <a:rPr lang="zh-CN" altLang="en-US" sz="80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感谢参与</a:t>
            </a:r>
            <a:endParaRPr lang="zh-CN" altLang="en-US" sz="80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gn="ctr"/>
            <a:r>
              <a:rPr lang="zh-CN" altLang="en-US" sz="80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rPr>
              <a:t>敬请指正</a:t>
            </a:r>
            <a:endParaRPr lang="zh-CN" altLang="en-US" sz="8000" b="1" dirty="0">
              <a:solidFill>
                <a:schemeClr val="bg1"/>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文本框 18"/>
          <p:cNvSpPr txBox="1"/>
          <p:nvPr/>
        </p:nvSpPr>
        <p:spPr>
          <a:xfrm>
            <a:off x="11104460" y="865344"/>
            <a:ext cx="307777" cy="1229014"/>
          </a:xfrm>
          <a:prstGeom prst="rect">
            <a:avLst/>
          </a:prstGeom>
          <a:noFill/>
        </p:spPr>
        <p:txBody>
          <a:bodyPr vert="eaVert" wrap="square" rtlCol="0">
            <a:spAutoFit/>
          </a:bodyPr>
          <a:lstStyle/>
          <a:p>
            <a:pPr algn="ctr"/>
            <a:r>
              <a:rPr lang="zh-CN" altLang="en-US" sz="800" dirty="0">
                <a:solidFill>
                  <a:schemeClr val="bg1"/>
                </a:solidFill>
                <a:latin typeface="阿里汉仪智能黑体" panose="00020600040101010101" pitchFamily="18" charset="-122"/>
                <a:ea typeface="阿里汉仪智能黑体" panose="00020600040101010101" pitchFamily="18" charset="-122"/>
              </a:rPr>
              <a:t>万众一心  众志成城</a:t>
            </a:r>
            <a:endParaRPr lang="zh-CN" altLang="en-US" sz="800" dirty="0">
              <a:solidFill>
                <a:schemeClr val="bg1"/>
              </a:solidFill>
              <a:latin typeface="阿里汉仪智能黑体" panose="00020600040101010101" pitchFamily="18" charset="-122"/>
              <a:ea typeface="阿里汉仪智能黑体" panose="00020600040101010101" pitchFamily="18" charset="-122"/>
            </a:endParaRPr>
          </a:p>
        </p:txBody>
      </p:sp>
      <p:pic>
        <p:nvPicPr>
          <p:cNvPr id="20" name="图片 19" descr="图片包含 游戏机&#10;&#10;描述已自动生成"/>
          <p:cNvPicPr>
            <a:picLocks noChangeAspect="1"/>
          </p:cNvPicPr>
          <p:nvPr/>
        </p:nvPicPr>
        <p:blipFill rotWithShape="1">
          <a:blip r:embed="rId5"/>
          <a:srcRect/>
          <a:stretch>
            <a:fillRect/>
          </a:stretch>
        </p:blipFill>
        <p:spPr>
          <a:xfrm>
            <a:off x="698499" y="4861956"/>
            <a:ext cx="571501" cy="1624398"/>
          </a:xfrm>
          <a:prstGeom prst="rect">
            <a:avLst/>
          </a:prstGeom>
        </p:spPr>
      </p:pic>
    </p:spTree>
  </p:cSld>
  <p:clrMapOvr>
    <a:masterClrMapping/>
  </p:clrMapOvr>
  <p:transition spd="slow" advTm="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450"/>
                            </p:stCondLst>
                            <p:childTnLst>
                              <p:par>
                                <p:cTn id="12" presetID="2" presetClass="entr" presetSubtype="4"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950"/>
                            </p:stCondLst>
                            <p:childTnLst>
                              <p:par>
                                <p:cTn id="21" presetID="22" presetClass="entr" presetSubtype="2"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par>
                          <p:cTn id="24" fill="hold">
                            <p:stCondLst>
                              <p:cond delay="2450"/>
                            </p:stCondLst>
                            <p:childTnLst>
                              <p:par>
                                <p:cTn id="25" presetID="3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par>
                          <p:cTn id="31" fill="hold">
                            <p:stCondLst>
                              <p:cond delay="3450"/>
                            </p:stCondLst>
                            <p:childTnLst>
                              <p:par>
                                <p:cTn id="32" presetID="16" presetClass="entr" presetSubtype="2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3950"/>
                            </p:stCondLst>
                            <p:childTnLst>
                              <p:par>
                                <p:cTn id="36" presetID="22" presetClass="entr" presetSubtype="4"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par>
                          <p:cTn id="39" fill="hold">
                            <p:stCondLst>
                              <p:cond delay="445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8"/>
                                        </p:tgtEl>
                                        <p:attrNameLst>
                                          <p:attrName>ppt_y</p:attrName>
                                        </p:attrNameLst>
                                      </p:cBhvr>
                                      <p:tavLst>
                                        <p:tav tm="0">
                                          <p:val>
                                            <p:strVal val="#ppt_y"/>
                                          </p:val>
                                        </p:tav>
                                        <p:tav tm="100000">
                                          <p:val>
                                            <p:strVal val="#ppt_y"/>
                                          </p:val>
                                        </p:tav>
                                      </p:tavLst>
                                    </p:anim>
                                    <p:anim calcmode="lin" valueType="num">
                                      <p:cBhvr>
                                        <p:cTn id="4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（一）中央决策部署</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1"/>
          <a:stretch>
            <a:fillRect/>
          </a:stretch>
        </p:blipFill>
        <p:spPr>
          <a:xfrm>
            <a:off x="737553" y="481013"/>
            <a:ext cx="1077595" cy="1077595"/>
          </a:xfrm>
          <a:prstGeom prst="rect">
            <a:avLst/>
          </a:prstGeom>
          <a:noFill/>
          <a:ln w="9525">
            <a:noFill/>
          </a:ln>
        </p:spPr>
      </p:pic>
      <p:pic>
        <p:nvPicPr>
          <p:cNvPr id="4" name="图片 3" descr="7875652713232778892"/>
          <p:cNvPicPr>
            <a:picLocks noChangeAspect="1"/>
          </p:cNvPicPr>
          <p:nvPr/>
        </p:nvPicPr>
        <p:blipFill>
          <a:blip r:embed="rId2"/>
          <a:stretch>
            <a:fillRect/>
          </a:stretch>
        </p:blipFill>
        <p:spPr>
          <a:xfrm>
            <a:off x="476250" y="1852295"/>
            <a:ext cx="11115675" cy="4914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0" y="0"/>
          <a:ext cx="5937885" cy="6857365"/>
        </p:xfrm>
        <a:graphic>
          <a:graphicData uri="http://schemas.openxmlformats.org/presentationml/2006/ole">
            <mc:AlternateContent xmlns:mc="http://schemas.openxmlformats.org/markup-compatibility/2006">
              <mc:Choice xmlns:v="urn:schemas-microsoft-com:vml" Requires="v">
                <p:oleObj spid="_x0000_s2083" name="" r:id="rId1" imgW="4505325" imgH="7639050" progId="Paint.Picture">
                  <p:embed/>
                </p:oleObj>
              </mc:Choice>
              <mc:Fallback>
                <p:oleObj name="" r:id="rId1" imgW="4505325" imgH="7639050" progId="Paint.Picture">
                  <p:embed/>
                  <p:pic>
                    <p:nvPicPr>
                      <p:cNvPr id="0" name="图片 2"/>
                      <p:cNvPicPr/>
                      <p:nvPr/>
                    </p:nvPicPr>
                    <p:blipFill>
                      <a:blip r:embed="rId2"/>
                      <a:stretch>
                        <a:fillRect/>
                      </a:stretch>
                    </p:blipFill>
                    <p:spPr>
                      <a:xfrm>
                        <a:off x="0" y="0"/>
                        <a:ext cx="5937885" cy="6857365"/>
                      </a:xfrm>
                      <a:prstGeom prst="rect">
                        <a:avLst/>
                      </a:prstGeom>
                    </p:spPr>
                  </p:pic>
                </p:oleObj>
              </mc:Fallback>
            </mc:AlternateContent>
          </a:graphicData>
        </a:graphic>
      </p:graphicFrame>
      <p:graphicFrame>
        <p:nvGraphicFramePr>
          <p:cNvPr id="4" name="对象 3"/>
          <p:cNvGraphicFramePr/>
          <p:nvPr/>
        </p:nvGraphicFramePr>
        <p:xfrm>
          <a:off x="5937885" y="0"/>
          <a:ext cx="6254115" cy="6857365"/>
        </p:xfrm>
        <a:graphic>
          <a:graphicData uri="http://schemas.openxmlformats.org/presentationml/2006/ole">
            <mc:AlternateContent xmlns:mc="http://schemas.openxmlformats.org/markup-compatibility/2006">
              <mc:Choice xmlns:v="urn:schemas-microsoft-com:vml" Requires="v">
                <p:oleObj spid="_x0000_s2084" name="" r:id="rId3" imgW="4695825" imgH="6162675" progId="Paint.Picture">
                  <p:embed/>
                </p:oleObj>
              </mc:Choice>
              <mc:Fallback>
                <p:oleObj name="" r:id="rId3" imgW="4695825" imgH="6162675" progId="Paint.Picture">
                  <p:embed/>
                  <p:pic>
                    <p:nvPicPr>
                      <p:cNvPr id="0" name="图片 4"/>
                      <p:cNvPicPr/>
                      <p:nvPr/>
                    </p:nvPicPr>
                    <p:blipFill>
                      <a:blip r:embed="rId4"/>
                      <a:stretch>
                        <a:fillRect/>
                      </a:stretch>
                    </p:blipFill>
                    <p:spPr>
                      <a:xfrm>
                        <a:off x="5937885" y="0"/>
                        <a:ext cx="6254115" cy="6857365"/>
                      </a:xfrm>
                      <a:prstGeom prst="rect">
                        <a:avLst/>
                      </a:prstGeom>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0" y="0"/>
          <a:ext cx="5851525" cy="6858000"/>
        </p:xfrm>
        <a:graphic>
          <a:graphicData uri="http://schemas.openxmlformats.org/presentationml/2006/ole">
            <mc:AlternateContent xmlns:mc="http://schemas.openxmlformats.org/markup-compatibility/2006">
              <mc:Choice xmlns:v="urn:schemas-microsoft-com:vml" Requires="v">
                <p:oleObj spid="_x0000_s3141" name="" r:id="rId1" imgW="4733925" imgH="6677025" progId="Paint.Picture">
                  <p:embed/>
                </p:oleObj>
              </mc:Choice>
              <mc:Fallback>
                <p:oleObj name="" r:id="rId1" imgW="4733925" imgH="6677025" progId="Paint.Picture">
                  <p:embed/>
                  <p:pic>
                    <p:nvPicPr>
                      <p:cNvPr id="0" name="图片 2"/>
                      <p:cNvPicPr/>
                      <p:nvPr/>
                    </p:nvPicPr>
                    <p:blipFill>
                      <a:blip r:embed="rId2"/>
                      <a:stretch>
                        <a:fillRect/>
                      </a:stretch>
                    </p:blipFill>
                    <p:spPr>
                      <a:xfrm>
                        <a:off x="0" y="0"/>
                        <a:ext cx="5851525" cy="6858000"/>
                      </a:xfrm>
                      <a:prstGeom prst="rect">
                        <a:avLst/>
                      </a:prstGeom>
                    </p:spPr>
                  </p:pic>
                </p:oleObj>
              </mc:Fallback>
            </mc:AlternateContent>
          </a:graphicData>
        </a:graphic>
      </p:graphicFrame>
      <p:graphicFrame>
        <p:nvGraphicFramePr>
          <p:cNvPr id="4" name="对象 3"/>
          <p:cNvGraphicFramePr/>
          <p:nvPr/>
        </p:nvGraphicFramePr>
        <p:xfrm>
          <a:off x="5851525" y="0"/>
          <a:ext cx="6341110" cy="2477770"/>
        </p:xfrm>
        <a:graphic>
          <a:graphicData uri="http://schemas.openxmlformats.org/presentationml/2006/ole">
            <mc:AlternateContent xmlns:mc="http://schemas.openxmlformats.org/markup-compatibility/2006">
              <mc:Choice xmlns:v="urn:schemas-microsoft-com:vml" Requires="v">
                <p:oleObj spid="_x0000_s3142" name="" r:id="rId3" imgW="4695825" imgH="2124075" progId="Paint.Picture">
                  <p:embed/>
                </p:oleObj>
              </mc:Choice>
              <mc:Fallback>
                <p:oleObj name="" r:id="rId3" imgW="4695825" imgH="2124075" progId="Paint.Picture">
                  <p:embed/>
                  <p:pic>
                    <p:nvPicPr>
                      <p:cNvPr id="0" name="图片 4"/>
                      <p:cNvPicPr/>
                      <p:nvPr/>
                    </p:nvPicPr>
                    <p:blipFill>
                      <a:blip r:embed="rId4"/>
                      <a:stretch>
                        <a:fillRect/>
                      </a:stretch>
                    </p:blipFill>
                    <p:spPr>
                      <a:xfrm>
                        <a:off x="5851525" y="0"/>
                        <a:ext cx="6341110" cy="2477770"/>
                      </a:xfrm>
                      <a:prstGeom prst="rect">
                        <a:avLst/>
                      </a:prstGeom>
                    </p:spPr>
                  </p:pic>
                </p:oleObj>
              </mc:Fallback>
            </mc:AlternateContent>
          </a:graphicData>
        </a:graphic>
      </p:graphicFrame>
      <p:graphicFrame>
        <p:nvGraphicFramePr>
          <p:cNvPr id="6" name="对象 5"/>
          <p:cNvGraphicFramePr/>
          <p:nvPr/>
        </p:nvGraphicFramePr>
        <p:xfrm>
          <a:off x="5851525" y="2477770"/>
          <a:ext cx="6340475" cy="2106295"/>
        </p:xfrm>
        <a:graphic>
          <a:graphicData uri="http://schemas.openxmlformats.org/presentationml/2006/ole">
            <mc:AlternateContent xmlns:mc="http://schemas.openxmlformats.org/markup-compatibility/2006">
              <mc:Choice xmlns:v="urn:schemas-microsoft-com:vml" Requires="v">
                <p:oleObj spid="_x0000_s3143" name="" r:id="rId5" imgW="4467225" imgH="2105025" progId="Paint.Picture">
                  <p:embed/>
                </p:oleObj>
              </mc:Choice>
              <mc:Fallback>
                <p:oleObj name="" r:id="rId5" imgW="4467225" imgH="2105025" progId="Paint.Picture">
                  <p:embed/>
                  <p:pic>
                    <p:nvPicPr>
                      <p:cNvPr id="0" name="图片 6"/>
                      <p:cNvPicPr/>
                      <p:nvPr/>
                    </p:nvPicPr>
                    <p:blipFill>
                      <a:blip r:embed="rId6"/>
                      <a:stretch>
                        <a:fillRect/>
                      </a:stretch>
                    </p:blipFill>
                    <p:spPr>
                      <a:xfrm>
                        <a:off x="5851525" y="2477770"/>
                        <a:ext cx="6340475" cy="2106295"/>
                      </a:xfrm>
                      <a:prstGeom prst="rect">
                        <a:avLst/>
                      </a:prstGeom>
                    </p:spPr>
                  </p:pic>
                </p:oleObj>
              </mc:Fallback>
            </mc:AlternateContent>
          </a:graphicData>
        </a:graphic>
      </p:graphicFrame>
      <p:graphicFrame>
        <p:nvGraphicFramePr>
          <p:cNvPr id="8" name="对象 7"/>
          <p:cNvGraphicFramePr/>
          <p:nvPr/>
        </p:nvGraphicFramePr>
        <p:xfrm>
          <a:off x="5851525" y="4584065"/>
          <a:ext cx="6340475" cy="2273935"/>
        </p:xfrm>
        <a:graphic>
          <a:graphicData uri="http://schemas.openxmlformats.org/presentationml/2006/ole">
            <mc:AlternateContent xmlns:mc="http://schemas.openxmlformats.org/markup-compatibility/2006">
              <mc:Choice xmlns:v="urn:schemas-microsoft-com:vml" Requires="v">
                <p:oleObj spid="_x0000_s3144" name="" r:id="rId7" imgW="4733925" imgH="2447925" progId="Paint.Picture">
                  <p:embed/>
                </p:oleObj>
              </mc:Choice>
              <mc:Fallback>
                <p:oleObj name="" r:id="rId7" imgW="4733925" imgH="2447925" progId="Paint.Picture">
                  <p:embed/>
                  <p:pic>
                    <p:nvPicPr>
                      <p:cNvPr id="0" name="图片 8"/>
                      <p:cNvPicPr/>
                      <p:nvPr/>
                    </p:nvPicPr>
                    <p:blipFill>
                      <a:blip r:embed="rId8"/>
                      <a:stretch>
                        <a:fillRect/>
                      </a:stretch>
                    </p:blipFill>
                    <p:spPr>
                      <a:xfrm>
                        <a:off x="5851525" y="4584065"/>
                        <a:ext cx="6340475" cy="2273935"/>
                      </a:xfrm>
                      <a:prstGeom prst="rect">
                        <a:avLst/>
                      </a:prstGeom>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519015863578951"/>
          <p:cNvPicPr>
            <a:picLocks noChangeAspect="1"/>
          </p:cNvPicPr>
          <p:nvPr/>
        </p:nvPicPr>
        <p:blipFill>
          <a:blip r:embed="rId1"/>
          <a:stretch>
            <a:fillRect/>
          </a:stretch>
        </p:blipFill>
        <p:spPr>
          <a:xfrm>
            <a:off x="295275" y="271780"/>
            <a:ext cx="11648440" cy="6218555"/>
          </a:xfrm>
          <a:prstGeom prst="rect">
            <a:avLst/>
          </a:prstGeom>
        </p:spPr>
      </p:pic>
      <p:sp>
        <p:nvSpPr>
          <p:cNvPr id="3" name="文本框 2"/>
          <p:cNvSpPr txBox="1"/>
          <p:nvPr/>
        </p:nvSpPr>
        <p:spPr>
          <a:xfrm>
            <a:off x="710214" y="523783"/>
            <a:ext cx="5211683" cy="523220"/>
          </a:xfrm>
          <a:prstGeom prst="rect">
            <a:avLst/>
          </a:prstGeom>
          <a:noFill/>
        </p:spPr>
        <p:txBody>
          <a:bodyPr wrap="none" rtlCol="0">
            <a:spAutoFit/>
          </a:bodyPr>
          <a:lstStyle/>
          <a:p>
            <a:r>
              <a:rPr lang="zh-CN" altLang="en-US" sz="2800" dirty="0">
                <a:solidFill>
                  <a:srgbClr val="FF0000"/>
                </a:solidFill>
              </a:rPr>
              <a:t>习近平总书记视察基层抗疫工作</a:t>
            </a:r>
            <a:endParaRPr lang="zh-CN" altLang="en-US" sz="2800"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6630910000923100781"/>
          <p:cNvPicPr>
            <a:picLocks noChangeAspect="1"/>
          </p:cNvPicPr>
          <p:nvPr/>
        </p:nvPicPr>
        <p:blipFill>
          <a:blip r:embed="rId1"/>
          <a:stretch>
            <a:fillRect/>
          </a:stretch>
        </p:blipFill>
        <p:spPr>
          <a:xfrm>
            <a:off x="347980" y="314960"/>
            <a:ext cx="11534775" cy="6228715"/>
          </a:xfrm>
          <a:prstGeom prst="rect">
            <a:avLst/>
          </a:prstGeom>
        </p:spPr>
      </p:pic>
      <p:sp>
        <p:nvSpPr>
          <p:cNvPr id="3" name="文本框 2"/>
          <p:cNvSpPr txBox="1"/>
          <p:nvPr/>
        </p:nvSpPr>
        <p:spPr>
          <a:xfrm>
            <a:off x="665825" y="443884"/>
            <a:ext cx="4493538" cy="523220"/>
          </a:xfrm>
          <a:prstGeom prst="rect">
            <a:avLst/>
          </a:prstGeom>
          <a:noFill/>
        </p:spPr>
        <p:txBody>
          <a:bodyPr wrap="none" rtlCol="0">
            <a:spAutoFit/>
          </a:bodyPr>
          <a:lstStyle/>
          <a:p>
            <a:r>
              <a:rPr lang="zh-CN" altLang="en-US" sz="2800" dirty="0">
                <a:solidFill>
                  <a:srgbClr val="FF0000"/>
                </a:solidFill>
              </a:rPr>
              <a:t>习近平总书记慰问社区群众</a:t>
            </a:r>
            <a:endParaRPr lang="zh-CN" altLang="en-US" sz="28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60截图20200219152225369"/>
          <p:cNvPicPr>
            <a:picLocks noChangeAspect="1"/>
          </p:cNvPicPr>
          <p:nvPr/>
        </p:nvPicPr>
        <p:blipFill>
          <a:blip r:embed="rId1"/>
          <a:stretch>
            <a:fillRect/>
          </a:stretch>
        </p:blipFill>
        <p:spPr>
          <a:xfrm>
            <a:off x="256540" y="238125"/>
            <a:ext cx="11717020" cy="6372225"/>
          </a:xfrm>
          <a:prstGeom prst="rect">
            <a:avLst/>
          </a:prstGeom>
        </p:spPr>
      </p:pic>
      <p:sp>
        <p:nvSpPr>
          <p:cNvPr id="3" name="文本框 2"/>
          <p:cNvSpPr txBox="1"/>
          <p:nvPr/>
        </p:nvSpPr>
        <p:spPr>
          <a:xfrm>
            <a:off x="1864311" y="514905"/>
            <a:ext cx="4493538" cy="523220"/>
          </a:xfrm>
          <a:prstGeom prst="rect">
            <a:avLst/>
          </a:prstGeom>
          <a:noFill/>
        </p:spPr>
        <p:txBody>
          <a:bodyPr wrap="none" rtlCol="0">
            <a:spAutoFit/>
          </a:bodyPr>
          <a:lstStyle/>
          <a:p>
            <a:r>
              <a:rPr lang="zh-CN" altLang="en-US" sz="2800" dirty="0">
                <a:solidFill>
                  <a:srgbClr val="FF0000"/>
                </a:solidFill>
              </a:rPr>
              <a:t>习近平总书记慰问社区群众</a:t>
            </a:r>
            <a:endParaRPr lang="zh-CN" altLang="en-US" sz="2800"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7599774961104172916"/>
          <p:cNvPicPr>
            <a:picLocks noChangeAspect="1"/>
          </p:cNvPicPr>
          <p:nvPr/>
        </p:nvPicPr>
        <p:blipFill>
          <a:blip r:embed="rId1"/>
          <a:stretch>
            <a:fillRect/>
          </a:stretch>
        </p:blipFill>
        <p:spPr>
          <a:xfrm>
            <a:off x="223837" y="242887"/>
            <a:ext cx="11744325" cy="6372225"/>
          </a:xfrm>
          <a:prstGeom prst="rect">
            <a:avLst/>
          </a:prstGeom>
        </p:spPr>
      </p:pic>
      <p:sp>
        <p:nvSpPr>
          <p:cNvPr id="3" name="文本框 2"/>
          <p:cNvSpPr txBox="1"/>
          <p:nvPr/>
        </p:nvSpPr>
        <p:spPr>
          <a:xfrm>
            <a:off x="719091" y="488273"/>
            <a:ext cx="5211683" cy="523220"/>
          </a:xfrm>
          <a:prstGeom prst="rect">
            <a:avLst/>
          </a:prstGeom>
          <a:noFill/>
        </p:spPr>
        <p:txBody>
          <a:bodyPr wrap="none" rtlCol="0">
            <a:spAutoFit/>
          </a:bodyPr>
          <a:lstStyle/>
          <a:p>
            <a:r>
              <a:rPr lang="zh-CN" altLang="en-US" sz="2800" dirty="0">
                <a:solidFill>
                  <a:srgbClr val="FF0000"/>
                </a:solidFill>
              </a:rPr>
              <a:t>习近平总书记远程指导抗疫一线</a:t>
            </a:r>
            <a:endParaRPr lang="zh-CN" altLang="en-US" sz="28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0021910031925516"/>
          <p:cNvPicPr>
            <a:picLocks noChangeAspect="1"/>
          </p:cNvPicPr>
          <p:nvPr/>
        </p:nvPicPr>
        <p:blipFill>
          <a:blip r:embed="rId1"/>
          <a:stretch>
            <a:fillRect/>
          </a:stretch>
        </p:blipFill>
        <p:spPr>
          <a:xfrm>
            <a:off x="361950" y="317500"/>
            <a:ext cx="11505565" cy="6223000"/>
          </a:xfrm>
          <a:prstGeom prst="rect">
            <a:avLst/>
          </a:prstGeom>
        </p:spPr>
      </p:pic>
      <p:sp>
        <p:nvSpPr>
          <p:cNvPr id="3" name="文本框 2"/>
          <p:cNvSpPr txBox="1"/>
          <p:nvPr/>
        </p:nvSpPr>
        <p:spPr>
          <a:xfrm>
            <a:off x="577049" y="523783"/>
            <a:ext cx="5211683" cy="523220"/>
          </a:xfrm>
          <a:prstGeom prst="rect">
            <a:avLst/>
          </a:prstGeom>
          <a:noFill/>
        </p:spPr>
        <p:txBody>
          <a:bodyPr wrap="none" rtlCol="0">
            <a:spAutoFit/>
          </a:bodyPr>
          <a:lstStyle/>
          <a:p>
            <a:r>
              <a:rPr lang="zh-CN" altLang="en-US" sz="2800" dirty="0">
                <a:solidFill>
                  <a:srgbClr val="FF0000"/>
                </a:solidFill>
              </a:rPr>
              <a:t>习近平总书记领导我们坚定信心</a:t>
            </a:r>
            <a:endParaRPr lang="zh-CN" altLang="en-US" sz="2800" dirty="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520" descr="下载 (34)"/>
          <p:cNvPicPr>
            <a:picLocks noChangeAspect="1"/>
          </p:cNvPicPr>
          <p:nvPr/>
        </p:nvPicPr>
        <p:blipFill>
          <a:blip r:embed="rId1"/>
          <a:stretch>
            <a:fillRect/>
          </a:stretch>
        </p:blipFill>
        <p:spPr>
          <a:xfrm>
            <a:off x="1465263" y="559753"/>
            <a:ext cx="1080135" cy="1080135"/>
          </a:xfrm>
          <a:prstGeom prst="rect">
            <a:avLst/>
          </a:prstGeom>
          <a:noFill/>
          <a:ln w="9525">
            <a:noFill/>
          </a:ln>
        </p:spPr>
      </p:pic>
      <p:sp>
        <p:nvSpPr>
          <p:cNvPr id="3" name="文本框 2"/>
          <p:cNvSpPr txBox="1"/>
          <p:nvPr/>
        </p:nvSpPr>
        <p:spPr>
          <a:xfrm>
            <a:off x="3095625" y="808355"/>
            <a:ext cx="642937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习近平总书记提出的十六字总要求</a:t>
            </a:r>
            <a:endParaRPr lang="zh-CN" altLang="en-US" sz="32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470535" y="1640205"/>
            <a:ext cx="11191240" cy="49549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3847104" y="573228"/>
            <a:ext cx="4819218" cy="2030095"/>
          </a:xfrm>
          <a:prstGeom prst="rect">
            <a:avLst/>
          </a:prstGeom>
          <a:noFill/>
        </p:spPr>
        <p:txBody>
          <a:bodyPr vert="horz" wrap="square" rtlCol="0">
            <a:spAutoFit/>
          </a:bodyPr>
          <a:lstStyle/>
          <a:p>
            <a:pPr algn="ctr"/>
            <a:r>
              <a:rPr lang="zh-CN" altLang="en-US" sz="72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导入</a:t>
            </a:r>
            <a:endParaRPr lang="en-US" altLang="zh-CN" sz="72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a:p>
            <a:pPr algn="ctr"/>
            <a:endParaRPr lang="en-US" altLang="zh-CN" sz="54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073742879" name="Rectangle 2"/>
          <p:cNvSpPr/>
          <p:nvPr/>
        </p:nvSpPr>
        <p:spPr>
          <a:xfrm>
            <a:off x="1060450" y="2050415"/>
            <a:ext cx="10269855" cy="3823335"/>
          </a:xfrm>
          <a:prstGeom prst="rect">
            <a:avLst/>
          </a:prstGeom>
          <a:noFill/>
          <a:ln w="53975" cap="flat" cmpd="sng">
            <a:solidFill>
              <a:srgbClr val="E6E6E6"/>
            </a:solidFill>
            <a:prstDash val="sysDash"/>
            <a:miter/>
            <a:headEnd type="none" w="med" len="med"/>
            <a:tailEnd type="none" w="med" len="med"/>
          </a:ln>
        </p:spPr>
        <p:txBody>
          <a:bodyPr wrap="square" anchor="ct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2" name="文本框 1"/>
          <p:cNvSpPr txBox="1"/>
          <p:nvPr/>
        </p:nvSpPr>
        <p:spPr>
          <a:xfrm>
            <a:off x="1243965" y="2280920"/>
            <a:ext cx="9887585" cy="2590646"/>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各位同学，鉴于当前疫情形势，根据学院统一安排，</a:t>
            </a:r>
            <a:r>
              <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本次专题教学主要同大家一起了解当前疫情形势，熟悉举国上下同心战疫的行动及对疫情的反思，引导大家遵守相关规定，为战胜疫情贡献自己的力量。</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100000">
                                          <p:val>
                                            <p:strVal val="#ppt_x"/>
                                          </p:val>
                                        </p:tav>
                                      </p:tavLst>
                                    </p:anim>
                                    <p:anim calcmode="lin" valueType="num">
                                      <p:cBhvr>
                                        <p:cTn id="8" dur="500" fill="hold"/>
                                        <p:tgtEl>
                                          <p:spTgt spid="41"/>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41"/>
                                        </p:tgtEl>
                                      </p:cBhvr>
                                    </p:animEffect>
                                    <p:animScale>
                                      <p:cBhvr>
                                        <p:cTn id="1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635" cy="685736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b55034188f5542e7ac2c2c6407a1a20f"/>
          <p:cNvPicPr>
            <a:picLocks noChangeAspect="1"/>
          </p:cNvPicPr>
          <p:nvPr/>
        </p:nvPicPr>
        <p:blipFill>
          <a:blip r:embed="rId1"/>
          <a:stretch>
            <a:fillRect/>
          </a:stretch>
        </p:blipFill>
        <p:spPr>
          <a:xfrm>
            <a:off x="323850" y="347345"/>
            <a:ext cx="11630025" cy="6314440"/>
          </a:xfrm>
          <a:prstGeom prst="rect">
            <a:avLst/>
          </a:prstGeom>
        </p:spPr>
      </p:pic>
      <p:sp>
        <p:nvSpPr>
          <p:cNvPr id="3" name="文本框 2"/>
          <p:cNvSpPr txBox="1"/>
          <p:nvPr/>
        </p:nvSpPr>
        <p:spPr>
          <a:xfrm>
            <a:off x="701336" y="5854858"/>
            <a:ext cx="3775393" cy="523220"/>
          </a:xfrm>
          <a:prstGeom prst="rect">
            <a:avLst/>
          </a:prstGeom>
          <a:noFill/>
        </p:spPr>
        <p:txBody>
          <a:bodyPr wrap="none" rtlCol="0">
            <a:spAutoFit/>
          </a:bodyPr>
          <a:lstStyle/>
          <a:p>
            <a:r>
              <a:rPr lang="zh-CN" altLang="en-US" sz="2800" dirty="0">
                <a:solidFill>
                  <a:srgbClr val="FF0000"/>
                </a:solidFill>
              </a:rPr>
              <a:t>李克强总理在抗疫一线</a:t>
            </a:r>
            <a:endParaRPr lang="zh-CN" altLang="en-US" sz="2800"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258f4dcc3594c7ca4bf3c4d228e9f23"/>
          <p:cNvPicPr>
            <a:picLocks noChangeAspect="1"/>
          </p:cNvPicPr>
          <p:nvPr/>
        </p:nvPicPr>
        <p:blipFill>
          <a:blip r:embed="rId1"/>
          <a:stretch>
            <a:fillRect/>
          </a:stretch>
        </p:blipFill>
        <p:spPr>
          <a:xfrm>
            <a:off x="161925" y="214312"/>
            <a:ext cx="11868150" cy="6429375"/>
          </a:xfrm>
          <a:prstGeom prst="rect">
            <a:avLst/>
          </a:prstGeom>
        </p:spPr>
      </p:pic>
      <p:sp>
        <p:nvSpPr>
          <p:cNvPr id="3" name="文本框 2"/>
          <p:cNvSpPr txBox="1"/>
          <p:nvPr/>
        </p:nvSpPr>
        <p:spPr>
          <a:xfrm>
            <a:off x="399496" y="519380"/>
            <a:ext cx="3775393" cy="523220"/>
          </a:xfrm>
          <a:prstGeom prst="rect">
            <a:avLst/>
          </a:prstGeom>
          <a:noFill/>
        </p:spPr>
        <p:txBody>
          <a:bodyPr wrap="none" rtlCol="0">
            <a:spAutoFit/>
          </a:bodyPr>
          <a:lstStyle/>
          <a:p>
            <a:r>
              <a:rPr lang="zh-CN" altLang="en-US" sz="2800" dirty="0">
                <a:solidFill>
                  <a:srgbClr val="FF0000"/>
                </a:solidFill>
              </a:rPr>
              <a:t>李克强总理在抗疫一线</a:t>
            </a:r>
            <a:endParaRPr lang="zh-CN" altLang="en-US" sz="2800"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29390b87e7e40daab602e0432dad2b1"/>
          <p:cNvPicPr>
            <a:picLocks noChangeAspect="1"/>
          </p:cNvPicPr>
          <p:nvPr/>
        </p:nvPicPr>
        <p:blipFill>
          <a:blip r:embed="rId1"/>
          <a:stretch>
            <a:fillRect/>
          </a:stretch>
        </p:blipFill>
        <p:spPr>
          <a:xfrm>
            <a:off x="280987" y="219392"/>
            <a:ext cx="11630025" cy="6419215"/>
          </a:xfrm>
          <a:prstGeom prst="rect">
            <a:avLst/>
          </a:prstGeom>
        </p:spPr>
      </p:pic>
      <p:pic>
        <p:nvPicPr>
          <p:cNvPr id="3" name="图片 2"/>
          <p:cNvPicPr>
            <a:picLocks noChangeAspect="1"/>
          </p:cNvPicPr>
          <p:nvPr/>
        </p:nvPicPr>
        <p:blipFill>
          <a:blip r:embed="rId2"/>
          <a:stretch>
            <a:fillRect/>
          </a:stretch>
        </p:blipFill>
        <p:spPr>
          <a:xfrm>
            <a:off x="409592" y="219392"/>
            <a:ext cx="3968840" cy="74987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9838290021c74e3895ed351349d0ca10"/>
          <p:cNvPicPr>
            <a:picLocks noChangeAspect="1"/>
          </p:cNvPicPr>
          <p:nvPr/>
        </p:nvPicPr>
        <p:blipFill>
          <a:blip r:embed="rId1"/>
          <a:stretch>
            <a:fillRect/>
          </a:stretch>
        </p:blipFill>
        <p:spPr>
          <a:xfrm>
            <a:off x="238125" y="142875"/>
            <a:ext cx="11753850" cy="6495415"/>
          </a:xfrm>
          <a:prstGeom prst="rect">
            <a:avLst/>
          </a:prstGeom>
        </p:spPr>
      </p:pic>
      <p:sp>
        <p:nvSpPr>
          <p:cNvPr id="4" name="文本框 3"/>
          <p:cNvSpPr txBox="1"/>
          <p:nvPr/>
        </p:nvSpPr>
        <p:spPr>
          <a:xfrm>
            <a:off x="568171" y="355107"/>
            <a:ext cx="3416320" cy="523220"/>
          </a:xfrm>
          <a:prstGeom prst="rect">
            <a:avLst/>
          </a:prstGeom>
          <a:noFill/>
        </p:spPr>
        <p:txBody>
          <a:bodyPr wrap="none" rtlCol="0">
            <a:spAutoFit/>
          </a:bodyPr>
          <a:lstStyle/>
          <a:p>
            <a:r>
              <a:rPr lang="zh-CN" altLang="en-US" sz="2800" dirty="0">
                <a:solidFill>
                  <a:srgbClr val="FF0000"/>
                </a:solidFill>
              </a:rPr>
              <a:t>李克强总理慰问群众</a:t>
            </a:r>
            <a:endParaRPr lang="zh-CN" altLang="en-US" sz="2800"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7650" y="266700"/>
            <a:ext cx="11619865" cy="6334125"/>
          </a:xfrm>
          <a:prstGeom prst="rect">
            <a:avLst/>
          </a:prstGeom>
        </p:spPr>
      </p:pic>
      <p:sp>
        <p:nvSpPr>
          <p:cNvPr id="3" name="文本框 2"/>
          <p:cNvSpPr txBox="1"/>
          <p:nvPr/>
        </p:nvSpPr>
        <p:spPr>
          <a:xfrm>
            <a:off x="443883" y="470517"/>
            <a:ext cx="4134465" cy="523220"/>
          </a:xfrm>
          <a:prstGeom prst="rect">
            <a:avLst/>
          </a:prstGeom>
          <a:noFill/>
        </p:spPr>
        <p:txBody>
          <a:bodyPr wrap="none" rtlCol="0">
            <a:spAutoFit/>
          </a:bodyPr>
          <a:lstStyle/>
          <a:p>
            <a:r>
              <a:rPr lang="zh-CN" altLang="en-US" sz="2800" dirty="0">
                <a:solidFill>
                  <a:srgbClr val="FF0000"/>
                </a:solidFill>
              </a:rPr>
              <a:t>孙春兰副总理在抗疫一线</a:t>
            </a:r>
            <a:endParaRPr lang="zh-CN" altLang="en-US" sz="2800"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60截图20200223174416296"/>
          <p:cNvPicPr>
            <a:picLocks noChangeAspect="1"/>
          </p:cNvPicPr>
          <p:nvPr/>
        </p:nvPicPr>
        <p:blipFill>
          <a:blip r:embed="rId1"/>
          <a:stretch>
            <a:fillRect/>
          </a:stretch>
        </p:blipFill>
        <p:spPr>
          <a:xfrm>
            <a:off x="452120" y="481330"/>
            <a:ext cx="11229340" cy="6181090"/>
          </a:xfrm>
          <a:prstGeom prst="rect">
            <a:avLst/>
          </a:prstGeom>
        </p:spPr>
      </p:pic>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（二）地方贯彻执行</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2"/>
          <a:stretch>
            <a:fillRect/>
          </a:stretch>
        </p:blipFill>
        <p:spPr>
          <a:xfrm>
            <a:off x="737553" y="481013"/>
            <a:ext cx="1077595" cy="1077595"/>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60截图20200220131745432"/>
          <p:cNvPicPr>
            <a:picLocks noChangeAspect="1"/>
          </p:cNvPicPr>
          <p:nvPr/>
        </p:nvPicPr>
        <p:blipFill>
          <a:blip r:embed="rId1"/>
          <a:stretch>
            <a:fillRect/>
          </a:stretch>
        </p:blipFill>
        <p:spPr>
          <a:xfrm>
            <a:off x="433070" y="429260"/>
            <a:ext cx="3419475" cy="5810250"/>
          </a:xfrm>
          <a:prstGeom prst="rect">
            <a:avLst/>
          </a:prstGeom>
        </p:spPr>
      </p:pic>
      <p:pic>
        <p:nvPicPr>
          <p:cNvPr id="4" name="图片 3" descr="360截图20200223174519064"/>
          <p:cNvPicPr>
            <a:picLocks noChangeAspect="1"/>
          </p:cNvPicPr>
          <p:nvPr/>
        </p:nvPicPr>
        <p:blipFill>
          <a:blip r:embed="rId2"/>
          <a:stretch>
            <a:fillRect/>
          </a:stretch>
        </p:blipFill>
        <p:spPr>
          <a:xfrm>
            <a:off x="3852545" y="429260"/>
            <a:ext cx="7858125" cy="58096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28625" y="457200"/>
            <a:ext cx="11372850" cy="62382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404995" y="433070"/>
            <a:ext cx="7557135" cy="6130925"/>
          </a:xfrm>
          <a:prstGeom prst="rect">
            <a:avLst/>
          </a:prstGeom>
        </p:spPr>
      </p:pic>
      <p:pic>
        <p:nvPicPr>
          <p:cNvPr id="3" name="图片 2"/>
          <p:cNvPicPr>
            <a:picLocks noChangeAspect="1"/>
          </p:cNvPicPr>
          <p:nvPr/>
        </p:nvPicPr>
        <p:blipFill>
          <a:blip r:embed="rId2"/>
          <a:stretch>
            <a:fillRect/>
          </a:stretch>
        </p:blipFill>
        <p:spPr>
          <a:xfrm>
            <a:off x="393700" y="433070"/>
            <a:ext cx="3885565" cy="61309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游戏机, 灯光&#10;&#10;描述已自动生成"/>
          <p:cNvPicPr>
            <a:picLocks noChangeAspect="1"/>
          </p:cNvPicPr>
          <p:nvPr/>
        </p:nvPicPr>
        <p:blipFill rotWithShape="1">
          <a:blip r:embed="rId1"/>
          <a:srcRect/>
          <a:stretch>
            <a:fillRect/>
          </a:stretch>
        </p:blipFill>
        <p:spPr>
          <a:xfrm rot="4745921" flipV="1">
            <a:off x="3857488" y="-4077651"/>
            <a:ext cx="4507241" cy="11172931"/>
          </a:xfrm>
          <a:prstGeom prst="rect">
            <a:avLst/>
          </a:prstGeom>
        </p:spPr>
      </p:pic>
      <p:grpSp>
        <p:nvGrpSpPr>
          <p:cNvPr id="43" name="组合 42"/>
          <p:cNvGrpSpPr/>
          <p:nvPr/>
        </p:nvGrpSpPr>
        <p:grpSpPr>
          <a:xfrm>
            <a:off x="511393" y="3535849"/>
            <a:ext cx="3071519" cy="1633983"/>
            <a:chOff x="511393" y="3535849"/>
            <a:chExt cx="3071519" cy="1633983"/>
          </a:xfrm>
        </p:grpSpPr>
        <p:sp>
          <p:nvSpPr>
            <p:cNvPr id="22" name="íśļîḑê"/>
            <p:cNvSpPr/>
            <p:nvPr/>
          </p:nvSpPr>
          <p:spPr bwMode="auto">
            <a:xfrm>
              <a:off x="1742310" y="3535849"/>
              <a:ext cx="609685" cy="608764"/>
            </a:xfrm>
            <a:custGeom>
              <a:avLst/>
              <a:gdLst>
                <a:gd name="connsiteX0" fmla="*/ 499463 w 607639"/>
                <a:gd name="connsiteY0" fmla="*/ 537003 h 606722"/>
                <a:gd name="connsiteX1" fmla="*/ 498757 w 607639"/>
                <a:gd name="connsiteY1" fmla="*/ 537709 h 606722"/>
                <a:gd name="connsiteX2" fmla="*/ 499022 w 607639"/>
                <a:gd name="connsiteY2" fmla="*/ 537356 h 606722"/>
                <a:gd name="connsiteX3" fmla="*/ 500803 w 607639"/>
                <a:gd name="connsiteY3" fmla="*/ 535663 h 606722"/>
                <a:gd name="connsiteX4" fmla="*/ 499815 w 607639"/>
                <a:gd name="connsiteY4" fmla="*/ 536651 h 606722"/>
                <a:gd name="connsiteX5" fmla="*/ 500020 w 607639"/>
                <a:gd name="connsiteY5" fmla="*/ 536417 h 606722"/>
                <a:gd name="connsiteX6" fmla="*/ 500299 w 607639"/>
                <a:gd name="connsiteY6" fmla="*/ 536158 h 606722"/>
                <a:gd name="connsiteX7" fmla="*/ 500570 w 607639"/>
                <a:gd name="connsiteY7" fmla="*/ 535863 h 606722"/>
                <a:gd name="connsiteX8" fmla="*/ 501791 w 607639"/>
                <a:gd name="connsiteY8" fmla="*/ 534675 h 606722"/>
                <a:gd name="connsiteX9" fmla="*/ 500803 w 607639"/>
                <a:gd name="connsiteY9" fmla="*/ 535663 h 606722"/>
                <a:gd name="connsiteX10" fmla="*/ 501252 w 607639"/>
                <a:gd name="connsiteY10" fmla="*/ 535124 h 606722"/>
                <a:gd name="connsiteX11" fmla="*/ 501791 w 607639"/>
                <a:gd name="connsiteY11" fmla="*/ 534675 h 606722"/>
                <a:gd name="connsiteX12" fmla="*/ 505742 w 607639"/>
                <a:gd name="connsiteY12" fmla="*/ 530723 h 606722"/>
                <a:gd name="connsiteX13" fmla="*/ 504825 w 607639"/>
                <a:gd name="connsiteY13" fmla="*/ 531570 h 606722"/>
                <a:gd name="connsiteX14" fmla="*/ 505284 w 607639"/>
                <a:gd name="connsiteY14" fmla="*/ 531099 h 606722"/>
                <a:gd name="connsiteX15" fmla="*/ 347031 w 607639"/>
                <a:gd name="connsiteY15" fmla="*/ 313892 h 606722"/>
                <a:gd name="connsiteX16" fmla="*/ 314366 w 607639"/>
                <a:gd name="connsiteY16" fmla="*/ 346508 h 606722"/>
                <a:gd name="connsiteX17" fmla="*/ 347031 w 607639"/>
                <a:gd name="connsiteY17" fmla="*/ 379123 h 606722"/>
                <a:gd name="connsiteX18" fmla="*/ 379696 w 607639"/>
                <a:gd name="connsiteY18" fmla="*/ 346508 h 606722"/>
                <a:gd name="connsiteX19" fmla="*/ 347031 w 607639"/>
                <a:gd name="connsiteY19" fmla="*/ 313892 h 606722"/>
                <a:gd name="connsiteX20" fmla="*/ 260607 w 607639"/>
                <a:gd name="connsiteY20" fmla="*/ 213024 h 606722"/>
                <a:gd name="connsiteX21" fmla="*/ 207649 w 607639"/>
                <a:gd name="connsiteY21" fmla="*/ 265813 h 606722"/>
                <a:gd name="connsiteX22" fmla="*/ 260607 w 607639"/>
                <a:gd name="connsiteY22" fmla="*/ 318691 h 606722"/>
                <a:gd name="connsiteX23" fmla="*/ 313476 w 607639"/>
                <a:gd name="connsiteY23" fmla="*/ 265813 h 606722"/>
                <a:gd name="connsiteX24" fmla="*/ 260607 w 607639"/>
                <a:gd name="connsiteY24" fmla="*/ 213024 h 606722"/>
                <a:gd name="connsiteX25" fmla="*/ 270042 w 607639"/>
                <a:gd name="connsiteY25" fmla="*/ 0 h 606722"/>
                <a:gd name="connsiteX26" fmla="*/ 337597 w 607639"/>
                <a:gd name="connsiteY26" fmla="*/ 0 h 606722"/>
                <a:gd name="connsiteX27" fmla="*/ 337597 w 607639"/>
                <a:gd name="connsiteY27" fmla="*/ 47901 h 606722"/>
                <a:gd name="connsiteX28" fmla="*/ 327806 w 607639"/>
                <a:gd name="connsiteY28" fmla="*/ 47901 h 606722"/>
                <a:gd name="connsiteX29" fmla="*/ 327806 w 607639"/>
                <a:gd name="connsiteY29" fmla="*/ 105756 h 606722"/>
                <a:gd name="connsiteX30" fmla="*/ 426691 w 607639"/>
                <a:gd name="connsiteY30" fmla="*/ 146726 h 606722"/>
                <a:gd name="connsiteX31" fmla="*/ 467723 w 607639"/>
                <a:gd name="connsiteY31" fmla="*/ 105756 h 606722"/>
                <a:gd name="connsiteX32" fmla="*/ 460780 w 607639"/>
                <a:gd name="connsiteY32" fmla="*/ 98913 h 606722"/>
                <a:gd name="connsiteX33" fmla="*/ 494691 w 607639"/>
                <a:gd name="connsiteY33" fmla="*/ 64965 h 606722"/>
                <a:gd name="connsiteX34" fmla="*/ 530383 w 607639"/>
                <a:gd name="connsiteY34" fmla="*/ 100602 h 606722"/>
                <a:gd name="connsiteX35" fmla="*/ 531095 w 607639"/>
                <a:gd name="connsiteY35" fmla="*/ 101313 h 606722"/>
                <a:gd name="connsiteX36" fmla="*/ 537414 w 607639"/>
                <a:gd name="connsiteY36" fmla="*/ 107534 h 606722"/>
                <a:gd name="connsiteX37" fmla="*/ 537770 w 607639"/>
                <a:gd name="connsiteY37" fmla="*/ 107978 h 606722"/>
                <a:gd name="connsiteX38" fmla="*/ 537948 w 607639"/>
                <a:gd name="connsiteY38" fmla="*/ 108156 h 606722"/>
                <a:gd name="connsiteX39" fmla="*/ 538482 w 607639"/>
                <a:gd name="connsiteY39" fmla="*/ 108689 h 606722"/>
                <a:gd name="connsiteX40" fmla="*/ 538215 w 607639"/>
                <a:gd name="connsiteY40" fmla="*/ 108423 h 606722"/>
                <a:gd name="connsiteX41" fmla="*/ 538749 w 607639"/>
                <a:gd name="connsiteY41" fmla="*/ 108867 h 606722"/>
                <a:gd name="connsiteX42" fmla="*/ 539105 w 607639"/>
                <a:gd name="connsiteY42" fmla="*/ 109311 h 606722"/>
                <a:gd name="connsiteX43" fmla="*/ 542487 w 607639"/>
                <a:gd name="connsiteY43" fmla="*/ 112688 h 606722"/>
                <a:gd name="connsiteX44" fmla="*/ 508576 w 607639"/>
                <a:gd name="connsiteY44" fmla="*/ 146637 h 606722"/>
                <a:gd name="connsiteX45" fmla="*/ 501634 w 607639"/>
                <a:gd name="connsiteY45" fmla="*/ 139705 h 606722"/>
                <a:gd name="connsiteX46" fmla="*/ 460691 w 607639"/>
                <a:gd name="connsiteY46" fmla="*/ 180675 h 606722"/>
                <a:gd name="connsiteX47" fmla="*/ 501723 w 607639"/>
                <a:gd name="connsiteY47" fmla="*/ 279410 h 606722"/>
                <a:gd name="connsiteX48" fmla="*/ 559576 w 607639"/>
                <a:gd name="connsiteY48" fmla="*/ 279410 h 606722"/>
                <a:gd name="connsiteX49" fmla="*/ 559576 w 607639"/>
                <a:gd name="connsiteY49" fmla="*/ 269634 h 606722"/>
                <a:gd name="connsiteX50" fmla="*/ 607639 w 607639"/>
                <a:gd name="connsiteY50" fmla="*/ 269634 h 606722"/>
                <a:gd name="connsiteX51" fmla="*/ 607639 w 607639"/>
                <a:gd name="connsiteY51" fmla="*/ 337088 h 606722"/>
                <a:gd name="connsiteX52" fmla="*/ 559576 w 607639"/>
                <a:gd name="connsiteY52" fmla="*/ 337088 h 606722"/>
                <a:gd name="connsiteX53" fmla="*/ 559576 w 607639"/>
                <a:gd name="connsiteY53" fmla="*/ 327312 h 606722"/>
                <a:gd name="connsiteX54" fmla="*/ 501723 w 607639"/>
                <a:gd name="connsiteY54" fmla="*/ 327312 h 606722"/>
                <a:gd name="connsiteX55" fmla="*/ 460691 w 607639"/>
                <a:gd name="connsiteY55" fmla="*/ 426047 h 606722"/>
                <a:gd name="connsiteX56" fmla="*/ 501634 w 607639"/>
                <a:gd name="connsiteY56" fmla="*/ 467017 h 606722"/>
                <a:gd name="connsiteX57" fmla="*/ 508576 w 607639"/>
                <a:gd name="connsiteY57" fmla="*/ 460085 h 606722"/>
                <a:gd name="connsiteX58" fmla="*/ 542487 w 607639"/>
                <a:gd name="connsiteY58" fmla="*/ 493945 h 606722"/>
                <a:gd name="connsiteX59" fmla="*/ 506885 w 607639"/>
                <a:gd name="connsiteY59" fmla="*/ 529582 h 606722"/>
                <a:gd name="connsiteX60" fmla="*/ 506867 w 607639"/>
                <a:gd name="connsiteY60" fmla="*/ 529599 h 606722"/>
                <a:gd name="connsiteX61" fmla="*/ 505283 w 607639"/>
                <a:gd name="connsiteY61" fmla="*/ 531093 h 606722"/>
                <a:gd name="connsiteX62" fmla="*/ 501278 w 607639"/>
                <a:gd name="connsiteY62" fmla="*/ 535092 h 606722"/>
                <a:gd name="connsiteX63" fmla="*/ 500570 w 607639"/>
                <a:gd name="connsiteY63" fmla="*/ 535863 h 606722"/>
                <a:gd name="connsiteX64" fmla="*/ 500309 w 607639"/>
                <a:gd name="connsiteY64" fmla="*/ 536086 h 606722"/>
                <a:gd name="connsiteX65" fmla="*/ 500020 w 607639"/>
                <a:gd name="connsiteY65" fmla="*/ 536417 h 606722"/>
                <a:gd name="connsiteX66" fmla="*/ 499052 w 607639"/>
                <a:gd name="connsiteY66" fmla="*/ 537314 h 606722"/>
                <a:gd name="connsiteX67" fmla="*/ 498162 w 607639"/>
                <a:gd name="connsiteY67" fmla="*/ 538291 h 606722"/>
                <a:gd name="connsiteX68" fmla="*/ 494691 w 607639"/>
                <a:gd name="connsiteY68" fmla="*/ 541668 h 606722"/>
                <a:gd name="connsiteX69" fmla="*/ 460780 w 607639"/>
                <a:gd name="connsiteY69" fmla="*/ 507809 h 606722"/>
                <a:gd name="connsiteX70" fmla="*/ 467723 w 607639"/>
                <a:gd name="connsiteY70" fmla="*/ 500877 h 606722"/>
                <a:gd name="connsiteX71" fmla="*/ 426691 w 607639"/>
                <a:gd name="connsiteY71" fmla="*/ 459996 h 606722"/>
                <a:gd name="connsiteX72" fmla="*/ 327806 w 607639"/>
                <a:gd name="connsiteY72" fmla="*/ 500966 h 606722"/>
                <a:gd name="connsiteX73" fmla="*/ 327806 w 607639"/>
                <a:gd name="connsiteY73" fmla="*/ 558732 h 606722"/>
                <a:gd name="connsiteX74" fmla="*/ 337597 w 607639"/>
                <a:gd name="connsiteY74" fmla="*/ 558732 h 606722"/>
                <a:gd name="connsiteX75" fmla="*/ 337597 w 607639"/>
                <a:gd name="connsiteY75" fmla="*/ 606722 h 606722"/>
                <a:gd name="connsiteX76" fmla="*/ 270042 w 607639"/>
                <a:gd name="connsiteY76" fmla="*/ 606722 h 606722"/>
                <a:gd name="connsiteX77" fmla="*/ 270042 w 607639"/>
                <a:gd name="connsiteY77" fmla="*/ 558732 h 606722"/>
                <a:gd name="connsiteX78" fmla="*/ 279832 w 607639"/>
                <a:gd name="connsiteY78" fmla="*/ 558732 h 606722"/>
                <a:gd name="connsiteX79" fmla="*/ 279832 w 607639"/>
                <a:gd name="connsiteY79" fmla="*/ 500966 h 606722"/>
                <a:gd name="connsiteX80" fmla="*/ 180948 w 607639"/>
                <a:gd name="connsiteY80" fmla="*/ 459996 h 606722"/>
                <a:gd name="connsiteX81" fmla="*/ 139916 w 607639"/>
                <a:gd name="connsiteY81" fmla="*/ 500877 h 606722"/>
                <a:gd name="connsiteX82" fmla="*/ 146859 w 607639"/>
                <a:gd name="connsiteY82" fmla="*/ 507809 h 606722"/>
                <a:gd name="connsiteX83" fmla="*/ 112859 w 607639"/>
                <a:gd name="connsiteY83" fmla="*/ 541668 h 606722"/>
                <a:gd name="connsiteX84" fmla="*/ 77256 w 607639"/>
                <a:gd name="connsiteY84" fmla="*/ 506120 h 606722"/>
                <a:gd name="connsiteX85" fmla="*/ 68534 w 607639"/>
                <a:gd name="connsiteY85" fmla="*/ 497411 h 606722"/>
                <a:gd name="connsiteX86" fmla="*/ 65063 w 607639"/>
                <a:gd name="connsiteY86" fmla="*/ 493945 h 606722"/>
                <a:gd name="connsiteX87" fmla="*/ 99063 w 607639"/>
                <a:gd name="connsiteY87" fmla="*/ 460085 h 606722"/>
                <a:gd name="connsiteX88" fmla="*/ 105916 w 607639"/>
                <a:gd name="connsiteY88" fmla="*/ 467017 h 606722"/>
                <a:gd name="connsiteX89" fmla="*/ 146948 w 607639"/>
                <a:gd name="connsiteY89" fmla="*/ 426047 h 606722"/>
                <a:gd name="connsiteX90" fmla="*/ 105916 w 607639"/>
                <a:gd name="connsiteY90" fmla="*/ 327312 h 606722"/>
                <a:gd name="connsiteX91" fmla="*/ 47974 w 607639"/>
                <a:gd name="connsiteY91" fmla="*/ 327312 h 606722"/>
                <a:gd name="connsiteX92" fmla="*/ 47974 w 607639"/>
                <a:gd name="connsiteY92" fmla="*/ 337088 h 606722"/>
                <a:gd name="connsiteX93" fmla="*/ 0 w 607639"/>
                <a:gd name="connsiteY93" fmla="*/ 337088 h 606722"/>
                <a:gd name="connsiteX94" fmla="*/ 0 w 607639"/>
                <a:gd name="connsiteY94" fmla="*/ 269634 h 606722"/>
                <a:gd name="connsiteX95" fmla="*/ 47974 w 607639"/>
                <a:gd name="connsiteY95" fmla="*/ 269634 h 606722"/>
                <a:gd name="connsiteX96" fmla="*/ 47974 w 607639"/>
                <a:gd name="connsiteY96" fmla="*/ 279410 h 606722"/>
                <a:gd name="connsiteX97" fmla="*/ 105916 w 607639"/>
                <a:gd name="connsiteY97" fmla="*/ 279410 h 606722"/>
                <a:gd name="connsiteX98" fmla="*/ 146948 w 607639"/>
                <a:gd name="connsiteY98" fmla="*/ 180675 h 606722"/>
                <a:gd name="connsiteX99" fmla="*/ 105916 w 607639"/>
                <a:gd name="connsiteY99" fmla="*/ 139705 h 606722"/>
                <a:gd name="connsiteX100" fmla="*/ 99063 w 607639"/>
                <a:gd name="connsiteY100" fmla="*/ 146637 h 606722"/>
                <a:gd name="connsiteX101" fmla="*/ 65063 w 607639"/>
                <a:gd name="connsiteY101" fmla="*/ 112688 h 606722"/>
                <a:gd name="connsiteX102" fmla="*/ 106450 w 607639"/>
                <a:gd name="connsiteY102" fmla="*/ 71452 h 606722"/>
                <a:gd name="connsiteX103" fmla="*/ 112859 w 607639"/>
                <a:gd name="connsiteY103" fmla="*/ 64965 h 606722"/>
                <a:gd name="connsiteX104" fmla="*/ 146859 w 607639"/>
                <a:gd name="connsiteY104" fmla="*/ 98913 h 606722"/>
                <a:gd name="connsiteX105" fmla="*/ 139916 w 607639"/>
                <a:gd name="connsiteY105" fmla="*/ 105756 h 606722"/>
                <a:gd name="connsiteX106" fmla="*/ 180948 w 607639"/>
                <a:gd name="connsiteY106" fmla="*/ 146726 h 606722"/>
                <a:gd name="connsiteX107" fmla="*/ 279832 w 607639"/>
                <a:gd name="connsiteY107" fmla="*/ 105756 h 606722"/>
                <a:gd name="connsiteX108" fmla="*/ 279832 w 607639"/>
                <a:gd name="connsiteY108" fmla="*/ 47901 h 606722"/>
                <a:gd name="connsiteX109" fmla="*/ 270042 w 607639"/>
                <a:gd name="connsiteY109" fmla="*/ 47901 h 606722"/>
                <a:gd name="connsiteX110" fmla="*/ 270042 w 607639"/>
                <a:gd name="connsiteY11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7639" h="606722">
                  <a:moveTo>
                    <a:pt x="499463" y="537003"/>
                  </a:moveTo>
                  <a:cubicBezTo>
                    <a:pt x="499198" y="537268"/>
                    <a:pt x="499022" y="537444"/>
                    <a:pt x="498757" y="537709"/>
                  </a:cubicBezTo>
                  <a:lnTo>
                    <a:pt x="499022" y="537356"/>
                  </a:lnTo>
                  <a:close/>
                  <a:moveTo>
                    <a:pt x="500803" y="535663"/>
                  </a:moveTo>
                  <a:lnTo>
                    <a:pt x="499815" y="536651"/>
                  </a:lnTo>
                  <a:lnTo>
                    <a:pt x="500020" y="536417"/>
                  </a:lnTo>
                  <a:lnTo>
                    <a:pt x="500299" y="536158"/>
                  </a:lnTo>
                  <a:lnTo>
                    <a:pt x="500570" y="535863"/>
                  </a:lnTo>
                  <a:close/>
                  <a:moveTo>
                    <a:pt x="501791" y="534675"/>
                  </a:moveTo>
                  <a:cubicBezTo>
                    <a:pt x="501522" y="534944"/>
                    <a:pt x="501162" y="535304"/>
                    <a:pt x="500803" y="535663"/>
                  </a:cubicBezTo>
                  <a:lnTo>
                    <a:pt x="501252" y="535124"/>
                  </a:lnTo>
                  <a:cubicBezTo>
                    <a:pt x="501432" y="535034"/>
                    <a:pt x="501611" y="534855"/>
                    <a:pt x="501791" y="534675"/>
                  </a:cubicBezTo>
                  <a:close/>
                  <a:moveTo>
                    <a:pt x="505742" y="530723"/>
                  </a:moveTo>
                  <a:cubicBezTo>
                    <a:pt x="505467" y="531005"/>
                    <a:pt x="505192" y="531288"/>
                    <a:pt x="504825" y="531570"/>
                  </a:cubicBezTo>
                  <a:lnTo>
                    <a:pt x="505284" y="531099"/>
                  </a:lnTo>
                  <a:close/>
                  <a:moveTo>
                    <a:pt x="347031" y="313892"/>
                  </a:moveTo>
                  <a:cubicBezTo>
                    <a:pt x="328963" y="313892"/>
                    <a:pt x="314366" y="328467"/>
                    <a:pt x="314366" y="346508"/>
                  </a:cubicBezTo>
                  <a:cubicBezTo>
                    <a:pt x="314366" y="364549"/>
                    <a:pt x="328963" y="379123"/>
                    <a:pt x="347031" y="379123"/>
                  </a:cubicBezTo>
                  <a:cubicBezTo>
                    <a:pt x="365099" y="379123"/>
                    <a:pt x="379696" y="364549"/>
                    <a:pt x="379696" y="346508"/>
                  </a:cubicBezTo>
                  <a:cubicBezTo>
                    <a:pt x="379696" y="328467"/>
                    <a:pt x="365099" y="313892"/>
                    <a:pt x="347031" y="313892"/>
                  </a:cubicBezTo>
                  <a:close/>
                  <a:moveTo>
                    <a:pt x="260607" y="213024"/>
                  </a:moveTo>
                  <a:cubicBezTo>
                    <a:pt x="231325" y="213024"/>
                    <a:pt x="207649" y="236663"/>
                    <a:pt x="207649" y="265813"/>
                  </a:cubicBezTo>
                  <a:cubicBezTo>
                    <a:pt x="207649" y="295052"/>
                    <a:pt x="231325" y="318691"/>
                    <a:pt x="260607" y="318691"/>
                  </a:cubicBezTo>
                  <a:cubicBezTo>
                    <a:pt x="289801" y="318691"/>
                    <a:pt x="313476" y="295052"/>
                    <a:pt x="313476" y="265813"/>
                  </a:cubicBezTo>
                  <a:cubicBezTo>
                    <a:pt x="313476" y="236663"/>
                    <a:pt x="289801" y="213024"/>
                    <a:pt x="260607" y="213024"/>
                  </a:cubicBezTo>
                  <a:close/>
                  <a:moveTo>
                    <a:pt x="270042" y="0"/>
                  </a:moveTo>
                  <a:lnTo>
                    <a:pt x="337597" y="0"/>
                  </a:lnTo>
                  <a:cubicBezTo>
                    <a:pt x="369372" y="0"/>
                    <a:pt x="369372" y="47901"/>
                    <a:pt x="337597" y="47901"/>
                  </a:cubicBezTo>
                  <a:lnTo>
                    <a:pt x="327806" y="47901"/>
                  </a:lnTo>
                  <a:lnTo>
                    <a:pt x="327806" y="105756"/>
                  </a:lnTo>
                  <a:cubicBezTo>
                    <a:pt x="364832" y="110200"/>
                    <a:pt x="398743" y="124864"/>
                    <a:pt x="426691" y="146726"/>
                  </a:cubicBezTo>
                  <a:lnTo>
                    <a:pt x="467723" y="105756"/>
                  </a:lnTo>
                  <a:lnTo>
                    <a:pt x="460780" y="98913"/>
                  </a:lnTo>
                  <a:cubicBezTo>
                    <a:pt x="438351" y="76429"/>
                    <a:pt x="472262" y="42569"/>
                    <a:pt x="494691" y="64965"/>
                  </a:cubicBezTo>
                  <a:lnTo>
                    <a:pt x="530383" y="100602"/>
                  </a:lnTo>
                  <a:lnTo>
                    <a:pt x="531095" y="101313"/>
                  </a:lnTo>
                  <a:lnTo>
                    <a:pt x="537414" y="107534"/>
                  </a:lnTo>
                  <a:lnTo>
                    <a:pt x="537770" y="107978"/>
                  </a:lnTo>
                  <a:lnTo>
                    <a:pt x="537948" y="108156"/>
                  </a:lnTo>
                  <a:lnTo>
                    <a:pt x="538482" y="108689"/>
                  </a:lnTo>
                  <a:lnTo>
                    <a:pt x="538215" y="108423"/>
                  </a:lnTo>
                  <a:lnTo>
                    <a:pt x="538749" y="108867"/>
                  </a:lnTo>
                  <a:lnTo>
                    <a:pt x="539105" y="109311"/>
                  </a:lnTo>
                  <a:lnTo>
                    <a:pt x="542487" y="112688"/>
                  </a:lnTo>
                  <a:cubicBezTo>
                    <a:pt x="564917" y="135084"/>
                    <a:pt x="531006" y="168944"/>
                    <a:pt x="508576" y="146637"/>
                  </a:cubicBezTo>
                  <a:lnTo>
                    <a:pt x="501634" y="139705"/>
                  </a:lnTo>
                  <a:lnTo>
                    <a:pt x="460691" y="180675"/>
                  </a:lnTo>
                  <a:cubicBezTo>
                    <a:pt x="482586" y="208491"/>
                    <a:pt x="497272" y="242440"/>
                    <a:pt x="501723" y="279410"/>
                  </a:cubicBezTo>
                  <a:lnTo>
                    <a:pt x="559576" y="279410"/>
                  </a:lnTo>
                  <a:lnTo>
                    <a:pt x="559576" y="269634"/>
                  </a:lnTo>
                  <a:cubicBezTo>
                    <a:pt x="559576" y="237908"/>
                    <a:pt x="607639" y="237908"/>
                    <a:pt x="607639" y="269634"/>
                  </a:cubicBezTo>
                  <a:lnTo>
                    <a:pt x="607639" y="337088"/>
                  </a:lnTo>
                  <a:cubicBezTo>
                    <a:pt x="607639" y="368814"/>
                    <a:pt x="559576" y="368814"/>
                    <a:pt x="559576" y="337088"/>
                  </a:cubicBezTo>
                  <a:lnTo>
                    <a:pt x="559576" y="327312"/>
                  </a:lnTo>
                  <a:lnTo>
                    <a:pt x="501723" y="327312"/>
                  </a:lnTo>
                  <a:cubicBezTo>
                    <a:pt x="497272" y="364282"/>
                    <a:pt x="482586" y="398142"/>
                    <a:pt x="460691" y="426047"/>
                  </a:cubicBezTo>
                  <a:lnTo>
                    <a:pt x="501634" y="467017"/>
                  </a:lnTo>
                  <a:lnTo>
                    <a:pt x="508576" y="460085"/>
                  </a:lnTo>
                  <a:cubicBezTo>
                    <a:pt x="531006" y="437689"/>
                    <a:pt x="565006" y="471549"/>
                    <a:pt x="542487" y="493945"/>
                  </a:cubicBezTo>
                  <a:lnTo>
                    <a:pt x="506885" y="529582"/>
                  </a:lnTo>
                  <a:lnTo>
                    <a:pt x="506867" y="529599"/>
                  </a:lnTo>
                  <a:lnTo>
                    <a:pt x="505283" y="531093"/>
                  </a:lnTo>
                  <a:lnTo>
                    <a:pt x="501278" y="535092"/>
                  </a:lnTo>
                  <a:lnTo>
                    <a:pt x="500570" y="535863"/>
                  </a:lnTo>
                  <a:lnTo>
                    <a:pt x="500309" y="536086"/>
                  </a:lnTo>
                  <a:lnTo>
                    <a:pt x="500020" y="536417"/>
                  </a:lnTo>
                  <a:lnTo>
                    <a:pt x="499052" y="537314"/>
                  </a:lnTo>
                  <a:lnTo>
                    <a:pt x="498162" y="538291"/>
                  </a:lnTo>
                  <a:lnTo>
                    <a:pt x="494691" y="541668"/>
                  </a:lnTo>
                  <a:cubicBezTo>
                    <a:pt x="472351" y="564064"/>
                    <a:pt x="438351" y="530204"/>
                    <a:pt x="460780" y="507809"/>
                  </a:cubicBezTo>
                  <a:lnTo>
                    <a:pt x="467723" y="500877"/>
                  </a:lnTo>
                  <a:lnTo>
                    <a:pt x="426691" y="459996"/>
                  </a:lnTo>
                  <a:cubicBezTo>
                    <a:pt x="398743" y="481858"/>
                    <a:pt x="364832" y="496522"/>
                    <a:pt x="327806" y="500966"/>
                  </a:cubicBezTo>
                  <a:lnTo>
                    <a:pt x="327806" y="558732"/>
                  </a:lnTo>
                  <a:lnTo>
                    <a:pt x="337597" y="558732"/>
                  </a:lnTo>
                  <a:cubicBezTo>
                    <a:pt x="369372" y="558732"/>
                    <a:pt x="369372" y="606722"/>
                    <a:pt x="337597" y="606722"/>
                  </a:cubicBezTo>
                  <a:lnTo>
                    <a:pt x="270042" y="606722"/>
                  </a:lnTo>
                  <a:cubicBezTo>
                    <a:pt x="238267" y="606722"/>
                    <a:pt x="238267" y="558732"/>
                    <a:pt x="270042" y="558732"/>
                  </a:cubicBezTo>
                  <a:lnTo>
                    <a:pt x="279832" y="558732"/>
                  </a:lnTo>
                  <a:lnTo>
                    <a:pt x="279832" y="500966"/>
                  </a:lnTo>
                  <a:cubicBezTo>
                    <a:pt x="242806" y="496522"/>
                    <a:pt x="208806" y="481858"/>
                    <a:pt x="180948" y="459996"/>
                  </a:cubicBezTo>
                  <a:lnTo>
                    <a:pt x="139916" y="500877"/>
                  </a:lnTo>
                  <a:lnTo>
                    <a:pt x="146859" y="507809"/>
                  </a:lnTo>
                  <a:cubicBezTo>
                    <a:pt x="169288" y="530204"/>
                    <a:pt x="135288" y="564064"/>
                    <a:pt x="112859" y="541668"/>
                  </a:cubicBezTo>
                  <a:lnTo>
                    <a:pt x="77256" y="506120"/>
                  </a:lnTo>
                  <a:lnTo>
                    <a:pt x="68534" y="497411"/>
                  </a:lnTo>
                  <a:lnTo>
                    <a:pt x="65063" y="493945"/>
                  </a:lnTo>
                  <a:cubicBezTo>
                    <a:pt x="42633" y="471549"/>
                    <a:pt x="76633" y="437689"/>
                    <a:pt x="99063" y="460085"/>
                  </a:cubicBezTo>
                  <a:lnTo>
                    <a:pt x="105916" y="467017"/>
                  </a:lnTo>
                  <a:lnTo>
                    <a:pt x="146948" y="426047"/>
                  </a:lnTo>
                  <a:cubicBezTo>
                    <a:pt x="125052" y="398142"/>
                    <a:pt x="110366" y="364282"/>
                    <a:pt x="105916" y="327312"/>
                  </a:cubicBezTo>
                  <a:lnTo>
                    <a:pt x="47974" y="327312"/>
                  </a:lnTo>
                  <a:lnTo>
                    <a:pt x="47974" y="337088"/>
                  </a:lnTo>
                  <a:cubicBezTo>
                    <a:pt x="47974" y="368814"/>
                    <a:pt x="0" y="368814"/>
                    <a:pt x="0" y="337088"/>
                  </a:cubicBezTo>
                  <a:lnTo>
                    <a:pt x="0" y="269634"/>
                  </a:lnTo>
                  <a:cubicBezTo>
                    <a:pt x="0" y="237908"/>
                    <a:pt x="47974" y="237908"/>
                    <a:pt x="47974" y="269634"/>
                  </a:cubicBezTo>
                  <a:lnTo>
                    <a:pt x="47974" y="279410"/>
                  </a:lnTo>
                  <a:lnTo>
                    <a:pt x="105916" y="279410"/>
                  </a:lnTo>
                  <a:cubicBezTo>
                    <a:pt x="110366" y="242440"/>
                    <a:pt x="125052" y="208491"/>
                    <a:pt x="146948" y="180675"/>
                  </a:cubicBezTo>
                  <a:lnTo>
                    <a:pt x="105916" y="139705"/>
                  </a:lnTo>
                  <a:lnTo>
                    <a:pt x="99063" y="146637"/>
                  </a:lnTo>
                  <a:cubicBezTo>
                    <a:pt x="76633" y="168944"/>
                    <a:pt x="42633" y="135084"/>
                    <a:pt x="65063" y="112688"/>
                  </a:cubicBezTo>
                  <a:lnTo>
                    <a:pt x="106450" y="71452"/>
                  </a:lnTo>
                  <a:lnTo>
                    <a:pt x="112859" y="64965"/>
                  </a:lnTo>
                  <a:cubicBezTo>
                    <a:pt x="135377" y="42569"/>
                    <a:pt x="169288" y="76518"/>
                    <a:pt x="146859" y="98913"/>
                  </a:cubicBezTo>
                  <a:lnTo>
                    <a:pt x="139916" y="105756"/>
                  </a:lnTo>
                  <a:lnTo>
                    <a:pt x="180948" y="146726"/>
                  </a:lnTo>
                  <a:cubicBezTo>
                    <a:pt x="208806" y="124864"/>
                    <a:pt x="242806" y="110200"/>
                    <a:pt x="279832" y="105756"/>
                  </a:cubicBezTo>
                  <a:lnTo>
                    <a:pt x="279832" y="47901"/>
                  </a:lnTo>
                  <a:lnTo>
                    <a:pt x="270042" y="47901"/>
                  </a:lnTo>
                  <a:cubicBezTo>
                    <a:pt x="238267" y="47901"/>
                    <a:pt x="238267" y="0"/>
                    <a:pt x="27004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5" name="išḷiḑe"/>
            <p:cNvSpPr txBox="1"/>
            <p:nvPr/>
          </p:nvSpPr>
          <p:spPr bwMode="auto">
            <a:xfrm>
              <a:off x="511393" y="4561068"/>
              <a:ext cx="3071519" cy="60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4000" b="1" dirty="0">
                  <a:solidFill>
                    <a:schemeClr val="bg1"/>
                  </a:solidFill>
                  <a:latin typeface="微软雅黑" panose="020B0503020204020204" pitchFamily="34" charset="-122"/>
                  <a:ea typeface="微软雅黑" panose="020B0503020204020204" pitchFamily="34" charset="-122"/>
                </a:rPr>
                <a:t>疫情概况</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3286022" y="3535849"/>
            <a:ext cx="3071519" cy="1633983"/>
            <a:chOff x="3325041" y="3535849"/>
            <a:chExt cx="3071519" cy="1633983"/>
          </a:xfrm>
        </p:grpSpPr>
        <p:sp>
          <p:nvSpPr>
            <p:cNvPr id="27" name="í$ḻíďê"/>
            <p:cNvSpPr/>
            <p:nvPr/>
          </p:nvSpPr>
          <p:spPr bwMode="auto">
            <a:xfrm>
              <a:off x="4555958" y="3535849"/>
              <a:ext cx="609685" cy="608764"/>
            </a:xfrm>
            <a:custGeom>
              <a:avLst/>
              <a:gdLst>
                <a:gd name="connsiteX0" fmla="*/ 499463 w 607639"/>
                <a:gd name="connsiteY0" fmla="*/ 537003 h 606722"/>
                <a:gd name="connsiteX1" fmla="*/ 498757 w 607639"/>
                <a:gd name="connsiteY1" fmla="*/ 537709 h 606722"/>
                <a:gd name="connsiteX2" fmla="*/ 499022 w 607639"/>
                <a:gd name="connsiteY2" fmla="*/ 537356 h 606722"/>
                <a:gd name="connsiteX3" fmla="*/ 500803 w 607639"/>
                <a:gd name="connsiteY3" fmla="*/ 535663 h 606722"/>
                <a:gd name="connsiteX4" fmla="*/ 499815 w 607639"/>
                <a:gd name="connsiteY4" fmla="*/ 536651 h 606722"/>
                <a:gd name="connsiteX5" fmla="*/ 500020 w 607639"/>
                <a:gd name="connsiteY5" fmla="*/ 536417 h 606722"/>
                <a:gd name="connsiteX6" fmla="*/ 500299 w 607639"/>
                <a:gd name="connsiteY6" fmla="*/ 536158 h 606722"/>
                <a:gd name="connsiteX7" fmla="*/ 500570 w 607639"/>
                <a:gd name="connsiteY7" fmla="*/ 535863 h 606722"/>
                <a:gd name="connsiteX8" fmla="*/ 501791 w 607639"/>
                <a:gd name="connsiteY8" fmla="*/ 534675 h 606722"/>
                <a:gd name="connsiteX9" fmla="*/ 500803 w 607639"/>
                <a:gd name="connsiteY9" fmla="*/ 535663 h 606722"/>
                <a:gd name="connsiteX10" fmla="*/ 501252 w 607639"/>
                <a:gd name="connsiteY10" fmla="*/ 535124 h 606722"/>
                <a:gd name="connsiteX11" fmla="*/ 501791 w 607639"/>
                <a:gd name="connsiteY11" fmla="*/ 534675 h 606722"/>
                <a:gd name="connsiteX12" fmla="*/ 505742 w 607639"/>
                <a:gd name="connsiteY12" fmla="*/ 530723 h 606722"/>
                <a:gd name="connsiteX13" fmla="*/ 504825 w 607639"/>
                <a:gd name="connsiteY13" fmla="*/ 531570 h 606722"/>
                <a:gd name="connsiteX14" fmla="*/ 505284 w 607639"/>
                <a:gd name="connsiteY14" fmla="*/ 531099 h 606722"/>
                <a:gd name="connsiteX15" fmla="*/ 347031 w 607639"/>
                <a:gd name="connsiteY15" fmla="*/ 313892 h 606722"/>
                <a:gd name="connsiteX16" fmla="*/ 314366 w 607639"/>
                <a:gd name="connsiteY16" fmla="*/ 346508 h 606722"/>
                <a:gd name="connsiteX17" fmla="*/ 347031 w 607639"/>
                <a:gd name="connsiteY17" fmla="*/ 379123 h 606722"/>
                <a:gd name="connsiteX18" fmla="*/ 379696 w 607639"/>
                <a:gd name="connsiteY18" fmla="*/ 346508 h 606722"/>
                <a:gd name="connsiteX19" fmla="*/ 347031 w 607639"/>
                <a:gd name="connsiteY19" fmla="*/ 313892 h 606722"/>
                <a:gd name="connsiteX20" fmla="*/ 260607 w 607639"/>
                <a:gd name="connsiteY20" fmla="*/ 213024 h 606722"/>
                <a:gd name="connsiteX21" fmla="*/ 207649 w 607639"/>
                <a:gd name="connsiteY21" fmla="*/ 265813 h 606722"/>
                <a:gd name="connsiteX22" fmla="*/ 260607 w 607639"/>
                <a:gd name="connsiteY22" fmla="*/ 318691 h 606722"/>
                <a:gd name="connsiteX23" fmla="*/ 313476 w 607639"/>
                <a:gd name="connsiteY23" fmla="*/ 265813 h 606722"/>
                <a:gd name="connsiteX24" fmla="*/ 260607 w 607639"/>
                <a:gd name="connsiteY24" fmla="*/ 213024 h 606722"/>
                <a:gd name="connsiteX25" fmla="*/ 270042 w 607639"/>
                <a:gd name="connsiteY25" fmla="*/ 0 h 606722"/>
                <a:gd name="connsiteX26" fmla="*/ 337597 w 607639"/>
                <a:gd name="connsiteY26" fmla="*/ 0 h 606722"/>
                <a:gd name="connsiteX27" fmla="*/ 337597 w 607639"/>
                <a:gd name="connsiteY27" fmla="*/ 47901 h 606722"/>
                <a:gd name="connsiteX28" fmla="*/ 327806 w 607639"/>
                <a:gd name="connsiteY28" fmla="*/ 47901 h 606722"/>
                <a:gd name="connsiteX29" fmla="*/ 327806 w 607639"/>
                <a:gd name="connsiteY29" fmla="*/ 105756 h 606722"/>
                <a:gd name="connsiteX30" fmla="*/ 426691 w 607639"/>
                <a:gd name="connsiteY30" fmla="*/ 146726 h 606722"/>
                <a:gd name="connsiteX31" fmla="*/ 467723 w 607639"/>
                <a:gd name="connsiteY31" fmla="*/ 105756 h 606722"/>
                <a:gd name="connsiteX32" fmla="*/ 460780 w 607639"/>
                <a:gd name="connsiteY32" fmla="*/ 98913 h 606722"/>
                <a:gd name="connsiteX33" fmla="*/ 494691 w 607639"/>
                <a:gd name="connsiteY33" fmla="*/ 64965 h 606722"/>
                <a:gd name="connsiteX34" fmla="*/ 530383 w 607639"/>
                <a:gd name="connsiteY34" fmla="*/ 100602 h 606722"/>
                <a:gd name="connsiteX35" fmla="*/ 531095 w 607639"/>
                <a:gd name="connsiteY35" fmla="*/ 101313 h 606722"/>
                <a:gd name="connsiteX36" fmla="*/ 537414 w 607639"/>
                <a:gd name="connsiteY36" fmla="*/ 107534 h 606722"/>
                <a:gd name="connsiteX37" fmla="*/ 537770 w 607639"/>
                <a:gd name="connsiteY37" fmla="*/ 107978 h 606722"/>
                <a:gd name="connsiteX38" fmla="*/ 537948 w 607639"/>
                <a:gd name="connsiteY38" fmla="*/ 108156 h 606722"/>
                <a:gd name="connsiteX39" fmla="*/ 538482 w 607639"/>
                <a:gd name="connsiteY39" fmla="*/ 108689 h 606722"/>
                <a:gd name="connsiteX40" fmla="*/ 538215 w 607639"/>
                <a:gd name="connsiteY40" fmla="*/ 108423 h 606722"/>
                <a:gd name="connsiteX41" fmla="*/ 538749 w 607639"/>
                <a:gd name="connsiteY41" fmla="*/ 108867 h 606722"/>
                <a:gd name="connsiteX42" fmla="*/ 539105 w 607639"/>
                <a:gd name="connsiteY42" fmla="*/ 109311 h 606722"/>
                <a:gd name="connsiteX43" fmla="*/ 542487 w 607639"/>
                <a:gd name="connsiteY43" fmla="*/ 112688 h 606722"/>
                <a:gd name="connsiteX44" fmla="*/ 508576 w 607639"/>
                <a:gd name="connsiteY44" fmla="*/ 146637 h 606722"/>
                <a:gd name="connsiteX45" fmla="*/ 501634 w 607639"/>
                <a:gd name="connsiteY45" fmla="*/ 139705 h 606722"/>
                <a:gd name="connsiteX46" fmla="*/ 460691 w 607639"/>
                <a:gd name="connsiteY46" fmla="*/ 180675 h 606722"/>
                <a:gd name="connsiteX47" fmla="*/ 501723 w 607639"/>
                <a:gd name="connsiteY47" fmla="*/ 279410 h 606722"/>
                <a:gd name="connsiteX48" fmla="*/ 559576 w 607639"/>
                <a:gd name="connsiteY48" fmla="*/ 279410 h 606722"/>
                <a:gd name="connsiteX49" fmla="*/ 559576 w 607639"/>
                <a:gd name="connsiteY49" fmla="*/ 269634 h 606722"/>
                <a:gd name="connsiteX50" fmla="*/ 607639 w 607639"/>
                <a:gd name="connsiteY50" fmla="*/ 269634 h 606722"/>
                <a:gd name="connsiteX51" fmla="*/ 607639 w 607639"/>
                <a:gd name="connsiteY51" fmla="*/ 337088 h 606722"/>
                <a:gd name="connsiteX52" fmla="*/ 559576 w 607639"/>
                <a:gd name="connsiteY52" fmla="*/ 337088 h 606722"/>
                <a:gd name="connsiteX53" fmla="*/ 559576 w 607639"/>
                <a:gd name="connsiteY53" fmla="*/ 327312 h 606722"/>
                <a:gd name="connsiteX54" fmla="*/ 501723 w 607639"/>
                <a:gd name="connsiteY54" fmla="*/ 327312 h 606722"/>
                <a:gd name="connsiteX55" fmla="*/ 460691 w 607639"/>
                <a:gd name="connsiteY55" fmla="*/ 426047 h 606722"/>
                <a:gd name="connsiteX56" fmla="*/ 501634 w 607639"/>
                <a:gd name="connsiteY56" fmla="*/ 467017 h 606722"/>
                <a:gd name="connsiteX57" fmla="*/ 508576 w 607639"/>
                <a:gd name="connsiteY57" fmla="*/ 460085 h 606722"/>
                <a:gd name="connsiteX58" fmla="*/ 542487 w 607639"/>
                <a:gd name="connsiteY58" fmla="*/ 493945 h 606722"/>
                <a:gd name="connsiteX59" fmla="*/ 506885 w 607639"/>
                <a:gd name="connsiteY59" fmla="*/ 529582 h 606722"/>
                <a:gd name="connsiteX60" fmla="*/ 506867 w 607639"/>
                <a:gd name="connsiteY60" fmla="*/ 529599 h 606722"/>
                <a:gd name="connsiteX61" fmla="*/ 505283 w 607639"/>
                <a:gd name="connsiteY61" fmla="*/ 531093 h 606722"/>
                <a:gd name="connsiteX62" fmla="*/ 501278 w 607639"/>
                <a:gd name="connsiteY62" fmla="*/ 535092 h 606722"/>
                <a:gd name="connsiteX63" fmla="*/ 500570 w 607639"/>
                <a:gd name="connsiteY63" fmla="*/ 535863 h 606722"/>
                <a:gd name="connsiteX64" fmla="*/ 500309 w 607639"/>
                <a:gd name="connsiteY64" fmla="*/ 536086 h 606722"/>
                <a:gd name="connsiteX65" fmla="*/ 500020 w 607639"/>
                <a:gd name="connsiteY65" fmla="*/ 536417 h 606722"/>
                <a:gd name="connsiteX66" fmla="*/ 499052 w 607639"/>
                <a:gd name="connsiteY66" fmla="*/ 537314 h 606722"/>
                <a:gd name="connsiteX67" fmla="*/ 498162 w 607639"/>
                <a:gd name="connsiteY67" fmla="*/ 538291 h 606722"/>
                <a:gd name="connsiteX68" fmla="*/ 494691 w 607639"/>
                <a:gd name="connsiteY68" fmla="*/ 541668 h 606722"/>
                <a:gd name="connsiteX69" fmla="*/ 460780 w 607639"/>
                <a:gd name="connsiteY69" fmla="*/ 507809 h 606722"/>
                <a:gd name="connsiteX70" fmla="*/ 467723 w 607639"/>
                <a:gd name="connsiteY70" fmla="*/ 500877 h 606722"/>
                <a:gd name="connsiteX71" fmla="*/ 426691 w 607639"/>
                <a:gd name="connsiteY71" fmla="*/ 459996 h 606722"/>
                <a:gd name="connsiteX72" fmla="*/ 327806 w 607639"/>
                <a:gd name="connsiteY72" fmla="*/ 500966 h 606722"/>
                <a:gd name="connsiteX73" fmla="*/ 327806 w 607639"/>
                <a:gd name="connsiteY73" fmla="*/ 558732 h 606722"/>
                <a:gd name="connsiteX74" fmla="*/ 337597 w 607639"/>
                <a:gd name="connsiteY74" fmla="*/ 558732 h 606722"/>
                <a:gd name="connsiteX75" fmla="*/ 337597 w 607639"/>
                <a:gd name="connsiteY75" fmla="*/ 606722 h 606722"/>
                <a:gd name="connsiteX76" fmla="*/ 270042 w 607639"/>
                <a:gd name="connsiteY76" fmla="*/ 606722 h 606722"/>
                <a:gd name="connsiteX77" fmla="*/ 270042 w 607639"/>
                <a:gd name="connsiteY77" fmla="*/ 558732 h 606722"/>
                <a:gd name="connsiteX78" fmla="*/ 279832 w 607639"/>
                <a:gd name="connsiteY78" fmla="*/ 558732 h 606722"/>
                <a:gd name="connsiteX79" fmla="*/ 279832 w 607639"/>
                <a:gd name="connsiteY79" fmla="*/ 500966 h 606722"/>
                <a:gd name="connsiteX80" fmla="*/ 180948 w 607639"/>
                <a:gd name="connsiteY80" fmla="*/ 459996 h 606722"/>
                <a:gd name="connsiteX81" fmla="*/ 139916 w 607639"/>
                <a:gd name="connsiteY81" fmla="*/ 500877 h 606722"/>
                <a:gd name="connsiteX82" fmla="*/ 146859 w 607639"/>
                <a:gd name="connsiteY82" fmla="*/ 507809 h 606722"/>
                <a:gd name="connsiteX83" fmla="*/ 112859 w 607639"/>
                <a:gd name="connsiteY83" fmla="*/ 541668 h 606722"/>
                <a:gd name="connsiteX84" fmla="*/ 77256 w 607639"/>
                <a:gd name="connsiteY84" fmla="*/ 506120 h 606722"/>
                <a:gd name="connsiteX85" fmla="*/ 68534 w 607639"/>
                <a:gd name="connsiteY85" fmla="*/ 497411 h 606722"/>
                <a:gd name="connsiteX86" fmla="*/ 65063 w 607639"/>
                <a:gd name="connsiteY86" fmla="*/ 493945 h 606722"/>
                <a:gd name="connsiteX87" fmla="*/ 99063 w 607639"/>
                <a:gd name="connsiteY87" fmla="*/ 460085 h 606722"/>
                <a:gd name="connsiteX88" fmla="*/ 105916 w 607639"/>
                <a:gd name="connsiteY88" fmla="*/ 467017 h 606722"/>
                <a:gd name="connsiteX89" fmla="*/ 146948 w 607639"/>
                <a:gd name="connsiteY89" fmla="*/ 426047 h 606722"/>
                <a:gd name="connsiteX90" fmla="*/ 105916 w 607639"/>
                <a:gd name="connsiteY90" fmla="*/ 327312 h 606722"/>
                <a:gd name="connsiteX91" fmla="*/ 47974 w 607639"/>
                <a:gd name="connsiteY91" fmla="*/ 327312 h 606722"/>
                <a:gd name="connsiteX92" fmla="*/ 47974 w 607639"/>
                <a:gd name="connsiteY92" fmla="*/ 337088 h 606722"/>
                <a:gd name="connsiteX93" fmla="*/ 0 w 607639"/>
                <a:gd name="connsiteY93" fmla="*/ 337088 h 606722"/>
                <a:gd name="connsiteX94" fmla="*/ 0 w 607639"/>
                <a:gd name="connsiteY94" fmla="*/ 269634 h 606722"/>
                <a:gd name="connsiteX95" fmla="*/ 47974 w 607639"/>
                <a:gd name="connsiteY95" fmla="*/ 269634 h 606722"/>
                <a:gd name="connsiteX96" fmla="*/ 47974 w 607639"/>
                <a:gd name="connsiteY96" fmla="*/ 279410 h 606722"/>
                <a:gd name="connsiteX97" fmla="*/ 105916 w 607639"/>
                <a:gd name="connsiteY97" fmla="*/ 279410 h 606722"/>
                <a:gd name="connsiteX98" fmla="*/ 146948 w 607639"/>
                <a:gd name="connsiteY98" fmla="*/ 180675 h 606722"/>
                <a:gd name="connsiteX99" fmla="*/ 105916 w 607639"/>
                <a:gd name="connsiteY99" fmla="*/ 139705 h 606722"/>
                <a:gd name="connsiteX100" fmla="*/ 99063 w 607639"/>
                <a:gd name="connsiteY100" fmla="*/ 146637 h 606722"/>
                <a:gd name="connsiteX101" fmla="*/ 65063 w 607639"/>
                <a:gd name="connsiteY101" fmla="*/ 112688 h 606722"/>
                <a:gd name="connsiteX102" fmla="*/ 106450 w 607639"/>
                <a:gd name="connsiteY102" fmla="*/ 71452 h 606722"/>
                <a:gd name="connsiteX103" fmla="*/ 112859 w 607639"/>
                <a:gd name="connsiteY103" fmla="*/ 64965 h 606722"/>
                <a:gd name="connsiteX104" fmla="*/ 146859 w 607639"/>
                <a:gd name="connsiteY104" fmla="*/ 98913 h 606722"/>
                <a:gd name="connsiteX105" fmla="*/ 139916 w 607639"/>
                <a:gd name="connsiteY105" fmla="*/ 105756 h 606722"/>
                <a:gd name="connsiteX106" fmla="*/ 180948 w 607639"/>
                <a:gd name="connsiteY106" fmla="*/ 146726 h 606722"/>
                <a:gd name="connsiteX107" fmla="*/ 279832 w 607639"/>
                <a:gd name="connsiteY107" fmla="*/ 105756 h 606722"/>
                <a:gd name="connsiteX108" fmla="*/ 279832 w 607639"/>
                <a:gd name="connsiteY108" fmla="*/ 47901 h 606722"/>
                <a:gd name="connsiteX109" fmla="*/ 270042 w 607639"/>
                <a:gd name="connsiteY109" fmla="*/ 47901 h 606722"/>
                <a:gd name="connsiteX110" fmla="*/ 270042 w 607639"/>
                <a:gd name="connsiteY11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7639" h="606722">
                  <a:moveTo>
                    <a:pt x="499463" y="537003"/>
                  </a:moveTo>
                  <a:cubicBezTo>
                    <a:pt x="499198" y="537268"/>
                    <a:pt x="499022" y="537444"/>
                    <a:pt x="498757" y="537709"/>
                  </a:cubicBezTo>
                  <a:lnTo>
                    <a:pt x="499022" y="537356"/>
                  </a:lnTo>
                  <a:close/>
                  <a:moveTo>
                    <a:pt x="500803" y="535663"/>
                  </a:moveTo>
                  <a:lnTo>
                    <a:pt x="499815" y="536651"/>
                  </a:lnTo>
                  <a:lnTo>
                    <a:pt x="500020" y="536417"/>
                  </a:lnTo>
                  <a:lnTo>
                    <a:pt x="500299" y="536158"/>
                  </a:lnTo>
                  <a:lnTo>
                    <a:pt x="500570" y="535863"/>
                  </a:lnTo>
                  <a:close/>
                  <a:moveTo>
                    <a:pt x="501791" y="534675"/>
                  </a:moveTo>
                  <a:cubicBezTo>
                    <a:pt x="501522" y="534944"/>
                    <a:pt x="501162" y="535304"/>
                    <a:pt x="500803" y="535663"/>
                  </a:cubicBezTo>
                  <a:lnTo>
                    <a:pt x="501252" y="535124"/>
                  </a:lnTo>
                  <a:cubicBezTo>
                    <a:pt x="501432" y="535034"/>
                    <a:pt x="501611" y="534855"/>
                    <a:pt x="501791" y="534675"/>
                  </a:cubicBezTo>
                  <a:close/>
                  <a:moveTo>
                    <a:pt x="505742" y="530723"/>
                  </a:moveTo>
                  <a:cubicBezTo>
                    <a:pt x="505467" y="531005"/>
                    <a:pt x="505192" y="531288"/>
                    <a:pt x="504825" y="531570"/>
                  </a:cubicBezTo>
                  <a:lnTo>
                    <a:pt x="505284" y="531099"/>
                  </a:lnTo>
                  <a:close/>
                  <a:moveTo>
                    <a:pt x="347031" y="313892"/>
                  </a:moveTo>
                  <a:cubicBezTo>
                    <a:pt x="328963" y="313892"/>
                    <a:pt x="314366" y="328467"/>
                    <a:pt x="314366" y="346508"/>
                  </a:cubicBezTo>
                  <a:cubicBezTo>
                    <a:pt x="314366" y="364549"/>
                    <a:pt x="328963" y="379123"/>
                    <a:pt x="347031" y="379123"/>
                  </a:cubicBezTo>
                  <a:cubicBezTo>
                    <a:pt x="365099" y="379123"/>
                    <a:pt x="379696" y="364549"/>
                    <a:pt x="379696" y="346508"/>
                  </a:cubicBezTo>
                  <a:cubicBezTo>
                    <a:pt x="379696" y="328467"/>
                    <a:pt x="365099" y="313892"/>
                    <a:pt x="347031" y="313892"/>
                  </a:cubicBezTo>
                  <a:close/>
                  <a:moveTo>
                    <a:pt x="260607" y="213024"/>
                  </a:moveTo>
                  <a:cubicBezTo>
                    <a:pt x="231325" y="213024"/>
                    <a:pt x="207649" y="236663"/>
                    <a:pt x="207649" y="265813"/>
                  </a:cubicBezTo>
                  <a:cubicBezTo>
                    <a:pt x="207649" y="295052"/>
                    <a:pt x="231325" y="318691"/>
                    <a:pt x="260607" y="318691"/>
                  </a:cubicBezTo>
                  <a:cubicBezTo>
                    <a:pt x="289801" y="318691"/>
                    <a:pt x="313476" y="295052"/>
                    <a:pt x="313476" y="265813"/>
                  </a:cubicBezTo>
                  <a:cubicBezTo>
                    <a:pt x="313476" y="236663"/>
                    <a:pt x="289801" y="213024"/>
                    <a:pt x="260607" y="213024"/>
                  </a:cubicBezTo>
                  <a:close/>
                  <a:moveTo>
                    <a:pt x="270042" y="0"/>
                  </a:moveTo>
                  <a:lnTo>
                    <a:pt x="337597" y="0"/>
                  </a:lnTo>
                  <a:cubicBezTo>
                    <a:pt x="369372" y="0"/>
                    <a:pt x="369372" y="47901"/>
                    <a:pt x="337597" y="47901"/>
                  </a:cubicBezTo>
                  <a:lnTo>
                    <a:pt x="327806" y="47901"/>
                  </a:lnTo>
                  <a:lnTo>
                    <a:pt x="327806" y="105756"/>
                  </a:lnTo>
                  <a:cubicBezTo>
                    <a:pt x="364832" y="110200"/>
                    <a:pt x="398743" y="124864"/>
                    <a:pt x="426691" y="146726"/>
                  </a:cubicBezTo>
                  <a:lnTo>
                    <a:pt x="467723" y="105756"/>
                  </a:lnTo>
                  <a:lnTo>
                    <a:pt x="460780" y="98913"/>
                  </a:lnTo>
                  <a:cubicBezTo>
                    <a:pt x="438351" y="76429"/>
                    <a:pt x="472262" y="42569"/>
                    <a:pt x="494691" y="64965"/>
                  </a:cubicBezTo>
                  <a:lnTo>
                    <a:pt x="530383" y="100602"/>
                  </a:lnTo>
                  <a:lnTo>
                    <a:pt x="531095" y="101313"/>
                  </a:lnTo>
                  <a:lnTo>
                    <a:pt x="537414" y="107534"/>
                  </a:lnTo>
                  <a:lnTo>
                    <a:pt x="537770" y="107978"/>
                  </a:lnTo>
                  <a:lnTo>
                    <a:pt x="537948" y="108156"/>
                  </a:lnTo>
                  <a:lnTo>
                    <a:pt x="538482" y="108689"/>
                  </a:lnTo>
                  <a:lnTo>
                    <a:pt x="538215" y="108423"/>
                  </a:lnTo>
                  <a:lnTo>
                    <a:pt x="538749" y="108867"/>
                  </a:lnTo>
                  <a:lnTo>
                    <a:pt x="539105" y="109311"/>
                  </a:lnTo>
                  <a:lnTo>
                    <a:pt x="542487" y="112688"/>
                  </a:lnTo>
                  <a:cubicBezTo>
                    <a:pt x="564917" y="135084"/>
                    <a:pt x="531006" y="168944"/>
                    <a:pt x="508576" y="146637"/>
                  </a:cubicBezTo>
                  <a:lnTo>
                    <a:pt x="501634" y="139705"/>
                  </a:lnTo>
                  <a:lnTo>
                    <a:pt x="460691" y="180675"/>
                  </a:lnTo>
                  <a:cubicBezTo>
                    <a:pt x="482586" y="208491"/>
                    <a:pt x="497272" y="242440"/>
                    <a:pt x="501723" y="279410"/>
                  </a:cubicBezTo>
                  <a:lnTo>
                    <a:pt x="559576" y="279410"/>
                  </a:lnTo>
                  <a:lnTo>
                    <a:pt x="559576" y="269634"/>
                  </a:lnTo>
                  <a:cubicBezTo>
                    <a:pt x="559576" y="237908"/>
                    <a:pt x="607639" y="237908"/>
                    <a:pt x="607639" y="269634"/>
                  </a:cubicBezTo>
                  <a:lnTo>
                    <a:pt x="607639" y="337088"/>
                  </a:lnTo>
                  <a:cubicBezTo>
                    <a:pt x="607639" y="368814"/>
                    <a:pt x="559576" y="368814"/>
                    <a:pt x="559576" y="337088"/>
                  </a:cubicBezTo>
                  <a:lnTo>
                    <a:pt x="559576" y="327312"/>
                  </a:lnTo>
                  <a:lnTo>
                    <a:pt x="501723" y="327312"/>
                  </a:lnTo>
                  <a:cubicBezTo>
                    <a:pt x="497272" y="364282"/>
                    <a:pt x="482586" y="398142"/>
                    <a:pt x="460691" y="426047"/>
                  </a:cubicBezTo>
                  <a:lnTo>
                    <a:pt x="501634" y="467017"/>
                  </a:lnTo>
                  <a:lnTo>
                    <a:pt x="508576" y="460085"/>
                  </a:lnTo>
                  <a:cubicBezTo>
                    <a:pt x="531006" y="437689"/>
                    <a:pt x="565006" y="471549"/>
                    <a:pt x="542487" y="493945"/>
                  </a:cubicBezTo>
                  <a:lnTo>
                    <a:pt x="506885" y="529582"/>
                  </a:lnTo>
                  <a:lnTo>
                    <a:pt x="506867" y="529599"/>
                  </a:lnTo>
                  <a:lnTo>
                    <a:pt x="505283" y="531093"/>
                  </a:lnTo>
                  <a:lnTo>
                    <a:pt x="501278" y="535092"/>
                  </a:lnTo>
                  <a:lnTo>
                    <a:pt x="500570" y="535863"/>
                  </a:lnTo>
                  <a:lnTo>
                    <a:pt x="500309" y="536086"/>
                  </a:lnTo>
                  <a:lnTo>
                    <a:pt x="500020" y="536417"/>
                  </a:lnTo>
                  <a:lnTo>
                    <a:pt x="499052" y="537314"/>
                  </a:lnTo>
                  <a:lnTo>
                    <a:pt x="498162" y="538291"/>
                  </a:lnTo>
                  <a:lnTo>
                    <a:pt x="494691" y="541668"/>
                  </a:lnTo>
                  <a:cubicBezTo>
                    <a:pt x="472351" y="564064"/>
                    <a:pt x="438351" y="530204"/>
                    <a:pt x="460780" y="507809"/>
                  </a:cubicBezTo>
                  <a:lnTo>
                    <a:pt x="467723" y="500877"/>
                  </a:lnTo>
                  <a:lnTo>
                    <a:pt x="426691" y="459996"/>
                  </a:lnTo>
                  <a:cubicBezTo>
                    <a:pt x="398743" y="481858"/>
                    <a:pt x="364832" y="496522"/>
                    <a:pt x="327806" y="500966"/>
                  </a:cubicBezTo>
                  <a:lnTo>
                    <a:pt x="327806" y="558732"/>
                  </a:lnTo>
                  <a:lnTo>
                    <a:pt x="337597" y="558732"/>
                  </a:lnTo>
                  <a:cubicBezTo>
                    <a:pt x="369372" y="558732"/>
                    <a:pt x="369372" y="606722"/>
                    <a:pt x="337597" y="606722"/>
                  </a:cubicBezTo>
                  <a:lnTo>
                    <a:pt x="270042" y="606722"/>
                  </a:lnTo>
                  <a:cubicBezTo>
                    <a:pt x="238267" y="606722"/>
                    <a:pt x="238267" y="558732"/>
                    <a:pt x="270042" y="558732"/>
                  </a:cubicBezTo>
                  <a:lnTo>
                    <a:pt x="279832" y="558732"/>
                  </a:lnTo>
                  <a:lnTo>
                    <a:pt x="279832" y="500966"/>
                  </a:lnTo>
                  <a:cubicBezTo>
                    <a:pt x="242806" y="496522"/>
                    <a:pt x="208806" y="481858"/>
                    <a:pt x="180948" y="459996"/>
                  </a:cubicBezTo>
                  <a:lnTo>
                    <a:pt x="139916" y="500877"/>
                  </a:lnTo>
                  <a:lnTo>
                    <a:pt x="146859" y="507809"/>
                  </a:lnTo>
                  <a:cubicBezTo>
                    <a:pt x="169288" y="530204"/>
                    <a:pt x="135288" y="564064"/>
                    <a:pt x="112859" y="541668"/>
                  </a:cubicBezTo>
                  <a:lnTo>
                    <a:pt x="77256" y="506120"/>
                  </a:lnTo>
                  <a:lnTo>
                    <a:pt x="68534" y="497411"/>
                  </a:lnTo>
                  <a:lnTo>
                    <a:pt x="65063" y="493945"/>
                  </a:lnTo>
                  <a:cubicBezTo>
                    <a:pt x="42633" y="471549"/>
                    <a:pt x="76633" y="437689"/>
                    <a:pt x="99063" y="460085"/>
                  </a:cubicBezTo>
                  <a:lnTo>
                    <a:pt x="105916" y="467017"/>
                  </a:lnTo>
                  <a:lnTo>
                    <a:pt x="146948" y="426047"/>
                  </a:lnTo>
                  <a:cubicBezTo>
                    <a:pt x="125052" y="398142"/>
                    <a:pt x="110366" y="364282"/>
                    <a:pt x="105916" y="327312"/>
                  </a:cubicBezTo>
                  <a:lnTo>
                    <a:pt x="47974" y="327312"/>
                  </a:lnTo>
                  <a:lnTo>
                    <a:pt x="47974" y="337088"/>
                  </a:lnTo>
                  <a:cubicBezTo>
                    <a:pt x="47974" y="368814"/>
                    <a:pt x="0" y="368814"/>
                    <a:pt x="0" y="337088"/>
                  </a:cubicBezTo>
                  <a:lnTo>
                    <a:pt x="0" y="269634"/>
                  </a:lnTo>
                  <a:cubicBezTo>
                    <a:pt x="0" y="237908"/>
                    <a:pt x="47974" y="237908"/>
                    <a:pt x="47974" y="269634"/>
                  </a:cubicBezTo>
                  <a:lnTo>
                    <a:pt x="47974" y="279410"/>
                  </a:lnTo>
                  <a:lnTo>
                    <a:pt x="105916" y="279410"/>
                  </a:lnTo>
                  <a:cubicBezTo>
                    <a:pt x="110366" y="242440"/>
                    <a:pt x="125052" y="208491"/>
                    <a:pt x="146948" y="180675"/>
                  </a:cubicBezTo>
                  <a:lnTo>
                    <a:pt x="105916" y="139705"/>
                  </a:lnTo>
                  <a:lnTo>
                    <a:pt x="99063" y="146637"/>
                  </a:lnTo>
                  <a:cubicBezTo>
                    <a:pt x="76633" y="168944"/>
                    <a:pt x="42633" y="135084"/>
                    <a:pt x="65063" y="112688"/>
                  </a:cubicBezTo>
                  <a:lnTo>
                    <a:pt x="106450" y="71452"/>
                  </a:lnTo>
                  <a:lnTo>
                    <a:pt x="112859" y="64965"/>
                  </a:lnTo>
                  <a:cubicBezTo>
                    <a:pt x="135377" y="42569"/>
                    <a:pt x="169288" y="76518"/>
                    <a:pt x="146859" y="98913"/>
                  </a:cubicBezTo>
                  <a:lnTo>
                    <a:pt x="139916" y="105756"/>
                  </a:lnTo>
                  <a:lnTo>
                    <a:pt x="180948" y="146726"/>
                  </a:lnTo>
                  <a:cubicBezTo>
                    <a:pt x="208806" y="124864"/>
                    <a:pt x="242806" y="110200"/>
                    <a:pt x="279832" y="105756"/>
                  </a:cubicBezTo>
                  <a:lnTo>
                    <a:pt x="279832" y="47901"/>
                  </a:lnTo>
                  <a:lnTo>
                    <a:pt x="270042" y="47901"/>
                  </a:lnTo>
                  <a:cubicBezTo>
                    <a:pt x="238267" y="47901"/>
                    <a:pt x="238267" y="0"/>
                    <a:pt x="27004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0" name="ïśľïḓe"/>
            <p:cNvSpPr txBox="1"/>
            <p:nvPr/>
          </p:nvSpPr>
          <p:spPr bwMode="auto">
            <a:xfrm>
              <a:off x="3325041" y="4561068"/>
              <a:ext cx="3071519" cy="60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4000" b="1" dirty="0">
                  <a:solidFill>
                    <a:schemeClr val="bg1"/>
                  </a:solidFill>
                  <a:latin typeface="微软雅黑" panose="020B0503020204020204" pitchFamily="34" charset="-122"/>
                  <a:ea typeface="微软雅黑" panose="020B0503020204020204" pitchFamily="34" charset="-122"/>
                </a:rPr>
                <a:t>举国战疫</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6060651" y="3535849"/>
            <a:ext cx="3071519" cy="1633983"/>
            <a:chOff x="5861606" y="3535849"/>
            <a:chExt cx="3071519" cy="1633983"/>
          </a:xfrm>
        </p:grpSpPr>
        <p:sp>
          <p:nvSpPr>
            <p:cNvPr id="32" name="íSḷîḓè"/>
            <p:cNvSpPr/>
            <p:nvPr/>
          </p:nvSpPr>
          <p:spPr bwMode="auto">
            <a:xfrm>
              <a:off x="7082917" y="3535849"/>
              <a:ext cx="609685" cy="608764"/>
            </a:xfrm>
            <a:custGeom>
              <a:avLst/>
              <a:gdLst>
                <a:gd name="connsiteX0" fmla="*/ 499463 w 607639"/>
                <a:gd name="connsiteY0" fmla="*/ 537003 h 606722"/>
                <a:gd name="connsiteX1" fmla="*/ 498757 w 607639"/>
                <a:gd name="connsiteY1" fmla="*/ 537709 h 606722"/>
                <a:gd name="connsiteX2" fmla="*/ 499022 w 607639"/>
                <a:gd name="connsiteY2" fmla="*/ 537356 h 606722"/>
                <a:gd name="connsiteX3" fmla="*/ 500803 w 607639"/>
                <a:gd name="connsiteY3" fmla="*/ 535663 h 606722"/>
                <a:gd name="connsiteX4" fmla="*/ 499815 w 607639"/>
                <a:gd name="connsiteY4" fmla="*/ 536651 h 606722"/>
                <a:gd name="connsiteX5" fmla="*/ 500020 w 607639"/>
                <a:gd name="connsiteY5" fmla="*/ 536417 h 606722"/>
                <a:gd name="connsiteX6" fmla="*/ 500299 w 607639"/>
                <a:gd name="connsiteY6" fmla="*/ 536158 h 606722"/>
                <a:gd name="connsiteX7" fmla="*/ 500570 w 607639"/>
                <a:gd name="connsiteY7" fmla="*/ 535863 h 606722"/>
                <a:gd name="connsiteX8" fmla="*/ 501791 w 607639"/>
                <a:gd name="connsiteY8" fmla="*/ 534675 h 606722"/>
                <a:gd name="connsiteX9" fmla="*/ 500803 w 607639"/>
                <a:gd name="connsiteY9" fmla="*/ 535663 h 606722"/>
                <a:gd name="connsiteX10" fmla="*/ 501252 w 607639"/>
                <a:gd name="connsiteY10" fmla="*/ 535124 h 606722"/>
                <a:gd name="connsiteX11" fmla="*/ 501791 w 607639"/>
                <a:gd name="connsiteY11" fmla="*/ 534675 h 606722"/>
                <a:gd name="connsiteX12" fmla="*/ 505742 w 607639"/>
                <a:gd name="connsiteY12" fmla="*/ 530723 h 606722"/>
                <a:gd name="connsiteX13" fmla="*/ 504825 w 607639"/>
                <a:gd name="connsiteY13" fmla="*/ 531570 h 606722"/>
                <a:gd name="connsiteX14" fmla="*/ 505284 w 607639"/>
                <a:gd name="connsiteY14" fmla="*/ 531099 h 606722"/>
                <a:gd name="connsiteX15" fmla="*/ 347031 w 607639"/>
                <a:gd name="connsiteY15" fmla="*/ 313892 h 606722"/>
                <a:gd name="connsiteX16" fmla="*/ 314366 w 607639"/>
                <a:gd name="connsiteY16" fmla="*/ 346508 h 606722"/>
                <a:gd name="connsiteX17" fmla="*/ 347031 w 607639"/>
                <a:gd name="connsiteY17" fmla="*/ 379123 h 606722"/>
                <a:gd name="connsiteX18" fmla="*/ 379696 w 607639"/>
                <a:gd name="connsiteY18" fmla="*/ 346508 h 606722"/>
                <a:gd name="connsiteX19" fmla="*/ 347031 w 607639"/>
                <a:gd name="connsiteY19" fmla="*/ 313892 h 606722"/>
                <a:gd name="connsiteX20" fmla="*/ 260607 w 607639"/>
                <a:gd name="connsiteY20" fmla="*/ 213024 h 606722"/>
                <a:gd name="connsiteX21" fmla="*/ 207649 w 607639"/>
                <a:gd name="connsiteY21" fmla="*/ 265813 h 606722"/>
                <a:gd name="connsiteX22" fmla="*/ 260607 w 607639"/>
                <a:gd name="connsiteY22" fmla="*/ 318691 h 606722"/>
                <a:gd name="connsiteX23" fmla="*/ 313476 w 607639"/>
                <a:gd name="connsiteY23" fmla="*/ 265813 h 606722"/>
                <a:gd name="connsiteX24" fmla="*/ 260607 w 607639"/>
                <a:gd name="connsiteY24" fmla="*/ 213024 h 606722"/>
                <a:gd name="connsiteX25" fmla="*/ 270042 w 607639"/>
                <a:gd name="connsiteY25" fmla="*/ 0 h 606722"/>
                <a:gd name="connsiteX26" fmla="*/ 337597 w 607639"/>
                <a:gd name="connsiteY26" fmla="*/ 0 h 606722"/>
                <a:gd name="connsiteX27" fmla="*/ 337597 w 607639"/>
                <a:gd name="connsiteY27" fmla="*/ 47901 h 606722"/>
                <a:gd name="connsiteX28" fmla="*/ 327806 w 607639"/>
                <a:gd name="connsiteY28" fmla="*/ 47901 h 606722"/>
                <a:gd name="connsiteX29" fmla="*/ 327806 w 607639"/>
                <a:gd name="connsiteY29" fmla="*/ 105756 h 606722"/>
                <a:gd name="connsiteX30" fmla="*/ 426691 w 607639"/>
                <a:gd name="connsiteY30" fmla="*/ 146726 h 606722"/>
                <a:gd name="connsiteX31" fmla="*/ 467723 w 607639"/>
                <a:gd name="connsiteY31" fmla="*/ 105756 h 606722"/>
                <a:gd name="connsiteX32" fmla="*/ 460780 w 607639"/>
                <a:gd name="connsiteY32" fmla="*/ 98913 h 606722"/>
                <a:gd name="connsiteX33" fmla="*/ 494691 w 607639"/>
                <a:gd name="connsiteY33" fmla="*/ 64965 h 606722"/>
                <a:gd name="connsiteX34" fmla="*/ 530383 w 607639"/>
                <a:gd name="connsiteY34" fmla="*/ 100602 h 606722"/>
                <a:gd name="connsiteX35" fmla="*/ 531095 w 607639"/>
                <a:gd name="connsiteY35" fmla="*/ 101313 h 606722"/>
                <a:gd name="connsiteX36" fmla="*/ 537414 w 607639"/>
                <a:gd name="connsiteY36" fmla="*/ 107534 h 606722"/>
                <a:gd name="connsiteX37" fmla="*/ 537770 w 607639"/>
                <a:gd name="connsiteY37" fmla="*/ 107978 h 606722"/>
                <a:gd name="connsiteX38" fmla="*/ 537948 w 607639"/>
                <a:gd name="connsiteY38" fmla="*/ 108156 h 606722"/>
                <a:gd name="connsiteX39" fmla="*/ 538482 w 607639"/>
                <a:gd name="connsiteY39" fmla="*/ 108689 h 606722"/>
                <a:gd name="connsiteX40" fmla="*/ 538215 w 607639"/>
                <a:gd name="connsiteY40" fmla="*/ 108423 h 606722"/>
                <a:gd name="connsiteX41" fmla="*/ 538749 w 607639"/>
                <a:gd name="connsiteY41" fmla="*/ 108867 h 606722"/>
                <a:gd name="connsiteX42" fmla="*/ 539105 w 607639"/>
                <a:gd name="connsiteY42" fmla="*/ 109311 h 606722"/>
                <a:gd name="connsiteX43" fmla="*/ 542487 w 607639"/>
                <a:gd name="connsiteY43" fmla="*/ 112688 h 606722"/>
                <a:gd name="connsiteX44" fmla="*/ 508576 w 607639"/>
                <a:gd name="connsiteY44" fmla="*/ 146637 h 606722"/>
                <a:gd name="connsiteX45" fmla="*/ 501634 w 607639"/>
                <a:gd name="connsiteY45" fmla="*/ 139705 h 606722"/>
                <a:gd name="connsiteX46" fmla="*/ 460691 w 607639"/>
                <a:gd name="connsiteY46" fmla="*/ 180675 h 606722"/>
                <a:gd name="connsiteX47" fmla="*/ 501723 w 607639"/>
                <a:gd name="connsiteY47" fmla="*/ 279410 h 606722"/>
                <a:gd name="connsiteX48" fmla="*/ 559576 w 607639"/>
                <a:gd name="connsiteY48" fmla="*/ 279410 h 606722"/>
                <a:gd name="connsiteX49" fmla="*/ 559576 w 607639"/>
                <a:gd name="connsiteY49" fmla="*/ 269634 h 606722"/>
                <a:gd name="connsiteX50" fmla="*/ 607639 w 607639"/>
                <a:gd name="connsiteY50" fmla="*/ 269634 h 606722"/>
                <a:gd name="connsiteX51" fmla="*/ 607639 w 607639"/>
                <a:gd name="connsiteY51" fmla="*/ 337088 h 606722"/>
                <a:gd name="connsiteX52" fmla="*/ 559576 w 607639"/>
                <a:gd name="connsiteY52" fmla="*/ 337088 h 606722"/>
                <a:gd name="connsiteX53" fmla="*/ 559576 w 607639"/>
                <a:gd name="connsiteY53" fmla="*/ 327312 h 606722"/>
                <a:gd name="connsiteX54" fmla="*/ 501723 w 607639"/>
                <a:gd name="connsiteY54" fmla="*/ 327312 h 606722"/>
                <a:gd name="connsiteX55" fmla="*/ 460691 w 607639"/>
                <a:gd name="connsiteY55" fmla="*/ 426047 h 606722"/>
                <a:gd name="connsiteX56" fmla="*/ 501634 w 607639"/>
                <a:gd name="connsiteY56" fmla="*/ 467017 h 606722"/>
                <a:gd name="connsiteX57" fmla="*/ 508576 w 607639"/>
                <a:gd name="connsiteY57" fmla="*/ 460085 h 606722"/>
                <a:gd name="connsiteX58" fmla="*/ 542487 w 607639"/>
                <a:gd name="connsiteY58" fmla="*/ 493945 h 606722"/>
                <a:gd name="connsiteX59" fmla="*/ 506885 w 607639"/>
                <a:gd name="connsiteY59" fmla="*/ 529582 h 606722"/>
                <a:gd name="connsiteX60" fmla="*/ 506867 w 607639"/>
                <a:gd name="connsiteY60" fmla="*/ 529599 h 606722"/>
                <a:gd name="connsiteX61" fmla="*/ 505283 w 607639"/>
                <a:gd name="connsiteY61" fmla="*/ 531093 h 606722"/>
                <a:gd name="connsiteX62" fmla="*/ 501278 w 607639"/>
                <a:gd name="connsiteY62" fmla="*/ 535092 h 606722"/>
                <a:gd name="connsiteX63" fmla="*/ 500570 w 607639"/>
                <a:gd name="connsiteY63" fmla="*/ 535863 h 606722"/>
                <a:gd name="connsiteX64" fmla="*/ 500309 w 607639"/>
                <a:gd name="connsiteY64" fmla="*/ 536086 h 606722"/>
                <a:gd name="connsiteX65" fmla="*/ 500020 w 607639"/>
                <a:gd name="connsiteY65" fmla="*/ 536417 h 606722"/>
                <a:gd name="connsiteX66" fmla="*/ 499052 w 607639"/>
                <a:gd name="connsiteY66" fmla="*/ 537314 h 606722"/>
                <a:gd name="connsiteX67" fmla="*/ 498162 w 607639"/>
                <a:gd name="connsiteY67" fmla="*/ 538291 h 606722"/>
                <a:gd name="connsiteX68" fmla="*/ 494691 w 607639"/>
                <a:gd name="connsiteY68" fmla="*/ 541668 h 606722"/>
                <a:gd name="connsiteX69" fmla="*/ 460780 w 607639"/>
                <a:gd name="connsiteY69" fmla="*/ 507809 h 606722"/>
                <a:gd name="connsiteX70" fmla="*/ 467723 w 607639"/>
                <a:gd name="connsiteY70" fmla="*/ 500877 h 606722"/>
                <a:gd name="connsiteX71" fmla="*/ 426691 w 607639"/>
                <a:gd name="connsiteY71" fmla="*/ 459996 h 606722"/>
                <a:gd name="connsiteX72" fmla="*/ 327806 w 607639"/>
                <a:gd name="connsiteY72" fmla="*/ 500966 h 606722"/>
                <a:gd name="connsiteX73" fmla="*/ 327806 w 607639"/>
                <a:gd name="connsiteY73" fmla="*/ 558732 h 606722"/>
                <a:gd name="connsiteX74" fmla="*/ 337597 w 607639"/>
                <a:gd name="connsiteY74" fmla="*/ 558732 h 606722"/>
                <a:gd name="connsiteX75" fmla="*/ 337597 w 607639"/>
                <a:gd name="connsiteY75" fmla="*/ 606722 h 606722"/>
                <a:gd name="connsiteX76" fmla="*/ 270042 w 607639"/>
                <a:gd name="connsiteY76" fmla="*/ 606722 h 606722"/>
                <a:gd name="connsiteX77" fmla="*/ 270042 w 607639"/>
                <a:gd name="connsiteY77" fmla="*/ 558732 h 606722"/>
                <a:gd name="connsiteX78" fmla="*/ 279832 w 607639"/>
                <a:gd name="connsiteY78" fmla="*/ 558732 h 606722"/>
                <a:gd name="connsiteX79" fmla="*/ 279832 w 607639"/>
                <a:gd name="connsiteY79" fmla="*/ 500966 h 606722"/>
                <a:gd name="connsiteX80" fmla="*/ 180948 w 607639"/>
                <a:gd name="connsiteY80" fmla="*/ 459996 h 606722"/>
                <a:gd name="connsiteX81" fmla="*/ 139916 w 607639"/>
                <a:gd name="connsiteY81" fmla="*/ 500877 h 606722"/>
                <a:gd name="connsiteX82" fmla="*/ 146859 w 607639"/>
                <a:gd name="connsiteY82" fmla="*/ 507809 h 606722"/>
                <a:gd name="connsiteX83" fmla="*/ 112859 w 607639"/>
                <a:gd name="connsiteY83" fmla="*/ 541668 h 606722"/>
                <a:gd name="connsiteX84" fmla="*/ 77256 w 607639"/>
                <a:gd name="connsiteY84" fmla="*/ 506120 h 606722"/>
                <a:gd name="connsiteX85" fmla="*/ 68534 w 607639"/>
                <a:gd name="connsiteY85" fmla="*/ 497411 h 606722"/>
                <a:gd name="connsiteX86" fmla="*/ 65063 w 607639"/>
                <a:gd name="connsiteY86" fmla="*/ 493945 h 606722"/>
                <a:gd name="connsiteX87" fmla="*/ 99063 w 607639"/>
                <a:gd name="connsiteY87" fmla="*/ 460085 h 606722"/>
                <a:gd name="connsiteX88" fmla="*/ 105916 w 607639"/>
                <a:gd name="connsiteY88" fmla="*/ 467017 h 606722"/>
                <a:gd name="connsiteX89" fmla="*/ 146948 w 607639"/>
                <a:gd name="connsiteY89" fmla="*/ 426047 h 606722"/>
                <a:gd name="connsiteX90" fmla="*/ 105916 w 607639"/>
                <a:gd name="connsiteY90" fmla="*/ 327312 h 606722"/>
                <a:gd name="connsiteX91" fmla="*/ 47974 w 607639"/>
                <a:gd name="connsiteY91" fmla="*/ 327312 h 606722"/>
                <a:gd name="connsiteX92" fmla="*/ 47974 w 607639"/>
                <a:gd name="connsiteY92" fmla="*/ 337088 h 606722"/>
                <a:gd name="connsiteX93" fmla="*/ 0 w 607639"/>
                <a:gd name="connsiteY93" fmla="*/ 337088 h 606722"/>
                <a:gd name="connsiteX94" fmla="*/ 0 w 607639"/>
                <a:gd name="connsiteY94" fmla="*/ 269634 h 606722"/>
                <a:gd name="connsiteX95" fmla="*/ 47974 w 607639"/>
                <a:gd name="connsiteY95" fmla="*/ 269634 h 606722"/>
                <a:gd name="connsiteX96" fmla="*/ 47974 w 607639"/>
                <a:gd name="connsiteY96" fmla="*/ 279410 h 606722"/>
                <a:gd name="connsiteX97" fmla="*/ 105916 w 607639"/>
                <a:gd name="connsiteY97" fmla="*/ 279410 h 606722"/>
                <a:gd name="connsiteX98" fmla="*/ 146948 w 607639"/>
                <a:gd name="connsiteY98" fmla="*/ 180675 h 606722"/>
                <a:gd name="connsiteX99" fmla="*/ 105916 w 607639"/>
                <a:gd name="connsiteY99" fmla="*/ 139705 h 606722"/>
                <a:gd name="connsiteX100" fmla="*/ 99063 w 607639"/>
                <a:gd name="connsiteY100" fmla="*/ 146637 h 606722"/>
                <a:gd name="connsiteX101" fmla="*/ 65063 w 607639"/>
                <a:gd name="connsiteY101" fmla="*/ 112688 h 606722"/>
                <a:gd name="connsiteX102" fmla="*/ 106450 w 607639"/>
                <a:gd name="connsiteY102" fmla="*/ 71452 h 606722"/>
                <a:gd name="connsiteX103" fmla="*/ 112859 w 607639"/>
                <a:gd name="connsiteY103" fmla="*/ 64965 h 606722"/>
                <a:gd name="connsiteX104" fmla="*/ 146859 w 607639"/>
                <a:gd name="connsiteY104" fmla="*/ 98913 h 606722"/>
                <a:gd name="connsiteX105" fmla="*/ 139916 w 607639"/>
                <a:gd name="connsiteY105" fmla="*/ 105756 h 606722"/>
                <a:gd name="connsiteX106" fmla="*/ 180948 w 607639"/>
                <a:gd name="connsiteY106" fmla="*/ 146726 h 606722"/>
                <a:gd name="connsiteX107" fmla="*/ 279832 w 607639"/>
                <a:gd name="connsiteY107" fmla="*/ 105756 h 606722"/>
                <a:gd name="connsiteX108" fmla="*/ 279832 w 607639"/>
                <a:gd name="connsiteY108" fmla="*/ 47901 h 606722"/>
                <a:gd name="connsiteX109" fmla="*/ 270042 w 607639"/>
                <a:gd name="connsiteY109" fmla="*/ 47901 h 606722"/>
                <a:gd name="connsiteX110" fmla="*/ 270042 w 607639"/>
                <a:gd name="connsiteY11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7639" h="606722">
                  <a:moveTo>
                    <a:pt x="499463" y="537003"/>
                  </a:moveTo>
                  <a:cubicBezTo>
                    <a:pt x="499198" y="537268"/>
                    <a:pt x="499022" y="537444"/>
                    <a:pt x="498757" y="537709"/>
                  </a:cubicBezTo>
                  <a:lnTo>
                    <a:pt x="499022" y="537356"/>
                  </a:lnTo>
                  <a:close/>
                  <a:moveTo>
                    <a:pt x="500803" y="535663"/>
                  </a:moveTo>
                  <a:lnTo>
                    <a:pt x="499815" y="536651"/>
                  </a:lnTo>
                  <a:lnTo>
                    <a:pt x="500020" y="536417"/>
                  </a:lnTo>
                  <a:lnTo>
                    <a:pt x="500299" y="536158"/>
                  </a:lnTo>
                  <a:lnTo>
                    <a:pt x="500570" y="535863"/>
                  </a:lnTo>
                  <a:close/>
                  <a:moveTo>
                    <a:pt x="501791" y="534675"/>
                  </a:moveTo>
                  <a:cubicBezTo>
                    <a:pt x="501522" y="534944"/>
                    <a:pt x="501162" y="535304"/>
                    <a:pt x="500803" y="535663"/>
                  </a:cubicBezTo>
                  <a:lnTo>
                    <a:pt x="501252" y="535124"/>
                  </a:lnTo>
                  <a:cubicBezTo>
                    <a:pt x="501432" y="535034"/>
                    <a:pt x="501611" y="534855"/>
                    <a:pt x="501791" y="534675"/>
                  </a:cubicBezTo>
                  <a:close/>
                  <a:moveTo>
                    <a:pt x="505742" y="530723"/>
                  </a:moveTo>
                  <a:cubicBezTo>
                    <a:pt x="505467" y="531005"/>
                    <a:pt x="505192" y="531288"/>
                    <a:pt x="504825" y="531570"/>
                  </a:cubicBezTo>
                  <a:lnTo>
                    <a:pt x="505284" y="531099"/>
                  </a:lnTo>
                  <a:close/>
                  <a:moveTo>
                    <a:pt x="347031" y="313892"/>
                  </a:moveTo>
                  <a:cubicBezTo>
                    <a:pt x="328963" y="313892"/>
                    <a:pt x="314366" y="328467"/>
                    <a:pt x="314366" y="346508"/>
                  </a:cubicBezTo>
                  <a:cubicBezTo>
                    <a:pt x="314366" y="364549"/>
                    <a:pt x="328963" y="379123"/>
                    <a:pt x="347031" y="379123"/>
                  </a:cubicBezTo>
                  <a:cubicBezTo>
                    <a:pt x="365099" y="379123"/>
                    <a:pt x="379696" y="364549"/>
                    <a:pt x="379696" y="346508"/>
                  </a:cubicBezTo>
                  <a:cubicBezTo>
                    <a:pt x="379696" y="328467"/>
                    <a:pt x="365099" y="313892"/>
                    <a:pt x="347031" y="313892"/>
                  </a:cubicBezTo>
                  <a:close/>
                  <a:moveTo>
                    <a:pt x="260607" y="213024"/>
                  </a:moveTo>
                  <a:cubicBezTo>
                    <a:pt x="231325" y="213024"/>
                    <a:pt x="207649" y="236663"/>
                    <a:pt x="207649" y="265813"/>
                  </a:cubicBezTo>
                  <a:cubicBezTo>
                    <a:pt x="207649" y="295052"/>
                    <a:pt x="231325" y="318691"/>
                    <a:pt x="260607" y="318691"/>
                  </a:cubicBezTo>
                  <a:cubicBezTo>
                    <a:pt x="289801" y="318691"/>
                    <a:pt x="313476" y="295052"/>
                    <a:pt x="313476" y="265813"/>
                  </a:cubicBezTo>
                  <a:cubicBezTo>
                    <a:pt x="313476" y="236663"/>
                    <a:pt x="289801" y="213024"/>
                    <a:pt x="260607" y="213024"/>
                  </a:cubicBezTo>
                  <a:close/>
                  <a:moveTo>
                    <a:pt x="270042" y="0"/>
                  </a:moveTo>
                  <a:lnTo>
                    <a:pt x="337597" y="0"/>
                  </a:lnTo>
                  <a:cubicBezTo>
                    <a:pt x="369372" y="0"/>
                    <a:pt x="369372" y="47901"/>
                    <a:pt x="337597" y="47901"/>
                  </a:cubicBezTo>
                  <a:lnTo>
                    <a:pt x="327806" y="47901"/>
                  </a:lnTo>
                  <a:lnTo>
                    <a:pt x="327806" y="105756"/>
                  </a:lnTo>
                  <a:cubicBezTo>
                    <a:pt x="364832" y="110200"/>
                    <a:pt x="398743" y="124864"/>
                    <a:pt x="426691" y="146726"/>
                  </a:cubicBezTo>
                  <a:lnTo>
                    <a:pt x="467723" y="105756"/>
                  </a:lnTo>
                  <a:lnTo>
                    <a:pt x="460780" y="98913"/>
                  </a:lnTo>
                  <a:cubicBezTo>
                    <a:pt x="438351" y="76429"/>
                    <a:pt x="472262" y="42569"/>
                    <a:pt x="494691" y="64965"/>
                  </a:cubicBezTo>
                  <a:lnTo>
                    <a:pt x="530383" y="100602"/>
                  </a:lnTo>
                  <a:lnTo>
                    <a:pt x="531095" y="101313"/>
                  </a:lnTo>
                  <a:lnTo>
                    <a:pt x="537414" y="107534"/>
                  </a:lnTo>
                  <a:lnTo>
                    <a:pt x="537770" y="107978"/>
                  </a:lnTo>
                  <a:lnTo>
                    <a:pt x="537948" y="108156"/>
                  </a:lnTo>
                  <a:lnTo>
                    <a:pt x="538482" y="108689"/>
                  </a:lnTo>
                  <a:lnTo>
                    <a:pt x="538215" y="108423"/>
                  </a:lnTo>
                  <a:lnTo>
                    <a:pt x="538749" y="108867"/>
                  </a:lnTo>
                  <a:lnTo>
                    <a:pt x="539105" y="109311"/>
                  </a:lnTo>
                  <a:lnTo>
                    <a:pt x="542487" y="112688"/>
                  </a:lnTo>
                  <a:cubicBezTo>
                    <a:pt x="564917" y="135084"/>
                    <a:pt x="531006" y="168944"/>
                    <a:pt x="508576" y="146637"/>
                  </a:cubicBezTo>
                  <a:lnTo>
                    <a:pt x="501634" y="139705"/>
                  </a:lnTo>
                  <a:lnTo>
                    <a:pt x="460691" y="180675"/>
                  </a:lnTo>
                  <a:cubicBezTo>
                    <a:pt x="482586" y="208491"/>
                    <a:pt x="497272" y="242440"/>
                    <a:pt x="501723" y="279410"/>
                  </a:cubicBezTo>
                  <a:lnTo>
                    <a:pt x="559576" y="279410"/>
                  </a:lnTo>
                  <a:lnTo>
                    <a:pt x="559576" y="269634"/>
                  </a:lnTo>
                  <a:cubicBezTo>
                    <a:pt x="559576" y="237908"/>
                    <a:pt x="607639" y="237908"/>
                    <a:pt x="607639" y="269634"/>
                  </a:cubicBezTo>
                  <a:lnTo>
                    <a:pt x="607639" y="337088"/>
                  </a:lnTo>
                  <a:cubicBezTo>
                    <a:pt x="607639" y="368814"/>
                    <a:pt x="559576" y="368814"/>
                    <a:pt x="559576" y="337088"/>
                  </a:cubicBezTo>
                  <a:lnTo>
                    <a:pt x="559576" y="327312"/>
                  </a:lnTo>
                  <a:lnTo>
                    <a:pt x="501723" y="327312"/>
                  </a:lnTo>
                  <a:cubicBezTo>
                    <a:pt x="497272" y="364282"/>
                    <a:pt x="482586" y="398142"/>
                    <a:pt x="460691" y="426047"/>
                  </a:cubicBezTo>
                  <a:lnTo>
                    <a:pt x="501634" y="467017"/>
                  </a:lnTo>
                  <a:lnTo>
                    <a:pt x="508576" y="460085"/>
                  </a:lnTo>
                  <a:cubicBezTo>
                    <a:pt x="531006" y="437689"/>
                    <a:pt x="565006" y="471549"/>
                    <a:pt x="542487" y="493945"/>
                  </a:cubicBezTo>
                  <a:lnTo>
                    <a:pt x="506885" y="529582"/>
                  </a:lnTo>
                  <a:lnTo>
                    <a:pt x="506867" y="529599"/>
                  </a:lnTo>
                  <a:lnTo>
                    <a:pt x="505283" y="531093"/>
                  </a:lnTo>
                  <a:lnTo>
                    <a:pt x="501278" y="535092"/>
                  </a:lnTo>
                  <a:lnTo>
                    <a:pt x="500570" y="535863"/>
                  </a:lnTo>
                  <a:lnTo>
                    <a:pt x="500309" y="536086"/>
                  </a:lnTo>
                  <a:lnTo>
                    <a:pt x="500020" y="536417"/>
                  </a:lnTo>
                  <a:lnTo>
                    <a:pt x="499052" y="537314"/>
                  </a:lnTo>
                  <a:lnTo>
                    <a:pt x="498162" y="538291"/>
                  </a:lnTo>
                  <a:lnTo>
                    <a:pt x="494691" y="541668"/>
                  </a:lnTo>
                  <a:cubicBezTo>
                    <a:pt x="472351" y="564064"/>
                    <a:pt x="438351" y="530204"/>
                    <a:pt x="460780" y="507809"/>
                  </a:cubicBezTo>
                  <a:lnTo>
                    <a:pt x="467723" y="500877"/>
                  </a:lnTo>
                  <a:lnTo>
                    <a:pt x="426691" y="459996"/>
                  </a:lnTo>
                  <a:cubicBezTo>
                    <a:pt x="398743" y="481858"/>
                    <a:pt x="364832" y="496522"/>
                    <a:pt x="327806" y="500966"/>
                  </a:cubicBezTo>
                  <a:lnTo>
                    <a:pt x="327806" y="558732"/>
                  </a:lnTo>
                  <a:lnTo>
                    <a:pt x="337597" y="558732"/>
                  </a:lnTo>
                  <a:cubicBezTo>
                    <a:pt x="369372" y="558732"/>
                    <a:pt x="369372" y="606722"/>
                    <a:pt x="337597" y="606722"/>
                  </a:cubicBezTo>
                  <a:lnTo>
                    <a:pt x="270042" y="606722"/>
                  </a:lnTo>
                  <a:cubicBezTo>
                    <a:pt x="238267" y="606722"/>
                    <a:pt x="238267" y="558732"/>
                    <a:pt x="270042" y="558732"/>
                  </a:cubicBezTo>
                  <a:lnTo>
                    <a:pt x="279832" y="558732"/>
                  </a:lnTo>
                  <a:lnTo>
                    <a:pt x="279832" y="500966"/>
                  </a:lnTo>
                  <a:cubicBezTo>
                    <a:pt x="242806" y="496522"/>
                    <a:pt x="208806" y="481858"/>
                    <a:pt x="180948" y="459996"/>
                  </a:cubicBezTo>
                  <a:lnTo>
                    <a:pt x="139916" y="500877"/>
                  </a:lnTo>
                  <a:lnTo>
                    <a:pt x="146859" y="507809"/>
                  </a:lnTo>
                  <a:cubicBezTo>
                    <a:pt x="169288" y="530204"/>
                    <a:pt x="135288" y="564064"/>
                    <a:pt x="112859" y="541668"/>
                  </a:cubicBezTo>
                  <a:lnTo>
                    <a:pt x="77256" y="506120"/>
                  </a:lnTo>
                  <a:lnTo>
                    <a:pt x="68534" y="497411"/>
                  </a:lnTo>
                  <a:lnTo>
                    <a:pt x="65063" y="493945"/>
                  </a:lnTo>
                  <a:cubicBezTo>
                    <a:pt x="42633" y="471549"/>
                    <a:pt x="76633" y="437689"/>
                    <a:pt x="99063" y="460085"/>
                  </a:cubicBezTo>
                  <a:lnTo>
                    <a:pt x="105916" y="467017"/>
                  </a:lnTo>
                  <a:lnTo>
                    <a:pt x="146948" y="426047"/>
                  </a:lnTo>
                  <a:cubicBezTo>
                    <a:pt x="125052" y="398142"/>
                    <a:pt x="110366" y="364282"/>
                    <a:pt x="105916" y="327312"/>
                  </a:cubicBezTo>
                  <a:lnTo>
                    <a:pt x="47974" y="327312"/>
                  </a:lnTo>
                  <a:lnTo>
                    <a:pt x="47974" y="337088"/>
                  </a:lnTo>
                  <a:cubicBezTo>
                    <a:pt x="47974" y="368814"/>
                    <a:pt x="0" y="368814"/>
                    <a:pt x="0" y="337088"/>
                  </a:cubicBezTo>
                  <a:lnTo>
                    <a:pt x="0" y="269634"/>
                  </a:lnTo>
                  <a:cubicBezTo>
                    <a:pt x="0" y="237908"/>
                    <a:pt x="47974" y="237908"/>
                    <a:pt x="47974" y="269634"/>
                  </a:cubicBezTo>
                  <a:lnTo>
                    <a:pt x="47974" y="279410"/>
                  </a:lnTo>
                  <a:lnTo>
                    <a:pt x="105916" y="279410"/>
                  </a:lnTo>
                  <a:cubicBezTo>
                    <a:pt x="110366" y="242440"/>
                    <a:pt x="125052" y="208491"/>
                    <a:pt x="146948" y="180675"/>
                  </a:cubicBezTo>
                  <a:lnTo>
                    <a:pt x="105916" y="139705"/>
                  </a:lnTo>
                  <a:lnTo>
                    <a:pt x="99063" y="146637"/>
                  </a:lnTo>
                  <a:cubicBezTo>
                    <a:pt x="76633" y="168944"/>
                    <a:pt x="42633" y="135084"/>
                    <a:pt x="65063" y="112688"/>
                  </a:cubicBezTo>
                  <a:lnTo>
                    <a:pt x="106450" y="71452"/>
                  </a:lnTo>
                  <a:lnTo>
                    <a:pt x="112859" y="64965"/>
                  </a:lnTo>
                  <a:cubicBezTo>
                    <a:pt x="135377" y="42569"/>
                    <a:pt x="169288" y="76518"/>
                    <a:pt x="146859" y="98913"/>
                  </a:cubicBezTo>
                  <a:lnTo>
                    <a:pt x="139916" y="105756"/>
                  </a:lnTo>
                  <a:lnTo>
                    <a:pt x="180948" y="146726"/>
                  </a:lnTo>
                  <a:cubicBezTo>
                    <a:pt x="208806" y="124864"/>
                    <a:pt x="242806" y="110200"/>
                    <a:pt x="279832" y="105756"/>
                  </a:cubicBezTo>
                  <a:lnTo>
                    <a:pt x="279832" y="47901"/>
                  </a:lnTo>
                  <a:lnTo>
                    <a:pt x="270042" y="47901"/>
                  </a:lnTo>
                  <a:cubicBezTo>
                    <a:pt x="238267" y="47901"/>
                    <a:pt x="238267" y="0"/>
                    <a:pt x="27004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5" name="ïsľiḓè"/>
            <p:cNvSpPr txBox="1"/>
            <p:nvPr/>
          </p:nvSpPr>
          <p:spPr bwMode="auto">
            <a:xfrm>
              <a:off x="5861606" y="4561068"/>
              <a:ext cx="3071519" cy="60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4000" b="1" dirty="0">
                  <a:solidFill>
                    <a:schemeClr val="bg1"/>
                  </a:solidFill>
                  <a:latin typeface="微软雅黑" panose="020B0503020204020204" pitchFamily="34" charset="-122"/>
                  <a:ea typeface="微软雅黑" panose="020B0503020204020204" pitchFamily="34" charset="-122"/>
                </a:rPr>
                <a:t>战疫反思</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8835281" y="3535849"/>
            <a:ext cx="3071519" cy="1633983"/>
            <a:chOff x="8398172" y="3535849"/>
            <a:chExt cx="3071519" cy="1633983"/>
          </a:xfrm>
        </p:grpSpPr>
        <p:sp>
          <p:nvSpPr>
            <p:cNvPr id="37" name="îś1iḋê"/>
            <p:cNvSpPr/>
            <p:nvPr/>
          </p:nvSpPr>
          <p:spPr bwMode="auto">
            <a:xfrm>
              <a:off x="9629089" y="3535849"/>
              <a:ext cx="609685" cy="608764"/>
            </a:xfrm>
            <a:custGeom>
              <a:avLst/>
              <a:gdLst>
                <a:gd name="connsiteX0" fmla="*/ 499463 w 607639"/>
                <a:gd name="connsiteY0" fmla="*/ 537003 h 606722"/>
                <a:gd name="connsiteX1" fmla="*/ 498757 w 607639"/>
                <a:gd name="connsiteY1" fmla="*/ 537709 h 606722"/>
                <a:gd name="connsiteX2" fmla="*/ 499022 w 607639"/>
                <a:gd name="connsiteY2" fmla="*/ 537356 h 606722"/>
                <a:gd name="connsiteX3" fmla="*/ 500803 w 607639"/>
                <a:gd name="connsiteY3" fmla="*/ 535663 h 606722"/>
                <a:gd name="connsiteX4" fmla="*/ 499815 w 607639"/>
                <a:gd name="connsiteY4" fmla="*/ 536651 h 606722"/>
                <a:gd name="connsiteX5" fmla="*/ 500020 w 607639"/>
                <a:gd name="connsiteY5" fmla="*/ 536417 h 606722"/>
                <a:gd name="connsiteX6" fmla="*/ 500299 w 607639"/>
                <a:gd name="connsiteY6" fmla="*/ 536158 h 606722"/>
                <a:gd name="connsiteX7" fmla="*/ 500570 w 607639"/>
                <a:gd name="connsiteY7" fmla="*/ 535863 h 606722"/>
                <a:gd name="connsiteX8" fmla="*/ 501791 w 607639"/>
                <a:gd name="connsiteY8" fmla="*/ 534675 h 606722"/>
                <a:gd name="connsiteX9" fmla="*/ 500803 w 607639"/>
                <a:gd name="connsiteY9" fmla="*/ 535663 h 606722"/>
                <a:gd name="connsiteX10" fmla="*/ 501252 w 607639"/>
                <a:gd name="connsiteY10" fmla="*/ 535124 h 606722"/>
                <a:gd name="connsiteX11" fmla="*/ 501791 w 607639"/>
                <a:gd name="connsiteY11" fmla="*/ 534675 h 606722"/>
                <a:gd name="connsiteX12" fmla="*/ 505742 w 607639"/>
                <a:gd name="connsiteY12" fmla="*/ 530723 h 606722"/>
                <a:gd name="connsiteX13" fmla="*/ 504825 w 607639"/>
                <a:gd name="connsiteY13" fmla="*/ 531570 h 606722"/>
                <a:gd name="connsiteX14" fmla="*/ 505284 w 607639"/>
                <a:gd name="connsiteY14" fmla="*/ 531099 h 606722"/>
                <a:gd name="connsiteX15" fmla="*/ 347031 w 607639"/>
                <a:gd name="connsiteY15" fmla="*/ 313892 h 606722"/>
                <a:gd name="connsiteX16" fmla="*/ 314366 w 607639"/>
                <a:gd name="connsiteY16" fmla="*/ 346508 h 606722"/>
                <a:gd name="connsiteX17" fmla="*/ 347031 w 607639"/>
                <a:gd name="connsiteY17" fmla="*/ 379123 h 606722"/>
                <a:gd name="connsiteX18" fmla="*/ 379696 w 607639"/>
                <a:gd name="connsiteY18" fmla="*/ 346508 h 606722"/>
                <a:gd name="connsiteX19" fmla="*/ 347031 w 607639"/>
                <a:gd name="connsiteY19" fmla="*/ 313892 h 606722"/>
                <a:gd name="connsiteX20" fmla="*/ 260607 w 607639"/>
                <a:gd name="connsiteY20" fmla="*/ 213024 h 606722"/>
                <a:gd name="connsiteX21" fmla="*/ 207649 w 607639"/>
                <a:gd name="connsiteY21" fmla="*/ 265813 h 606722"/>
                <a:gd name="connsiteX22" fmla="*/ 260607 w 607639"/>
                <a:gd name="connsiteY22" fmla="*/ 318691 h 606722"/>
                <a:gd name="connsiteX23" fmla="*/ 313476 w 607639"/>
                <a:gd name="connsiteY23" fmla="*/ 265813 h 606722"/>
                <a:gd name="connsiteX24" fmla="*/ 260607 w 607639"/>
                <a:gd name="connsiteY24" fmla="*/ 213024 h 606722"/>
                <a:gd name="connsiteX25" fmla="*/ 270042 w 607639"/>
                <a:gd name="connsiteY25" fmla="*/ 0 h 606722"/>
                <a:gd name="connsiteX26" fmla="*/ 337597 w 607639"/>
                <a:gd name="connsiteY26" fmla="*/ 0 h 606722"/>
                <a:gd name="connsiteX27" fmla="*/ 337597 w 607639"/>
                <a:gd name="connsiteY27" fmla="*/ 47901 h 606722"/>
                <a:gd name="connsiteX28" fmla="*/ 327806 w 607639"/>
                <a:gd name="connsiteY28" fmla="*/ 47901 h 606722"/>
                <a:gd name="connsiteX29" fmla="*/ 327806 w 607639"/>
                <a:gd name="connsiteY29" fmla="*/ 105756 h 606722"/>
                <a:gd name="connsiteX30" fmla="*/ 426691 w 607639"/>
                <a:gd name="connsiteY30" fmla="*/ 146726 h 606722"/>
                <a:gd name="connsiteX31" fmla="*/ 467723 w 607639"/>
                <a:gd name="connsiteY31" fmla="*/ 105756 h 606722"/>
                <a:gd name="connsiteX32" fmla="*/ 460780 w 607639"/>
                <a:gd name="connsiteY32" fmla="*/ 98913 h 606722"/>
                <a:gd name="connsiteX33" fmla="*/ 494691 w 607639"/>
                <a:gd name="connsiteY33" fmla="*/ 64965 h 606722"/>
                <a:gd name="connsiteX34" fmla="*/ 530383 w 607639"/>
                <a:gd name="connsiteY34" fmla="*/ 100602 h 606722"/>
                <a:gd name="connsiteX35" fmla="*/ 531095 w 607639"/>
                <a:gd name="connsiteY35" fmla="*/ 101313 h 606722"/>
                <a:gd name="connsiteX36" fmla="*/ 537414 w 607639"/>
                <a:gd name="connsiteY36" fmla="*/ 107534 h 606722"/>
                <a:gd name="connsiteX37" fmla="*/ 537770 w 607639"/>
                <a:gd name="connsiteY37" fmla="*/ 107978 h 606722"/>
                <a:gd name="connsiteX38" fmla="*/ 537948 w 607639"/>
                <a:gd name="connsiteY38" fmla="*/ 108156 h 606722"/>
                <a:gd name="connsiteX39" fmla="*/ 538482 w 607639"/>
                <a:gd name="connsiteY39" fmla="*/ 108689 h 606722"/>
                <a:gd name="connsiteX40" fmla="*/ 538215 w 607639"/>
                <a:gd name="connsiteY40" fmla="*/ 108423 h 606722"/>
                <a:gd name="connsiteX41" fmla="*/ 538749 w 607639"/>
                <a:gd name="connsiteY41" fmla="*/ 108867 h 606722"/>
                <a:gd name="connsiteX42" fmla="*/ 539105 w 607639"/>
                <a:gd name="connsiteY42" fmla="*/ 109311 h 606722"/>
                <a:gd name="connsiteX43" fmla="*/ 542487 w 607639"/>
                <a:gd name="connsiteY43" fmla="*/ 112688 h 606722"/>
                <a:gd name="connsiteX44" fmla="*/ 508576 w 607639"/>
                <a:gd name="connsiteY44" fmla="*/ 146637 h 606722"/>
                <a:gd name="connsiteX45" fmla="*/ 501634 w 607639"/>
                <a:gd name="connsiteY45" fmla="*/ 139705 h 606722"/>
                <a:gd name="connsiteX46" fmla="*/ 460691 w 607639"/>
                <a:gd name="connsiteY46" fmla="*/ 180675 h 606722"/>
                <a:gd name="connsiteX47" fmla="*/ 501723 w 607639"/>
                <a:gd name="connsiteY47" fmla="*/ 279410 h 606722"/>
                <a:gd name="connsiteX48" fmla="*/ 559576 w 607639"/>
                <a:gd name="connsiteY48" fmla="*/ 279410 h 606722"/>
                <a:gd name="connsiteX49" fmla="*/ 559576 w 607639"/>
                <a:gd name="connsiteY49" fmla="*/ 269634 h 606722"/>
                <a:gd name="connsiteX50" fmla="*/ 607639 w 607639"/>
                <a:gd name="connsiteY50" fmla="*/ 269634 h 606722"/>
                <a:gd name="connsiteX51" fmla="*/ 607639 w 607639"/>
                <a:gd name="connsiteY51" fmla="*/ 337088 h 606722"/>
                <a:gd name="connsiteX52" fmla="*/ 559576 w 607639"/>
                <a:gd name="connsiteY52" fmla="*/ 337088 h 606722"/>
                <a:gd name="connsiteX53" fmla="*/ 559576 w 607639"/>
                <a:gd name="connsiteY53" fmla="*/ 327312 h 606722"/>
                <a:gd name="connsiteX54" fmla="*/ 501723 w 607639"/>
                <a:gd name="connsiteY54" fmla="*/ 327312 h 606722"/>
                <a:gd name="connsiteX55" fmla="*/ 460691 w 607639"/>
                <a:gd name="connsiteY55" fmla="*/ 426047 h 606722"/>
                <a:gd name="connsiteX56" fmla="*/ 501634 w 607639"/>
                <a:gd name="connsiteY56" fmla="*/ 467017 h 606722"/>
                <a:gd name="connsiteX57" fmla="*/ 508576 w 607639"/>
                <a:gd name="connsiteY57" fmla="*/ 460085 h 606722"/>
                <a:gd name="connsiteX58" fmla="*/ 542487 w 607639"/>
                <a:gd name="connsiteY58" fmla="*/ 493945 h 606722"/>
                <a:gd name="connsiteX59" fmla="*/ 506885 w 607639"/>
                <a:gd name="connsiteY59" fmla="*/ 529582 h 606722"/>
                <a:gd name="connsiteX60" fmla="*/ 506867 w 607639"/>
                <a:gd name="connsiteY60" fmla="*/ 529599 h 606722"/>
                <a:gd name="connsiteX61" fmla="*/ 505283 w 607639"/>
                <a:gd name="connsiteY61" fmla="*/ 531093 h 606722"/>
                <a:gd name="connsiteX62" fmla="*/ 501278 w 607639"/>
                <a:gd name="connsiteY62" fmla="*/ 535092 h 606722"/>
                <a:gd name="connsiteX63" fmla="*/ 500570 w 607639"/>
                <a:gd name="connsiteY63" fmla="*/ 535863 h 606722"/>
                <a:gd name="connsiteX64" fmla="*/ 500309 w 607639"/>
                <a:gd name="connsiteY64" fmla="*/ 536086 h 606722"/>
                <a:gd name="connsiteX65" fmla="*/ 500020 w 607639"/>
                <a:gd name="connsiteY65" fmla="*/ 536417 h 606722"/>
                <a:gd name="connsiteX66" fmla="*/ 499052 w 607639"/>
                <a:gd name="connsiteY66" fmla="*/ 537314 h 606722"/>
                <a:gd name="connsiteX67" fmla="*/ 498162 w 607639"/>
                <a:gd name="connsiteY67" fmla="*/ 538291 h 606722"/>
                <a:gd name="connsiteX68" fmla="*/ 494691 w 607639"/>
                <a:gd name="connsiteY68" fmla="*/ 541668 h 606722"/>
                <a:gd name="connsiteX69" fmla="*/ 460780 w 607639"/>
                <a:gd name="connsiteY69" fmla="*/ 507809 h 606722"/>
                <a:gd name="connsiteX70" fmla="*/ 467723 w 607639"/>
                <a:gd name="connsiteY70" fmla="*/ 500877 h 606722"/>
                <a:gd name="connsiteX71" fmla="*/ 426691 w 607639"/>
                <a:gd name="connsiteY71" fmla="*/ 459996 h 606722"/>
                <a:gd name="connsiteX72" fmla="*/ 327806 w 607639"/>
                <a:gd name="connsiteY72" fmla="*/ 500966 h 606722"/>
                <a:gd name="connsiteX73" fmla="*/ 327806 w 607639"/>
                <a:gd name="connsiteY73" fmla="*/ 558732 h 606722"/>
                <a:gd name="connsiteX74" fmla="*/ 337597 w 607639"/>
                <a:gd name="connsiteY74" fmla="*/ 558732 h 606722"/>
                <a:gd name="connsiteX75" fmla="*/ 337597 w 607639"/>
                <a:gd name="connsiteY75" fmla="*/ 606722 h 606722"/>
                <a:gd name="connsiteX76" fmla="*/ 270042 w 607639"/>
                <a:gd name="connsiteY76" fmla="*/ 606722 h 606722"/>
                <a:gd name="connsiteX77" fmla="*/ 270042 w 607639"/>
                <a:gd name="connsiteY77" fmla="*/ 558732 h 606722"/>
                <a:gd name="connsiteX78" fmla="*/ 279832 w 607639"/>
                <a:gd name="connsiteY78" fmla="*/ 558732 h 606722"/>
                <a:gd name="connsiteX79" fmla="*/ 279832 w 607639"/>
                <a:gd name="connsiteY79" fmla="*/ 500966 h 606722"/>
                <a:gd name="connsiteX80" fmla="*/ 180948 w 607639"/>
                <a:gd name="connsiteY80" fmla="*/ 459996 h 606722"/>
                <a:gd name="connsiteX81" fmla="*/ 139916 w 607639"/>
                <a:gd name="connsiteY81" fmla="*/ 500877 h 606722"/>
                <a:gd name="connsiteX82" fmla="*/ 146859 w 607639"/>
                <a:gd name="connsiteY82" fmla="*/ 507809 h 606722"/>
                <a:gd name="connsiteX83" fmla="*/ 112859 w 607639"/>
                <a:gd name="connsiteY83" fmla="*/ 541668 h 606722"/>
                <a:gd name="connsiteX84" fmla="*/ 77256 w 607639"/>
                <a:gd name="connsiteY84" fmla="*/ 506120 h 606722"/>
                <a:gd name="connsiteX85" fmla="*/ 68534 w 607639"/>
                <a:gd name="connsiteY85" fmla="*/ 497411 h 606722"/>
                <a:gd name="connsiteX86" fmla="*/ 65063 w 607639"/>
                <a:gd name="connsiteY86" fmla="*/ 493945 h 606722"/>
                <a:gd name="connsiteX87" fmla="*/ 99063 w 607639"/>
                <a:gd name="connsiteY87" fmla="*/ 460085 h 606722"/>
                <a:gd name="connsiteX88" fmla="*/ 105916 w 607639"/>
                <a:gd name="connsiteY88" fmla="*/ 467017 h 606722"/>
                <a:gd name="connsiteX89" fmla="*/ 146948 w 607639"/>
                <a:gd name="connsiteY89" fmla="*/ 426047 h 606722"/>
                <a:gd name="connsiteX90" fmla="*/ 105916 w 607639"/>
                <a:gd name="connsiteY90" fmla="*/ 327312 h 606722"/>
                <a:gd name="connsiteX91" fmla="*/ 47974 w 607639"/>
                <a:gd name="connsiteY91" fmla="*/ 327312 h 606722"/>
                <a:gd name="connsiteX92" fmla="*/ 47974 w 607639"/>
                <a:gd name="connsiteY92" fmla="*/ 337088 h 606722"/>
                <a:gd name="connsiteX93" fmla="*/ 0 w 607639"/>
                <a:gd name="connsiteY93" fmla="*/ 337088 h 606722"/>
                <a:gd name="connsiteX94" fmla="*/ 0 w 607639"/>
                <a:gd name="connsiteY94" fmla="*/ 269634 h 606722"/>
                <a:gd name="connsiteX95" fmla="*/ 47974 w 607639"/>
                <a:gd name="connsiteY95" fmla="*/ 269634 h 606722"/>
                <a:gd name="connsiteX96" fmla="*/ 47974 w 607639"/>
                <a:gd name="connsiteY96" fmla="*/ 279410 h 606722"/>
                <a:gd name="connsiteX97" fmla="*/ 105916 w 607639"/>
                <a:gd name="connsiteY97" fmla="*/ 279410 h 606722"/>
                <a:gd name="connsiteX98" fmla="*/ 146948 w 607639"/>
                <a:gd name="connsiteY98" fmla="*/ 180675 h 606722"/>
                <a:gd name="connsiteX99" fmla="*/ 105916 w 607639"/>
                <a:gd name="connsiteY99" fmla="*/ 139705 h 606722"/>
                <a:gd name="connsiteX100" fmla="*/ 99063 w 607639"/>
                <a:gd name="connsiteY100" fmla="*/ 146637 h 606722"/>
                <a:gd name="connsiteX101" fmla="*/ 65063 w 607639"/>
                <a:gd name="connsiteY101" fmla="*/ 112688 h 606722"/>
                <a:gd name="connsiteX102" fmla="*/ 106450 w 607639"/>
                <a:gd name="connsiteY102" fmla="*/ 71452 h 606722"/>
                <a:gd name="connsiteX103" fmla="*/ 112859 w 607639"/>
                <a:gd name="connsiteY103" fmla="*/ 64965 h 606722"/>
                <a:gd name="connsiteX104" fmla="*/ 146859 w 607639"/>
                <a:gd name="connsiteY104" fmla="*/ 98913 h 606722"/>
                <a:gd name="connsiteX105" fmla="*/ 139916 w 607639"/>
                <a:gd name="connsiteY105" fmla="*/ 105756 h 606722"/>
                <a:gd name="connsiteX106" fmla="*/ 180948 w 607639"/>
                <a:gd name="connsiteY106" fmla="*/ 146726 h 606722"/>
                <a:gd name="connsiteX107" fmla="*/ 279832 w 607639"/>
                <a:gd name="connsiteY107" fmla="*/ 105756 h 606722"/>
                <a:gd name="connsiteX108" fmla="*/ 279832 w 607639"/>
                <a:gd name="connsiteY108" fmla="*/ 47901 h 606722"/>
                <a:gd name="connsiteX109" fmla="*/ 270042 w 607639"/>
                <a:gd name="connsiteY109" fmla="*/ 47901 h 606722"/>
                <a:gd name="connsiteX110" fmla="*/ 270042 w 607639"/>
                <a:gd name="connsiteY11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7639" h="606722">
                  <a:moveTo>
                    <a:pt x="499463" y="537003"/>
                  </a:moveTo>
                  <a:cubicBezTo>
                    <a:pt x="499198" y="537268"/>
                    <a:pt x="499022" y="537444"/>
                    <a:pt x="498757" y="537709"/>
                  </a:cubicBezTo>
                  <a:lnTo>
                    <a:pt x="499022" y="537356"/>
                  </a:lnTo>
                  <a:close/>
                  <a:moveTo>
                    <a:pt x="500803" y="535663"/>
                  </a:moveTo>
                  <a:lnTo>
                    <a:pt x="499815" y="536651"/>
                  </a:lnTo>
                  <a:lnTo>
                    <a:pt x="500020" y="536417"/>
                  </a:lnTo>
                  <a:lnTo>
                    <a:pt x="500299" y="536158"/>
                  </a:lnTo>
                  <a:lnTo>
                    <a:pt x="500570" y="535863"/>
                  </a:lnTo>
                  <a:close/>
                  <a:moveTo>
                    <a:pt x="501791" y="534675"/>
                  </a:moveTo>
                  <a:cubicBezTo>
                    <a:pt x="501522" y="534944"/>
                    <a:pt x="501162" y="535304"/>
                    <a:pt x="500803" y="535663"/>
                  </a:cubicBezTo>
                  <a:lnTo>
                    <a:pt x="501252" y="535124"/>
                  </a:lnTo>
                  <a:cubicBezTo>
                    <a:pt x="501432" y="535034"/>
                    <a:pt x="501611" y="534855"/>
                    <a:pt x="501791" y="534675"/>
                  </a:cubicBezTo>
                  <a:close/>
                  <a:moveTo>
                    <a:pt x="505742" y="530723"/>
                  </a:moveTo>
                  <a:cubicBezTo>
                    <a:pt x="505467" y="531005"/>
                    <a:pt x="505192" y="531288"/>
                    <a:pt x="504825" y="531570"/>
                  </a:cubicBezTo>
                  <a:lnTo>
                    <a:pt x="505284" y="531099"/>
                  </a:lnTo>
                  <a:close/>
                  <a:moveTo>
                    <a:pt x="347031" y="313892"/>
                  </a:moveTo>
                  <a:cubicBezTo>
                    <a:pt x="328963" y="313892"/>
                    <a:pt x="314366" y="328467"/>
                    <a:pt x="314366" y="346508"/>
                  </a:cubicBezTo>
                  <a:cubicBezTo>
                    <a:pt x="314366" y="364549"/>
                    <a:pt x="328963" y="379123"/>
                    <a:pt x="347031" y="379123"/>
                  </a:cubicBezTo>
                  <a:cubicBezTo>
                    <a:pt x="365099" y="379123"/>
                    <a:pt x="379696" y="364549"/>
                    <a:pt x="379696" y="346508"/>
                  </a:cubicBezTo>
                  <a:cubicBezTo>
                    <a:pt x="379696" y="328467"/>
                    <a:pt x="365099" y="313892"/>
                    <a:pt x="347031" y="313892"/>
                  </a:cubicBezTo>
                  <a:close/>
                  <a:moveTo>
                    <a:pt x="260607" y="213024"/>
                  </a:moveTo>
                  <a:cubicBezTo>
                    <a:pt x="231325" y="213024"/>
                    <a:pt x="207649" y="236663"/>
                    <a:pt x="207649" y="265813"/>
                  </a:cubicBezTo>
                  <a:cubicBezTo>
                    <a:pt x="207649" y="295052"/>
                    <a:pt x="231325" y="318691"/>
                    <a:pt x="260607" y="318691"/>
                  </a:cubicBezTo>
                  <a:cubicBezTo>
                    <a:pt x="289801" y="318691"/>
                    <a:pt x="313476" y="295052"/>
                    <a:pt x="313476" y="265813"/>
                  </a:cubicBezTo>
                  <a:cubicBezTo>
                    <a:pt x="313476" y="236663"/>
                    <a:pt x="289801" y="213024"/>
                    <a:pt x="260607" y="213024"/>
                  </a:cubicBezTo>
                  <a:close/>
                  <a:moveTo>
                    <a:pt x="270042" y="0"/>
                  </a:moveTo>
                  <a:lnTo>
                    <a:pt x="337597" y="0"/>
                  </a:lnTo>
                  <a:cubicBezTo>
                    <a:pt x="369372" y="0"/>
                    <a:pt x="369372" y="47901"/>
                    <a:pt x="337597" y="47901"/>
                  </a:cubicBezTo>
                  <a:lnTo>
                    <a:pt x="327806" y="47901"/>
                  </a:lnTo>
                  <a:lnTo>
                    <a:pt x="327806" y="105756"/>
                  </a:lnTo>
                  <a:cubicBezTo>
                    <a:pt x="364832" y="110200"/>
                    <a:pt x="398743" y="124864"/>
                    <a:pt x="426691" y="146726"/>
                  </a:cubicBezTo>
                  <a:lnTo>
                    <a:pt x="467723" y="105756"/>
                  </a:lnTo>
                  <a:lnTo>
                    <a:pt x="460780" y="98913"/>
                  </a:lnTo>
                  <a:cubicBezTo>
                    <a:pt x="438351" y="76429"/>
                    <a:pt x="472262" y="42569"/>
                    <a:pt x="494691" y="64965"/>
                  </a:cubicBezTo>
                  <a:lnTo>
                    <a:pt x="530383" y="100602"/>
                  </a:lnTo>
                  <a:lnTo>
                    <a:pt x="531095" y="101313"/>
                  </a:lnTo>
                  <a:lnTo>
                    <a:pt x="537414" y="107534"/>
                  </a:lnTo>
                  <a:lnTo>
                    <a:pt x="537770" y="107978"/>
                  </a:lnTo>
                  <a:lnTo>
                    <a:pt x="537948" y="108156"/>
                  </a:lnTo>
                  <a:lnTo>
                    <a:pt x="538482" y="108689"/>
                  </a:lnTo>
                  <a:lnTo>
                    <a:pt x="538215" y="108423"/>
                  </a:lnTo>
                  <a:lnTo>
                    <a:pt x="538749" y="108867"/>
                  </a:lnTo>
                  <a:lnTo>
                    <a:pt x="539105" y="109311"/>
                  </a:lnTo>
                  <a:lnTo>
                    <a:pt x="542487" y="112688"/>
                  </a:lnTo>
                  <a:cubicBezTo>
                    <a:pt x="564917" y="135084"/>
                    <a:pt x="531006" y="168944"/>
                    <a:pt x="508576" y="146637"/>
                  </a:cubicBezTo>
                  <a:lnTo>
                    <a:pt x="501634" y="139705"/>
                  </a:lnTo>
                  <a:lnTo>
                    <a:pt x="460691" y="180675"/>
                  </a:lnTo>
                  <a:cubicBezTo>
                    <a:pt x="482586" y="208491"/>
                    <a:pt x="497272" y="242440"/>
                    <a:pt x="501723" y="279410"/>
                  </a:cubicBezTo>
                  <a:lnTo>
                    <a:pt x="559576" y="279410"/>
                  </a:lnTo>
                  <a:lnTo>
                    <a:pt x="559576" y="269634"/>
                  </a:lnTo>
                  <a:cubicBezTo>
                    <a:pt x="559576" y="237908"/>
                    <a:pt x="607639" y="237908"/>
                    <a:pt x="607639" y="269634"/>
                  </a:cubicBezTo>
                  <a:lnTo>
                    <a:pt x="607639" y="337088"/>
                  </a:lnTo>
                  <a:cubicBezTo>
                    <a:pt x="607639" y="368814"/>
                    <a:pt x="559576" y="368814"/>
                    <a:pt x="559576" y="337088"/>
                  </a:cubicBezTo>
                  <a:lnTo>
                    <a:pt x="559576" y="327312"/>
                  </a:lnTo>
                  <a:lnTo>
                    <a:pt x="501723" y="327312"/>
                  </a:lnTo>
                  <a:cubicBezTo>
                    <a:pt x="497272" y="364282"/>
                    <a:pt x="482586" y="398142"/>
                    <a:pt x="460691" y="426047"/>
                  </a:cubicBezTo>
                  <a:lnTo>
                    <a:pt x="501634" y="467017"/>
                  </a:lnTo>
                  <a:lnTo>
                    <a:pt x="508576" y="460085"/>
                  </a:lnTo>
                  <a:cubicBezTo>
                    <a:pt x="531006" y="437689"/>
                    <a:pt x="565006" y="471549"/>
                    <a:pt x="542487" y="493945"/>
                  </a:cubicBezTo>
                  <a:lnTo>
                    <a:pt x="506885" y="529582"/>
                  </a:lnTo>
                  <a:lnTo>
                    <a:pt x="506867" y="529599"/>
                  </a:lnTo>
                  <a:lnTo>
                    <a:pt x="505283" y="531093"/>
                  </a:lnTo>
                  <a:lnTo>
                    <a:pt x="501278" y="535092"/>
                  </a:lnTo>
                  <a:lnTo>
                    <a:pt x="500570" y="535863"/>
                  </a:lnTo>
                  <a:lnTo>
                    <a:pt x="500309" y="536086"/>
                  </a:lnTo>
                  <a:lnTo>
                    <a:pt x="500020" y="536417"/>
                  </a:lnTo>
                  <a:lnTo>
                    <a:pt x="499052" y="537314"/>
                  </a:lnTo>
                  <a:lnTo>
                    <a:pt x="498162" y="538291"/>
                  </a:lnTo>
                  <a:lnTo>
                    <a:pt x="494691" y="541668"/>
                  </a:lnTo>
                  <a:cubicBezTo>
                    <a:pt x="472351" y="564064"/>
                    <a:pt x="438351" y="530204"/>
                    <a:pt x="460780" y="507809"/>
                  </a:cubicBezTo>
                  <a:lnTo>
                    <a:pt x="467723" y="500877"/>
                  </a:lnTo>
                  <a:lnTo>
                    <a:pt x="426691" y="459996"/>
                  </a:lnTo>
                  <a:cubicBezTo>
                    <a:pt x="398743" y="481858"/>
                    <a:pt x="364832" y="496522"/>
                    <a:pt x="327806" y="500966"/>
                  </a:cubicBezTo>
                  <a:lnTo>
                    <a:pt x="327806" y="558732"/>
                  </a:lnTo>
                  <a:lnTo>
                    <a:pt x="337597" y="558732"/>
                  </a:lnTo>
                  <a:cubicBezTo>
                    <a:pt x="369372" y="558732"/>
                    <a:pt x="369372" y="606722"/>
                    <a:pt x="337597" y="606722"/>
                  </a:cubicBezTo>
                  <a:lnTo>
                    <a:pt x="270042" y="606722"/>
                  </a:lnTo>
                  <a:cubicBezTo>
                    <a:pt x="238267" y="606722"/>
                    <a:pt x="238267" y="558732"/>
                    <a:pt x="270042" y="558732"/>
                  </a:cubicBezTo>
                  <a:lnTo>
                    <a:pt x="279832" y="558732"/>
                  </a:lnTo>
                  <a:lnTo>
                    <a:pt x="279832" y="500966"/>
                  </a:lnTo>
                  <a:cubicBezTo>
                    <a:pt x="242806" y="496522"/>
                    <a:pt x="208806" y="481858"/>
                    <a:pt x="180948" y="459996"/>
                  </a:cubicBezTo>
                  <a:lnTo>
                    <a:pt x="139916" y="500877"/>
                  </a:lnTo>
                  <a:lnTo>
                    <a:pt x="146859" y="507809"/>
                  </a:lnTo>
                  <a:cubicBezTo>
                    <a:pt x="169288" y="530204"/>
                    <a:pt x="135288" y="564064"/>
                    <a:pt x="112859" y="541668"/>
                  </a:cubicBezTo>
                  <a:lnTo>
                    <a:pt x="77256" y="506120"/>
                  </a:lnTo>
                  <a:lnTo>
                    <a:pt x="68534" y="497411"/>
                  </a:lnTo>
                  <a:lnTo>
                    <a:pt x="65063" y="493945"/>
                  </a:lnTo>
                  <a:cubicBezTo>
                    <a:pt x="42633" y="471549"/>
                    <a:pt x="76633" y="437689"/>
                    <a:pt x="99063" y="460085"/>
                  </a:cubicBezTo>
                  <a:lnTo>
                    <a:pt x="105916" y="467017"/>
                  </a:lnTo>
                  <a:lnTo>
                    <a:pt x="146948" y="426047"/>
                  </a:lnTo>
                  <a:cubicBezTo>
                    <a:pt x="125052" y="398142"/>
                    <a:pt x="110366" y="364282"/>
                    <a:pt x="105916" y="327312"/>
                  </a:cubicBezTo>
                  <a:lnTo>
                    <a:pt x="47974" y="327312"/>
                  </a:lnTo>
                  <a:lnTo>
                    <a:pt x="47974" y="337088"/>
                  </a:lnTo>
                  <a:cubicBezTo>
                    <a:pt x="47974" y="368814"/>
                    <a:pt x="0" y="368814"/>
                    <a:pt x="0" y="337088"/>
                  </a:cubicBezTo>
                  <a:lnTo>
                    <a:pt x="0" y="269634"/>
                  </a:lnTo>
                  <a:cubicBezTo>
                    <a:pt x="0" y="237908"/>
                    <a:pt x="47974" y="237908"/>
                    <a:pt x="47974" y="269634"/>
                  </a:cubicBezTo>
                  <a:lnTo>
                    <a:pt x="47974" y="279410"/>
                  </a:lnTo>
                  <a:lnTo>
                    <a:pt x="105916" y="279410"/>
                  </a:lnTo>
                  <a:cubicBezTo>
                    <a:pt x="110366" y="242440"/>
                    <a:pt x="125052" y="208491"/>
                    <a:pt x="146948" y="180675"/>
                  </a:cubicBezTo>
                  <a:lnTo>
                    <a:pt x="105916" y="139705"/>
                  </a:lnTo>
                  <a:lnTo>
                    <a:pt x="99063" y="146637"/>
                  </a:lnTo>
                  <a:cubicBezTo>
                    <a:pt x="76633" y="168944"/>
                    <a:pt x="42633" y="135084"/>
                    <a:pt x="65063" y="112688"/>
                  </a:cubicBezTo>
                  <a:lnTo>
                    <a:pt x="106450" y="71452"/>
                  </a:lnTo>
                  <a:lnTo>
                    <a:pt x="112859" y="64965"/>
                  </a:lnTo>
                  <a:cubicBezTo>
                    <a:pt x="135377" y="42569"/>
                    <a:pt x="169288" y="76518"/>
                    <a:pt x="146859" y="98913"/>
                  </a:cubicBezTo>
                  <a:lnTo>
                    <a:pt x="139916" y="105756"/>
                  </a:lnTo>
                  <a:lnTo>
                    <a:pt x="180948" y="146726"/>
                  </a:lnTo>
                  <a:cubicBezTo>
                    <a:pt x="208806" y="124864"/>
                    <a:pt x="242806" y="110200"/>
                    <a:pt x="279832" y="105756"/>
                  </a:cubicBezTo>
                  <a:lnTo>
                    <a:pt x="279832" y="47901"/>
                  </a:lnTo>
                  <a:lnTo>
                    <a:pt x="270042" y="47901"/>
                  </a:lnTo>
                  <a:cubicBezTo>
                    <a:pt x="238267" y="47901"/>
                    <a:pt x="238267" y="0"/>
                    <a:pt x="27004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bg1"/>
                </a:solidFill>
              </a:endParaRPr>
            </a:p>
          </p:txBody>
        </p:sp>
        <p:sp>
          <p:nvSpPr>
            <p:cNvPr id="40" name="ïşḻïďe"/>
            <p:cNvSpPr txBox="1"/>
            <p:nvPr/>
          </p:nvSpPr>
          <p:spPr bwMode="auto">
            <a:xfrm>
              <a:off x="8398172" y="4561068"/>
              <a:ext cx="3071519" cy="60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4000" b="1" dirty="0">
                  <a:solidFill>
                    <a:schemeClr val="bg1"/>
                  </a:solidFill>
                  <a:latin typeface="微软雅黑" panose="020B0503020204020204" pitchFamily="34" charset="-122"/>
                  <a:ea typeface="微软雅黑" panose="020B0503020204020204" pitchFamily="34" charset="-122"/>
                </a:rPr>
                <a:t>战疫有我</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sp>
        <p:nvSpPr>
          <p:cNvPr id="41" name="文本框 40"/>
          <p:cNvSpPr txBox="1"/>
          <p:nvPr/>
        </p:nvSpPr>
        <p:spPr>
          <a:xfrm>
            <a:off x="3799479" y="782778"/>
            <a:ext cx="4819218" cy="2030095"/>
          </a:xfrm>
          <a:prstGeom prst="rect">
            <a:avLst/>
          </a:prstGeom>
          <a:noFill/>
        </p:spPr>
        <p:txBody>
          <a:bodyPr vert="horz" wrap="square" rtlCol="0">
            <a:spAutoFit/>
          </a:bodyPr>
          <a:lstStyle/>
          <a:p>
            <a:pPr algn="ctr"/>
            <a:r>
              <a:rPr lang="zh-CN" altLang="en-US" sz="72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目录</a:t>
            </a:r>
            <a:endParaRPr lang="en-US" altLang="zh-CN" sz="72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a:p>
            <a:pPr algn="ctr"/>
            <a:r>
              <a:rPr lang="en-US" altLang="zh-CN" sz="54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CONTENT</a:t>
            </a:r>
            <a:endParaRPr lang="en-US" altLang="zh-CN" sz="5400" b="1" dirty="0">
              <a:gradFill>
                <a:gsLst>
                  <a:gs pos="56000">
                    <a:schemeClr val="bg1"/>
                  </a:gs>
                  <a:gs pos="100000">
                    <a:schemeClr val="bg1">
                      <a:alpha val="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advTm="2000">
        <p15:prstTrans prst="curtains"/>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iterate type="lt">
                                    <p:tmPct val="10000"/>
                                  </p:iterate>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ppt_x</p:attrName>
                                        </p:attrNameLst>
                                      </p:cBhvr>
                                      <p:tavLst>
                                        <p:tav tm="0">
                                          <p:val>
                                            <p:strVal val="#ppt_x"/>
                                          </p:val>
                                        </p:tav>
                                        <p:tav tm="100000">
                                          <p:val>
                                            <p:strVal val="#ppt_x"/>
                                          </p:val>
                                        </p:tav>
                                      </p:tavLst>
                                    </p:anim>
                                    <p:anim calcmode="lin" valueType="num">
                                      <p:cBhvr>
                                        <p:cTn id="12" dur="500" fill="hold"/>
                                        <p:tgtEl>
                                          <p:spTgt spid="41"/>
                                        </p:tgtEl>
                                        <p:attrNameLst>
                                          <p:attrName>ppt_y</p:attrName>
                                        </p:attrNameLst>
                                      </p:cBhvr>
                                      <p:tavLst>
                                        <p:tav tm="0">
                                          <p:val>
                                            <p:strVal val="1+#ppt_h/2"/>
                                          </p:val>
                                        </p:tav>
                                        <p:tav tm="100000">
                                          <p:val>
                                            <p:strVal val="#ppt_y"/>
                                          </p:val>
                                        </p:tav>
                                      </p:tavLst>
                                    </p:anim>
                                  </p:childTnLst>
                                </p:cTn>
                              </p:par>
                              <p:par>
                                <p:cTn id="13" presetID="26" presetClass="emph" presetSubtype="0" fill="hold" grpId="1" nodeType="withEffect">
                                  <p:stCondLst>
                                    <p:cond delay="500"/>
                                  </p:stCondLst>
                                  <p:iterate type="lt">
                                    <p:tmPct val="10000"/>
                                  </p:iterate>
                                  <p:childTnLst>
                                    <p:animEffect transition="out" filter="fade">
                                      <p:cBhvr>
                                        <p:cTn id="14" dur="500" tmFilter="0, 0; .2, .5; .8, .5; 1, 0"/>
                                        <p:tgtEl>
                                          <p:spTgt spid="41"/>
                                        </p:tgtEl>
                                      </p:cBhvr>
                                    </p:animEffect>
                                    <p:animScale>
                                      <p:cBhvr>
                                        <p:cTn id="15" dur="250" autoRev="1" fill="hold"/>
                                        <p:tgtEl>
                                          <p:spTgt spid="41"/>
                                        </p:tgtEl>
                                      </p:cBhvr>
                                      <p:by x="105000" y="105000"/>
                                    </p:animScale>
                                  </p:childTnLst>
                                </p:cTn>
                              </p:par>
                            </p:childTnLst>
                          </p:cTn>
                        </p:par>
                        <p:par>
                          <p:cTn id="16" fill="hold">
                            <p:stCondLst>
                              <p:cond delay="1899"/>
                            </p:stCondLst>
                            <p:childTnLst>
                              <p:par>
                                <p:cTn id="17" presetID="17" presetClass="entr" presetSubtype="1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strVal val="#ppt_h"/>
                                          </p:val>
                                        </p:tav>
                                        <p:tav tm="100000">
                                          <p:val>
                                            <p:strVal val="#ppt_h"/>
                                          </p:val>
                                        </p:tav>
                                      </p:tavLst>
                                    </p:anim>
                                  </p:childTnLst>
                                </p:cTn>
                              </p:par>
                            </p:childTnLst>
                          </p:cTn>
                        </p:par>
                        <p:par>
                          <p:cTn id="21" fill="hold">
                            <p:stCondLst>
                              <p:cond delay="2399"/>
                            </p:stCondLst>
                            <p:childTnLst>
                              <p:par>
                                <p:cTn id="22" presetID="17" presetClass="entr" presetSubtype="1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500" fill="hold"/>
                                        <p:tgtEl>
                                          <p:spTgt spid="46"/>
                                        </p:tgtEl>
                                        <p:attrNameLst>
                                          <p:attrName>ppt_w</p:attrName>
                                        </p:attrNameLst>
                                      </p:cBhvr>
                                      <p:tavLst>
                                        <p:tav tm="0">
                                          <p:val>
                                            <p:fltVal val="0"/>
                                          </p:val>
                                        </p:tav>
                                        <p:tav tm="100000">
                                          <p:val>
                                            <p:strVal val="#ppt_w"/>
                                          </p:val>
                                        </p:tav>
                                      </p:tavLst>
                                    </p:anim>
                                    <p:anim calcmode="lin" valueType="num">
                                      <p:cBhvr>
                                        <p:cTn id="25" dur="500" fill="hold"/>
                                        <p:tgtEl>
                                          <p:spTgt spid="46"/>
                                        </p:tgtEl>
                                        <p:attrNameLst>
                                          <p:attrName>ppt_h</p:attrName>
                                        </p:attrNameLst>
                                      </p:cBhvr>
                                      <p:tavLst>
                                        <p:tav tm="0">
                                          <p:val>
                                            <p:strVal val="#ppt_h"/>
                                          </p:val>
                                        </p:tav>
                                        <p:tav tm="100000">
                                          <p:val>
                                            <p:strVal val="#ppt_h"/>
                                          </p:val>
                                        </p:tav>
                                      </p:tavLst>
                                    </p:anim>
                                  </p:childTnLst>
                                </p:cTn>
                              </p:par>
                            </p:childTnLst>
                          </p:cTn>
                        </p:par>
                        <p:par>
                          <p:cTn id="26" fill="hold">
                            <p:stCondLst>
                              <p:cond delay="2899"/>
                            </p:stCondLst>
                            <p:childTnLst>
                              <p:par>
                                <p:cTn id="27" presetID="17" presetClass="entr" presetSubtype="1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strVal val="#ppt_h"/>
                                          </p:val>
                                        </p:tav>
                                        <p:tav tm="100000">
                                          <p:val>
                                            <p:strVal val="#ppt_h"/>
                                          </p:val>
                                        </p:tav>
                                      </p:tavLst>
                                    </p:anim>
                                  </p:childTnLst>
                                </p:cTn>
                              </p:par>
                            </p:childTnLst>
                          </p:cTn>
                        </p:par>
                        <p:par>
                          <p:cTn id="31" fill="hold">
                            <p:stCondLst>
                              <p:cond delay="3399"/>
                            </p:stCondLst>
                            <p:childTnLst>
                              <p:par>
                                <p:cTn id="32" presetID="17" presetClass="entr" presetSubtype="1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61645" y="447675"/>
            <a:ext cx="11343640" cy="580009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18770" y="333375"/>
            <a:ext cx="11487150" cy="6267450"/>
          </a:xfrm>
          <a:prstGeom prst="rect">
            <a:avLst/>
          </a:prstGeom>
        </p:spPr>
      </p:pic>
      <p:sp>
        <p:nvSpPr>
          <p:cNvPr id="3" name="文本框 2"/>
          <p:cNvSpPr txBox="1"/>
          <p:nvPr/>
        </p:nvSpPr>
        <p:spPr>
          <a:xfrm>
            <a:off x="5122664" y="5877017"/>
            <a:ext cx="6750566" cy="584775"/>
          </a:xfrm>
          <a:prstGeom prst="rect">
            <a:avLst/>
          </a:prstGeom>
          <a:noFill/>
        </p:spPr>
        <p:txBody>
          <a:bodyPr wrap="none" rtlCol="0">
            <a:spAutoFit/>
          </a:bodyPr>
          <a:lstStyle/>
          <a:p>
            <a:r>
              <a:rPr lang="zh-CN" altLang="en-US" sz="3200" dirty="0">
                <a:solidFill>
                  <a:srgbClr val="FF0000"/>
                </a:solidFill>
              </a:rPr>
              <a:t>湖北省委书记应勇指导武汉抗疫工作</a:t>
            </a:r>
            <a:endParaRPr lang="zh-CN" altLang="en-US" sz="3200"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3850" y="266700"/>
            <a:ext cx="11591290" cy="625729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24155" y="204787"/>
            <a:ext cx="11743690" cy="6448425"/>
          </a:xfrm>
          <a:prstGeom prst="rect">
            <a:avLst/>
          </a:prstGeom>
        </p:spPr>
      </p:pic>
      <p:sp>
        <p:nvSpPr>
          <p:cNvPr id="3" name="文本框 2"/>
          <p:cNvSpPr txBox="1"/>
          <p:nvPr/>
        </p:nvSpPr>
        <p:spPr>
          <a:xfrm>
            <a:off x="5627648" y="5793691"/>
            <a:ext cx="6340197" cy="584775"/>
          </a:xfrm>
          <a:prstGeom prst="rect">
            <a:avLst/>
          </a:prstGeom>
          <a:noFill/>
        </p:spPr>
        <p:txBody>
          <a:bodyPr wrap="none" rtlCol="0">
            <a:spAutoFit/>
          </a:bodyPr>
          <a:lstStyle/>
          <a:p>
            <a:r>
              <a:rPr lang="zh-CN" altLang="en-US" sz="3200" dirty="0">
                <a:solidFill>
                  <a:srgbClr val="FF0000"/>
                </a:solidFill>
              </a:rPr>
              <a:t>河南省省长尹弘指导河南抗疫工作</a:t>
            </a:r>
            <a:endParaRPr lang="zh-CN" altLang="en-US" sz="3200"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4000" y="444500"/>
            <a:ext cx="5916295" cy="5848350"/>
          </a:xfrm>
          <a:prstGeom prst="rect">
            <a:avLst/>
          </a:prstGeom>
        </p:spPr>
      </p:pic>
      <p:pic>
        <p:nvPicPr>
          <p:cNvPr id="3" name="图片 2" descr="360截图20200220132656871"/>
          <p:cNvPicPr>
            <a:picLocks noChangeAspect="1"/>
          </p:cNvPicPr>
          <p:nvPr/>
        </p:nvPicPr>
        <p:blipFill>
          <a:blip r:embed="rId2"/>
          <a:stretch>
            <a:fillRect/>
          </a:stretch>
        </p:blipFill>
        <p:spPr>
          <a:xfrm>
            <a:off x="6170295" y="444500"/>
            <a:ext cx="5733415" cy="58483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2" name="图片 380931" descr="下载 (22)"/>
          <p:cNvPicPr preferRelativeResize="0"/>
          <p:nvPr/>
        </p:nvPicPr>
        <p:blipFill>
          <a:blip r:embed="rId1"/>
          <a:stretch>
            <a:fillRect/>
          </a:stretch>
        </p:blipFill>
        <p:spPr>
          <a:xfrm>
            <a:off x="1295401" y="568960"/>
            <a:ext cx="1079500" cy="863600"/>
          </a:xfrm>
          <a:prstGeom prst="rect">
            <a:avLst/>
          </a:prstGeom>
          <a:noFill/>
          <a:ln w="9525">
            <a:noFill/>
          </a:ln>
        </p:spPr>
      </p:pic>
      <p:sp>
        <p:nvSpPr>
          <p:cNvPr id="2" name="文本框 1"/>
          <p:cNvSpPr txBox="1"/>
          <p:nvPr/>
        </p:nvSpPr>
        <p:spPr>
          <a:xfrm>
            <a:off x="4823460" y="708660"/>
            <a:ext cx="291401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河南硬核防疫</a:t>
            </a:r>
            <a:endParaRPr lang="zh-CN" altLang="en-US" sz="32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98475" y="1432560"/>
            <a:ext cx="11142345" cy="512000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496" descr="下载 (60)"/>
          <p:cNvPicPr>
            <a:picLocks noChangeAspect="1"/>
          </p:cNvPicPr>
          <p:nvPr/>
        </p:nvPicPr>
        <p:blipFill>
          <a:blip r:embed="rId1"/>
          <a:stretch>
            <a:fillRect/>
          </a:stretch>
        </p:blipFill>
        <p:spPr>
          <a:xfrm>
            <a:off x="679450" y="1403985"/>
            <a:ext cx="3194050" cy="2965450"/>
          </a:xfrm>
          <a:prstGeom prst="rect">
            <a:avLst/>
          </a:prstGeom>
          <a:noFill/>
          <a:ln w="9525">
            <a:noFill/>
          </a:ln>
        </p:spPr>
      </p:pic>
      <p:sp>
        <p:nvSpPr>
          <p:cNvPr id="1073742879" name="Rectangle 2"/>
          <p:cNvSpPr/>
          <p:nvPr/>
        </p:nvSpPr>
        <p:spPr>
          <a:xfrm>
            <a:off x="4146550" y="1707515"/>
            <a:ext cx="6994525" cy="2899410"/>
          </a:xfrm>
          <a:prstGeom prst="rect">
            <a:avLst/>
          </a:prstGeom>
          <a:noFill/>
          <a:ln w="53975" cap="flat" cmpd="sng">
            <a:solidFill>
              <a:srgbClr val="CC0000"/>
            </a:solidFill>
            <a:prstDash val="sysDash"/>
            <a:miter/>
            <a:headEnd type="none" w="med" len="med"/>
            <a:tailEnd type="none" w="med" len="med"/>
          </a:ln>
        </p:spPr>
        <p:txBody>
          <a:bodyPr wrap="square" anchor="ct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3" name="文本框 2"/>
          <p:cNvSpPr txBox="1"/>
          <p:nvPr/>
        </p:nvSpPr>
        <p:spPr>
          <a:xfrm>
            <a:off x="4334510" y="1877695"/>
            <a:ext cx="6617970" cy="2491740"/>
          </a:xfrm>
          <a:prstGeom prst="rect">
            <a:avLst/>
          </a:prstGeom>
          <a:noFill/>
        </p:spPr>
        <p:txBody>
          <a:bodyPr wrap="square" rtlCol="0">
            <a:spAutoFit/>
            <a:scene3d>
              <a:camera prst="orthographicFront"/>
              <a:lightRig rig="threePt" dir="t"/>
            </a:scene3d>
            <a:sp3d contourW="12700"/>
          </a:bodyPr>
          <a:lstStyle/>
          <a:p>
            <a:pPr defTabSz="822960">
              <a:lnSpc>
                <a:spcPct val="130000"/>
              </a:lnSpc>
              <a:defRPr/>
            </a:pPr>
            <a:r>
              <a:rPr lang="zh-CN" altLang="en-US" sz="6000" b="1" dirty="0">
                <a:solidFill>
                  <a:schemeClr val="tx1"/>
                </a:solidFill>
                <a:latin typeface="微软雅黑" panose="020B0503020204020204" pitchFamily="34" charset="-122"/>
                <a:ea typeface="微软雅黑" panose="020B0503020204020204" pitchFamily="34" charset="-122"/>
              </a:rPr>
              <a:t>同学们耳闻目睹了哪些疫情防控措施？</a:t>
            </a:r>
            <a:endParaRPr lang="zh-CN" altLang="en-US" sz="6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（三）全民齐心行动</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1"/>
          <a:stretch>
            <a:fillRect/>
          </a:stretch>
        </p:blipFill>
        <p:spPr>
          <a:xfrm>
            <a:off x="737553" y="481013"/>
            <a:ext cx="1077595" cy="1077595"/>
          </a:xfrm>
          <a:prstGeom prst="rect">
            <a:avLst/>
          </a:prstGeom>
          <a:noFill/>
          <a:ln w="9525">
            <a:noFill/>
          </a:ln>
        </p:spPr>
      </p:pic>
      <p:pic>
        <p:nvPicPr>
          <p:cNvPr id="5" name="图片 4"/>
          <p:cNvPicPr>
            <a:picLocks noChangeAspect="1"/>
          </p:cNvPicPr>
          <p:nvPr/>
        </p:nvPicPr>
        <p:blipFill>
          <a:blip r:embed="rId2"/>
          <a:stretch>
            <a:fillRect/>
          </a:stretch>
        </p:blipFill>
        <p:spPr>
          <a:xfrm>
            <a:off x="447675" y="1419225"/>
            <a:ext cx="11210925" cy="506857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5789930" cy="6858635"/>
          </a:xfrm>
          <a:prstGeom prst="rect">
            <a:avLst/>
          </a:prstGeom>
        </p:spPr>
      </p:pic>
      <p:pic>
        <p:nvPicPr>
          <p:cNvPr id="3" name="图片 2"/>
          <p:cNvPicPr>
            <a:picLocks noChangeAspect="1"/>
          </p:cNvPicPr>
          <p:nvPr/>
        </p:nvPicPr>
        <p:blipFill>
          <a:blip r:embed="rId2"/>
          <a:stretch>
            <a:fillRect/>
          </a:stretch>
        </p:blipFill>
        <p:spPr>
          <a:xfrm>
            <a:off x="5790565" y="0"/>
            <a:ext cx="6401435"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5762625" cy="6858000"/>
          </a:xfrm>
          <a:prstGeom prst="rect">
            <a:avLst/>
          </a:prstGeom>
        </p:spPr>
      </p:pic>
      <p:pic>
        <p:nvPicPr>
          <p:cNvPr id="3" name="图片 2"/>
          <p:cNvPicPr>
            <a:picLocks noChangeAspect="1"/>
          </p:cNvPicPr>
          <p:nvPr/>
        </p:nvPicPr>
        <p:blipFill>
          <a:blip r:embed="rId2"/>
          <a:stretch>
            <a:fillRect/>
          </a:stretch>
        </p:blipFill>
        <p:spPr>
          <a:xfrm>
            <a:off x="5762625" y="0"/>
            <a:ext cx="6572250" cy="68573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15590" y="794"/>
            <a:ext cx="12223181" cy="6856412"/>
            <a:chOff x="930418" y="1929586"/>
            <a:chExt cx="12223181" cy="6856412"/>
          </a:xfrm>
        </p:grpSpPr>
        <p:pic>
          <p:nvPicPr>
            <p:cNvPr id="6" name="图片 5"/>
            <p:cNvPicPr>
              <a:picLocks noChangeAspect="1"/>
            </p:cNvPicPr>
            <p:nvPr/>
          </p:nvPicPr>
          <p:blipFill rotWithShape="1">
            <a:blip r:embed="rId1">
              <a:duotone>
                <a:schemeClr val="accent2">
                  <a:shade val="45000"/>
                  <a:satMod val="135000"/>
                </a:schemeClr>
                <a:prstClr val="white"/>
              </a:duotone>
            </a:blip>
            <a:srcRect/>
            <a:stretch>
              <a:fillRect/>
            </a:stretch>
          </p:blipFill>
          <p:spPr>
            <a:xfrm>
              <a:off x="931213" y="1929586"/>
              <a:ext cx="12221591" cy="6856412"/>
            </a:xfrm>
            <a:prstGeom prst="rect">
              <a:avLst/>
            </a:prstGeom>
          </p:spPr>
        </p:pic>
        <p:sp>
          <p:nvSpPr>
            <p:cNvPr id="7" name="矩形 6"/>
            <p:cNvSpPr/>
            <p:nvPr/>
          </p:nvSpPr>
          <p:spPr>
            <a:xfrm>
              <a:off x="930418" y="1929586"/>
              <a:ext cx="12223181" cy="6856412"/>
            </a:xfrm>
            <a:prstGeom prst="rect">
              <a:avLst/>
            </a:prstGeom>
            <a:solidFill>
              <a:srgbClr val="CC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0" y="0"/>
            <a:ext cx="12192000" cy="6858000"/>
          </a:xfrm>
          <a:prstGeom prst="rect">
            <a:avLst/>
          </a:prstGeom>
          <a:solidFill>
            <a:srgbClr val="820003">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2" name="4e225b1b-9001-418f-8266-2428603af1d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1588" y="1588"/>
            <a:ext cx="12192000" cy="6856413"/>
            <a:chOff x="1588" y="1588"/>
            <a:chExt cx="12192000" cy="6856413"/>
          </a:xfrm>
          <a:solidFill>
            <a:srgbClr val="C80000">
              <a:alpha val="27000"/>
            </a:srgbClr>
          </a:solidFill>
        </p:grpSpPr>
        <p:sp>
          <p:nvSpPr>
            <p:cNvPr id="23" name="išḻïďé"/>
            <p:cNvSpPr/>
            <p:nvPr/>
          </p:nvSpPr>
          <p:spPr bwMode="auto">
            <a:xfrm>
              <a:off x="1588" y="1588"/>
              <a:ext cx="12192000" cy="6856413"/>
            </a:xfrm>
            <a:custGeom>
              <a:avLst/>
              <a:gdLst>
                <a:gd name="connsiteX0" fmla="*/ 5392738 w 12192000"/>
                <a:gd name="connsiteY0" fmla="*/ 6665912 h 6856413"/>
                <a:gd name="connsiteX1" fmla="*/ 5399088 w 12192000"/>
                <a:gd name="connsiteY1" fmla="*/ 6667744 h 6856413"/>
                <a:gd name="connsiteX2" fmla="*/ 5359400 w 12192000"/>
                <a:gd name="connsiteY2" fmla="*/ 6856412 h 6856413"/>
                <a:gd name="connsiteX3" fmla="*/ 5353050 w 12192000"/>
                <a:gd name="connsiteY3" fmla="*/ 6856412 h 6856413"/>
                <a:gd name="connsiteX4" fmla="*/ 5392738 w 12192000"/>
                <a:gd name="connsiteY4" fmla="*/ 6665912 h 6856413"/>
                <a:gd name="connsiteX5" fmla="*/ 5476875 w 12192000"/>
                <a:gd name="connsiteY5" fmla="*/ 6604000 h 6856413"/>
                <a:gd name="connsiteX6" fmla="*/ 5481638 w 12192000"/>
                <a:gd name="connsiteY6" fmla="*/ 6604000 h 6856413"/>
                <a:gd name="connsiteX7" fmla="*/ 5435600 w 12192000"/>
                <a:gd name="connsiteY7" fmla="*/ 6856413 h 6856413"/>
                <a:gd name="connsiteX8" fmla="*/ 5422901 w 12192000"/>
                <a:gd name="connsiteY8" fmla="*/ 6856413 h 6856413"/>
                <a:gd name="connsiteX9" fmla="*/ 5476875 w 12192000"/>
                <a:gd name="connsiteY9" fmla="*/ 6604000 h 6856413"/>
                <a:gd name="connsiteX10" fmla="*/ 7359649 w 12192000"/>
                <a:gd name="connsiteY10" fmla="*/ 6580187 h 6856413"/>
                <a:gd name="connsiteX11" fmla="*/ 7473950 w 12192000"/>
                <a:gd name="connsiteY11" fmla="*/ 6856412 h 6856413"/>
                <a:gd name="connsiteX12" fmla="*/ 7461250 w 12192000"/>
                <a:gd name="connsiteY12" fmla="*/ 6856412 h 6856413"/>
                <a:gd name="connsiteX13" fmla="*/ 7351712 w 12192000"/>
                <a:gd name="connsiteY13" fmla="*/ 6583846 h 6856413"/>
                <a:gd name="connsiteX14" fmla="*/ 7359649 w 12192000"/>
                <a:gd name="connsiteY14" fmla="*/ 6580187 h 6856413"/>
                <a:gd name="connsiteX15" fmla="*/ 9731375 w 12192000"/>
                <a:gd name="connsiteY15" fmla="*/ 6511925 h 6856413"/>
                <a:gd name="connsiteX16" fmla="*/ 9745662 w 12192000"/>
                <a:gd name="connsiteY16" fmla="*/ 6521087 h 6856413"/>
                <a:gd name="connsiteX17" fmla="*/ 10145712 w 12192000"/>
                <a:gd name="connsiteY17" fmla="*/ 6845419 h 6856413"/>
                <a:gd name="connsiteX18" fmla="*/ 10153650 w 12192000"/>
                <a:gd name="connsiteY18" fmla="*/ 6856413 h 6856413"/>
                <a:gd name="connsiteX19" fmla="*/ 10128250 w 12192000"/>
                <a:gd name="connsiteY19" fmla="*/ 6856413 h 6856413"/>
                <a:gd name="connsiteX20" fmla="*/ 9728200 w 12192000"/>
                <a:gd name="connsiteY20" fmla="*/ 6517422 h 6856413"/>
                <a:gd name="connsiteX21" fmla="*/ 9731375 w 12192000"/>
                <a:gd name="connsiteY21" fmla="*/ 6511925 h 6856413"/>
                <a:gd name="connsiteX22" fmla="*/ 3138492 w 12192000"/>
                <a:gd name="connsiteY22" fmla="*/ 6503987 h 6856413"/>
                <a:gd name="connsiteX23" fmla="*/ 3108329 w 12192000"/>
                <a:gd name="connsiteY23" fmla="*/ 6535192 h 6856413"/>
                <a:gd name="connsiteX24" fmla="*/ 2820991 w 12192000"/>
                <a:gd name="connsiteY24" fmla="*/ 6834386 h 6856413"/>
                <a:gd name="connsiteX25" fmla="*/ 2806703 w 12192000"/>
                <a:gd name="connsiteY25" fmla="*/ 6856412 h 6856413"/>
                <a:gd name="connsiteX26" fmla="*/ 2781303 w 12192000"/>
                <a:gd name="connsiteY26" fmla="*/ 6856412 h 6856413"/>
                <a:gd name="connsiteX27" fmla="*/ 3122616 w 12192000"/>
                <a:gd name="connsiteY27" fmla="*/ 6505823 h 6856413"/>
                <a:gd name="connsiteX28" fmla="*/ 3138492 w 12192000"/>
                <a:gd name="connsiteY28" fmla="*/ 6503987 h 6856413"/>
                <a:gd name="connsiteX29" fmla="*/ 3300418 w 12192000"/>
                <a:gd name="connsiteY29" fmla="*/ 6489700 h 6856413"/>
                <a:gd name="connsiteX30" fmla="*/ 3278192 w 12192000"/>
                <a:gd name="connsiteY30" fmla="*/ 6511703 h 6856413"/>
                <a:gd name="connsiteX31" fmla="*/ 2984504 w 12192000"/>
                <a:gd name="connsiteY31" fmla="*/ 6836244 h 6856413"/>
                <a:gd name="connsiteX32" fmla="*/ 2971803 w 12192000"/>
                <a:gd name="connsiteY32" fmla="*/ 6856413 h 6856413"/>
                <a:gd name="connsiteX33" fmla="*/ 2946404 w 12192000"/>
                <a:gd name="connsiteY33" fmla="*/ 6856413 h 6856413"/>
                <a:gd name="connsiteX34" fmla="*/ 3179768 w 12192000"/>
                <a:gd name="connsiteY34" fmla="*/ 6605215 h 6856413"/>
                <a:gd name="connsiteX35" fmla="*/ 3300418 w 12192000"/>
                <a:gd name="connsiteY35" fmla="*/ 6489700 h 6856413"/>
                <a:gd name="connsiteX36" fmla="*/ 2646369 w 12192000"/>
                <a:gd name="connsiteY36" fmla="*/ 6486525 h 6856413"/>
                <a:gd name="connsiteX37" fmla="*/ 2632081 w 12192000"/>
                <a:gd name="connsiteY37" fmla="*/ 6503005 h 6856413"/>
                <a:gd name="connsiteX38" fmla="*/ 2278068 w 12192000"/>
                <a:gd name="connsiteY38" fmla="*/ 6825284 h 6856413"/>
                <a:gd name="connsiteX39" fmla="*/ 2247906 w 12192000"/>
                <a:gd name="connsiteY39" fmla="*/ 6856413 h 6856413"/>
                <a:gd name="connsiteX40" fmla="*/ 2209806 w 12192000"/>
                <a:gd name="connsiteY40" fmla="*/ 6856413 h 6856413"/>
                <a:gd name="connsiteX41" fmla="*/ 2508257 w 12192000"/>
                <a:gd name="connsiteY41" fmla="*/ 6596393 h 6856413"/>
                <a:gd name="connsiteX42" fmla="*/ 2646369 w 12192000"/>
                <a:gd name="connsiteY42" fmla="*/ 6486525 h 6856413"/>
                <a:gd name="connsiteX43" fmla="*/ 11250612 w 12192000"/>
                <a:gd name="connsiteY43" fmla="*/ 6475412 h 6856413"/>
                <a:gd name="connsiteX44" fmla="*/ 11269662 w 12192000"/>
                <a:gd name="connsiteY44" fmla="*/ 6484571 h 6856413"/>
                <a:gd name="connsiteX45" fmla="*/ 11899900 w 12192000"/>
                <a:gd name="connsiteY45" fmla="*/ 6847254 h 6856413"/>
                <a:gd name="connsiteX46" fmla="*/ 11912600 w 12192000"/>
                <a:gd name="connsiteY46" fmla="*/ 6856412 h 6856413"/>
                <a:gd name="connsiteX47" fmla="*/ 11861800 w 12192000"/>
                <a:gd name="connsiteY47" fmla="*/ 6856412 h 6856413"/>
                <a:gd name="connsiteX48" fmla="*/ 11833225 w 12192000"/>
                <a:gd name="connsiteY48" fmla="*/ 6834431 h 6856413"/>
                <a:gd name="connsiteX49" fmla="*/ 11277600 w 12192000"/>
                <a:gd name="connsiteY49" fmla="*/ 6499225 h 6856413"/>
                <a:gd name="connsiteX50" fmla="*/ 11250612 w 12192000"/>
                <a:gd name="connsiteY50" fmla="*/ 6475412 h 6856413"/>
                <a:gd name="connsiteX51" fmla="*/ 10493375 w 12192000"/>
                <a:gd name="connsiteY51" fmla="*/ 6380162 h 6856413"/>
                <a:gd name="connsiteX52" fmla="*/ 10512425 w 12192000"/>
                <a:gd name="connsiteY52" fmla="*/ 6389321 h 6856413"/>
                <a:gd name="connsiteX53" fmla="*/ 11220450 w 12192000"/>
                <a:gd name="connsiteY53" fmla="*/ 6845422 h 6856413"/>
                <a:gd name="connsiteX54" fmla="*/ 11233150 w 12192000"/>
                <a:gd name="connsiteY54" fmla="*/ 6856412 h 6856413"/>
                <a:gd name="connsiteX55" fmla="*/ 11195050 w 12192000"/>
                <a:gd name="connsiteY55" fmla="*/ 6856412 h 6856413"/>
                <a:gd name="connsiteX56" fmla="*/ 11168062 w 12192000"/>
                <a:gd name="connsiteY56" fmla="*/ 6832600 h 6856413"/>
                <a:gd name="connsiteX57" fmla="*/ 10518775 w 12192000"/>
                <a:gd name="connsiteY57" fmla="*/ 6403975 h 6856413"/>
                <a:gd name="connsiteX58" fmla="*/ 10493375 w 12192000"/>
                <a:gd name="connsiteY58" fmla="*/ 6380162 h 6856413"/>
                <a:gd name="connsiteX59" fmla="*/ 1150946 w 12192000"/>
                <a:gd name="connsiteY59" fmla="*/ 6340722 h 6856413"/>
                <a:gd name="connsiteX60" fmla="*/ 1119196 w 12192000"/>
                <a:gd name="connsiteY60" fmla="*/ 6359074 h 6856413"/>
                <a:gd name="connsiteX61" fmla="*/ 317509 w 12192000"/>
                <a:gd name="connsiteY61" fmla="*/ 6834390 h 6856413"/>
                <a:gd name="connsiteX62" fmla="*/ 285759 w 12192000"/>
                <a:gd name="connsiteY62" fmla="*/ 6856412 h 6856413"/>
                <a:gd name="connsiteX63" fmla="*/ 228609 w 12192000"/>
                <a:gd name="connsiteY63" fmla="*/ 6856412 h 6856413"/>
                <a:gd name="connsiteX64" fmla="*/ 246072 w 12192000"/>
                <a:gd name="connsiteY64" fmla="*/ 6841731 h 6856413"/>
                <a:gd name="connsiteX65" fmla="*/ 1131896 w 12192000"/>
                <a:gd name="connsiteY65" fmla="*/ 6342558 h 6856413"/>
                <a:gd name="connsiteX66" fmla="*/ 1150946 w 12192000"/>
                <a:gd name="connsiteY66" fmla="*/ 6340722 h 6856413"/>
                <a:gd name="connsiteX67" fmla="*/ 4260851 w 12192000"/>
                <a:gd name="connsiteY67" fmla="*/ 6326187 h 6856413"/>
                <a:gd name="connsiteX68" fmla="*/ 3937006 w 12192000"/>
                <a:gd name="connsiteY68" fmla="*/ 6856412 h 6856413"/>
                <a:gd name="connsiteX69" fmla="*/ 3911606 w 12192000"/>
                <a:gd name="connsiteY69" fmla="*/ 6856412 h 6856413"/>
                <a:gd name="connsiteX70" fmla="*/ 4183068 w 12192000"/>
                <a:gd name="connsiteY70" fmla="*/ 6432599 h 6856413"/>
                <a:gd name="connsiteX71" fmla="*/ 4260851 w 12192000"/>
                <a:gd name="connsiteY71" fmla="*/ 6326187 h 6856413"/>
                <a:gd name="connsiteX72" fmla="*/ 4362452 w 12192000"/>
                <a:gd name="connsiteY72" fmla="*/ 6324600 h 6856413"/>
                <a:gd name="connsiteX73" fmla="*/ 4346577 w 12192000"/>
                <a:gd name="connsiteY73" fmla="*/ 6353942 h 6856413"/>
                <a:gd name="connsiteX74" fmla="*/ 4075118 w 12192000"/>
                <a:gd name="connsiteY74" fmla="*/ 6821570 h 6856413"/>
                <a:gd name="connsiteX75" fmla="*/ 4057655 w 12192000"/>
                <a:gd name="connsiteY75" fmla="*/ 6856413 h 6856413"/>
                <a:gd name="connsiteX76" fmla="*/ 4038605 w 12192000"/>
                <a:gd name="connsiteY76" fmla="*/ 6856413 h 6856413"/>
                <a:gd name="connsiteX77" fmla="*/ 4217988 w 12192000"/>
                <a:gd name="connsiteY77" fmla="*/ 6553830 h 6856413"/>
                <a:gd name="connsiteX78" fmla="*/ 4362452 w 12192000"/>
                <a:gd name="connsiteY78" fmla="*/ 6324600 h 6856413"/>
                <a:gd name="connsiteX79" fmla="*/ 10074275 w 12192000"/>
                <a:gd name="connsiteY79" fmla="*/ 6270625 h 6856413"/>
                <a:gd name="connsiteX80" fmla="*/ 10091738 w 12192000"/>
                <a:gd name="connsiteY80" fmla="*/ 6279778 h 6856413"/>
                <a:gd name="connsiteX81" fmla="*/ 10933112 w 12192000"/>
                <a:gd name="connsiteY81" fmla="*/ 6841769 h 6856413"/>
                <a:gd name="connsiteX82" fmla="*/ 10947400 w 12192000"/>
                <a:gd name="connsiteY82" fmla="*/ 6856413 h 6856413"/>
                <a:gd name="connsiteX83" fmla="*/ 10877550 w 12192000"/>
                <a:gd name="connsiteY83" fmla="*/ 6856413 h 6856413"/>
                <a:gd name="connsiteX84" fmla="*/ 10853738 w 12192000"/>
                <a:gd name="connsiteY84" fmla="*/ 6834446 h 6856413"/>
                <a:gd name="connsiteX85" fmla="*/ 10109200 w 12192000"/>
                <a:gd name="connsiteY85" fmla="*/ 6303576 h 6856413"/>
                <a:gd name="connsiteX86" fmla="*/ 10074275 w 12192000"/>
                <a:gd name="connsiteY86" fmla="*/ 6270625 h 6856413"/>
                <a:gd name="connsiteX87" fmla="*/ 804870 w 12192000"/>
                <a:gd name="connsiteY87" fmla="*/ 6158161 h 6856413"/>
                <a:gd name="connsiteX88" fmla="*/ 8 w 12192000"/>
                <a:gd name="connsiteY88" fmla="*/ 6578600 h 6856413"/>
                <a:gd name="connsiteX89" fmla="*/ 8 w 12192000"/>
                <a:gd name="connsiteY89" fmla="*/ 6549225 h 6856413"/>
                <a:gd name="connsiteX90" fmla="*/ 33345 w 12192000"/>
                <a:gd name="connsiteY90" fmla="*/ 6536373 h 6856413"/>
                <a:gd name="connsiteX91" fmla="*/ 773120 w 12192000"/>
                <a:gd name="connsiteY91" fmla="*/ 6163669 h 6856413"/>
                <a:gd name="connsiteX92" fmla="*/ 804870 w 12192000"/>
                <a:gd name="connsiteY92" fmla="*/ 6158161 h 6856413"/>
                <a:gd name="connsiteX93" fmla="*/ 10933112 w 12192000"/>
                <a:gd name="connsiteY93" fmla="*/ 6099175 h 6856413"/>
                <a:gd name="connsiteX94" fmla="*/ 12192000 w 12192000"/>
                <a:gd name="connsiteY94" fmla="*/ 6768713 h 6856413"/>
                <a:gd name="connsiteX95" fmla="*/ 12192000 w 12192000"/>
                <a:gd name="connsiteY95" fmla="*/ 6783388 h 6856413"/>
                <a:gd name="connsiteX96" fmla="*/ 12165012 w 12192000"/>
                <a:gd name="connsiteY96" fmla="*/ 6774216 h 6856413"/>
                <a:gd name="connsiteX97" fmla="*/ 10953750 w 12192000"/>
                <a:gd name="connsiteY97" fmla="*/ 6119353 h 6856413"/>
                <a:gd name="connsiteX98" fmla="*/ 10933112 w 12192000"/>
                <a:gd name="connsiteY98" fmla="*/ 6099175 h 6856413"/>
                <a:gd name="connsiteX99" fmla="*/ 7307262 w 12192000"/>
                <a:gd name="connsiteY99" fmla="*/ 6096000 h 6856413"/>
                <a:gd name="connsiteX100" fmla="*/ 7677150 w 12192000"/>
                <a:gd name="connsiteY100" fmla="*/ 6856413 h 6856413"/>
                <a:gd name="connsiteX101" fmla="*/ 7651750 w 12192000"/>
                <a:gd name="connsiteY101" fmla="*/ 6856413 h 6856413"/>
                <a:gd name="connsiteX102" fmla="*/ 7470774 w 12192000"/>
                <a:gd name="connsiteY102" fmla="*/ 6462464 h 6856413"/>
                <a:gd name="connsiteX103" fmla="*/ 7315199 w 12192000"/>
                <a:gd name="connsiteY103" fmla="*/ 6130814 h 6856413"/>
                <a:gd name="connsiteX104" fmla="*/ 7307262 w 12192000"/>
                <a:gd name="connsiteY104" fmla="*/ 6096000 h 6856413"/>
                <a:gd name="connsiteX105" fmla="*/ 6799262 w 12192000"/>
                <a:gd name="connsiteY105" fmla="*/ 6064250 h 6856413"/>
                <a:gd name="connsiteX106" fmla="*/ 6807199 w 12192000"/>
                <a:gd name="connsiteY106" fmla="*/ 6089922 h 6856413"/>
                <a:gd name="connsiteX107" fmla="*/ 7023100 w 12192000"/>
                <a:gd name="connsiteY107" fmla="*/ 6819739 h 6856413"/>
                <a:gd name="connsiteX108" fmla="*/ 7035800 w 12192000"/>
                <a:gd name="connsiteY108" fmla="*/ 6856413 h 6856413"/>
                <a:gd name="connsiteX109" fmla="*/ 7010400 w 12192000"/>
                <a:gd name="connsiteY109" fmla="*/ 6856413 h 6856413"/>
                <a:gd name="connsiteX110" fmla="*/ 6962775 w 12192000"/>
                <a:gd name="connsiteY110" fmla="*/ 6674876 h 6856413"/>
                <a:gd name="connsiteX111" fmla="*/ 6799262 w 12192000"/>
                <a:gd name="connsiteY111" fmla="*/ 6064250 h 6856413"/>
                <a:gd name="connsiteX112" fmla="*/ 5880100 w 12192000"/>
                <a:gd name="connsiteY112" fmla="*/ 6051550 h 6856413"/>
                <a:gd name="connsiteX113" fmla="*/ 5870575 w 12192000"/>
                <a:gd name="connsiteY113" fmla="*/ 6214723 h 6856413"/>
                <a:gd name="connsiteX114" fmla="*/ 5829300 w 12192000"/>
                <a:gd name="connsiteY114" fmla="*/ 6856413 h 6856413"/>
                <a:gd name="connsiteX115" fmla="*/ 5810250 w 12192000"/>
                <a:gd name="connsiteY115" fmla="*/ 6856413 h 6856413"/>
                <a:gd name="connsiteX116" fmla="*/ 5829300 w 12192000"/>
                <a:gd name="connsiteY116" fmla="*/ 6656573 h 6856413"/>
                <a:gd name="connsiteX117" fmla="*/ 5873751 w 12192000"/>
                <a:gd name="connsiteY117" fmla="*/ 6106552 h 6856413"/>
                <a:gd name="connsiteX118" fmla="*/ 5880100 w 12192000"/>
                <a:gd name="connsiteY118" fmla="*/ 6051550 h 6856413"/>
                <a:gd name="connsiteX119" fmla="*/ 8524875 w 12192000"/>
                <a:gd name="connsiteY119" fmla="*/ 6005512 h 6856413"/>
                <a:gd name="connsiteX120" fmla="*/ 8542337 w 12192000"/>
                <a:gd name="connsiteY120" fmla="*/ 6020183 h 6856413"/>
                <a:gd name="connsiteX121" fmla="*/ 9355138 w 12192000"/>
                <a:gd name="connsiteY121" fmla="*/ 6839908 h 6856413"/>
                <a:gd name="connsiteX122" fmla="*/ 9366250 w 12192000"/>
                <a:gd name="connsiteY122" fmla="*/ 6856412 h 6856413"/>
                <a:gd name="connsiteX123" fmla="*/ 9328150 w 12192000"/>
                <a:gd name="connsiteY123" fmla="*/ 6856412 h 6856413"/>
                <a:gd name="connsiteX124" fmla="*/ 9183687 w 12192000"/>
                <a:gd name="connsiteY124" fmla="*/ 6700536 h 6856413"/>
                <a:gd name="connsiteX125" fmla="*/ 8532812 w 12192000"/>
                <a:gd name="connsiteY125" fmla="*/ 6023851 h 6856413"/>
                <a:gd name="connsiteX126" fmla="*/ 8520112 w 12192000"/>
                <a:gd name="connsiteY126" fmla="*/ 6012848 h 6856413"/>
                <a:gd name="connsiteX127" fmla="*/ 8524875 w 12192000"/>
                <a:gd name="connsiteY127" fmla="*/ 6005512 h 6856413"/>
                <a:gd name="connsiteX128" fmla="*/ 6532562 w 12192000"/>
                <a:gd name="connsiteY128" fmla="*/ 5986462 h 6856413"/>
                <a:gd name="connsiteX129" fmla="*/ 6559550 w 12192000"/>
                <a:gd name="connsiteY129" fmla="*/ 6114665 h 6856413"/>
                <a:gd name="connsiteX130" fmla="*/ 6700837 w 12192000"/>
                <a:gd name="connsiteY130" fmla="*/ 6839929 h 6856413"/>
                <a:gd name="connsiteX131" fmla="*/ 6705600 w 12192000"/>
                <a:gd name="connsiteY131" fmla="*/ 6856412 h 6856413"/>
                <a:gd name="connsiteX132" fmla="*/ 6680200 w 12192000"/>
                <a:gd name="connsiteY132" fmla="*/ 6856412 h 6856413"/>
                <a:gd name="connsiteX133" fmla="*/ 6632575 w 12192000"/>
                <a:gd name="connsiteY133" fmla="*/ 6576197 h 6856413"/>
                <a:gd name="connsiteX134" fmla="*/ 6529387 w 12192000"/>
                <a:gd name="connsiteY134" fmla="*/ 6004777 h 6856413"/>
                <a:gd name="connsiteX135" fmla="*/ 6532562 w 12192000"/>
                <a:gd name="connsiteY135" fmla="*/ 5986462 h 6856413"/>
                <a:gd name="connsiteX136" fmla="*/ 11398250 w 12192000"/>
                <a:gd name="connsiteY136" fmla="*/ 5967412 h 6856413"/>
                <a:gd name="connsiteX137" fmla="*/ 12192000 w 12192000"/>
                <a:gd name="connsiteY137" fmla="*/ 6320711 h 6856413"/>
                <a:gd name="connsiteX138" fmla="*/ 12192000 w 12192000"/>
                <a:gd name="connsiteY138" fmla="*/ 6350000 h 6856413"/>
                <a:gd name="connsiteX139" fmla="*/ 12044362 w 12192000"/>
                <a:gd name="connsiteY139" fmla="*/ 6284100 h 6856413"/>
                <a:gd name="connsiteX140" fmla="*/ 11423650 w 12192000"/>
                <a:gd name="connsiteY140" fmla="*/ 5989379 h 6856413"/>
                <a:gd name="connsiteX141" fmla="*/ 11398250 w 12192000"/>
                <a:gd name="connsiteY141" fmla="*/ 5967412 h 6856413"/>
                <a:gd name="connsiteX142" fmla="*/ 3606809 w 12192000"/>
                <a:gd name="connsiteY142" fmla="*/ 5886450 h 6856413"/>
                <a:gd name="connsiteX143" fmla="*/ 3455998 w 12192000"/>
                <a:gd name="connsiteY143" fmla="*/ 6036804 h 6856413"/>
                <a:gd name="connsiteX144" fmla="*/ 2647961 w 12192000"/>
                <a:gd name="connsiteY144" fmla="*/ 6838077 h 6856413"/>
                <a:gd name="connsiteX145" fmla="*/ 2635261 w 12192000"/>
                <a:gd name="connsiteY145" fmla="*/ 6856413 h 6856413"/>
                <a:gd name="connsiteX146" fmla="*/ 2597161 w 12192000"/>
                <a:gd name="connsiteY146" fmla="*/ 6856413 h 6856413"/>
                <a:gd name="connsiteX147" fmla="*/ 2752735 w 12192000"/>
                <a:gd name="connsiteY147" fmla="*/ 6700559 h 6856413"/>
                <a:gd name="connsiteX148" fmla="*/ 3575059 w 12192000"/>
                <a:gd name="connsiteY148" fmla="*/ 5904786 h 6856413"/>
                <a:gd name="connsiteX149" fmla="*/ 3606809 w 12192000"/>
                <a:gd name="connsiteY149" fmla="*/ 5886450 h 6856413"/>
                <a:gd name="connsiteX150" fmla="*/ 7940675 w 12192000"/>
                <a:gd name="connsiteY150" fmla="*/ 5735637 h 6856413"/>
                <a:gd name="connsiteX151" fmla="*/ 7956550 w 12192000"/>
                <a:gd name="connsiteY151" fmla="*/ 5750312 h 6856413"/>
                <a:gd name="connsiteX152" fmla="*/ 8883650 w 12192000"/>
                <a:gd name="connsiteY152" fmla="*/ 6836235 h 6856413"/>
                <a:gd name="connsiteX153" fmla="*/ 8896350 w 12192000"/>
                <a:gd name="connsiteY153" fmla="*/ 6856412 h 6856413"/>
                <a:gd name="connsiteX154" fmla="*/ 8845550 w 12192000"/>
                <a:gd name="connsiteY154" fmla="*/ 6856412 h 6856413"/>
                <a:gd name="connsiteX155" fmla="*/ 8824912 w 12192000"/>
                <a:gd name="connsiteY155" fmla="*/ 6825229 h 6856413"/>
                <a:gd name="connsiteX156" fmla="*/ 7953375 w 12192000"/>
                <a:gd name="connsiteY156" fmla="*/ 5761318 h 6856413"/>
                <a:gd name="connsiteX157" fmla="*/ 7940675 w 12192000"/>
                <a:gd name="connsiteY157" fmla="*/ 5735637 h 6856413"/>
                <a:gd name="connsiteX158" fmla="*/ 11734800 w 12192000"/>
                <a:gd name="connsiteY158" fmla="*/ 5732462 h 6856413"/>
                <a:gd name="connsiteX159" fmla="*/ 12192000 w 12192000"/>
                <a:gd name="connsiteY159" fmla="*/ 5909915 h 6856413"/>
                <a:gd name="connsiteX160" fmla="*/ 12192000 w 12192000"/>
                <a:gd name="connsiteY160" fmla="*/ 5924550 h 6856413"/>
                <a:gd name="connsiteX161" fmla="*/ 12147550 w 12192000"/>
                <a:gd name="connsiteY161" fmla="*/ 5909915 h 6856413"/>
                <a:gd name="connsiteX162" fmla="*/ 11755438 w 12192000"/>
                <a:gd name="connsiteY162" fmla="*/ 5750756 h 6856413"/>
                <a:gd name="connsiteX163" fmla="*/ 11734800 w 12192000"/>
                <a:gd name="connsiteY163" fmla="*/ 5732462 h 6856413"/>
                <a:gd name="connsiteX164" fmla="*/ 1017596 w 12192000"/>
                <a:gd name="connsiteY164" fmla="*/ 5686425 h 6856413"/>
                <a:gd name="connsiteX165" fmla="*/ 993784 w 12192000"/>
                <a:gd name="connsiteY165" fmla="*/ 5699254 h 6856413"/>
                <a:gd name="connsiteX166" fmla="*/ 26997 w 12192000"/>
                <a:gd name="connsiteY166" fmla="*/ 6129944 h 6856413"/>
                <a:gd name="connsiteX167" fmla="*/ 9 w 12192000"/>
                <a:gd name="connsiteY167" fmla="*/ 6137275 h 6856413"/>
                <a:gd name="connsiteX168" fmla="*/ 9 w 12192000"/>
                <a:gd name="connsiteY168" fmla="*/ 6115283 h 6856413"/>
                <a:gd name="connsiteX169" fmla="*/ 450859 w 12192000"/>
                <a:gd name="connsiteY169" fmla="*/ 5921014 h 6856413"/>
                <a:gd name="connsiteX170" fmla="*/ 989022 w 12192000"/>
                <a:gd name="connsiteY170" fmla="*/ 5691923 h 6856413"/>
                <a:gd name="connsiteX171" fmla="*/ 1017596 w 12192000"/>
                <a:gd name="connsiteY171" fmla="*/ 5686425 h 6856413"/>
                <a:gd name="connsiteX172" fmla="*/ 7453312 w 12192000"/>
                <a:gd name="connsiteY172" fmla="*/ 5661025 h 6856413"/>
                <a:gd name="connsiteX173" fmla="*/ 8229600 w 12192000"/>
                <a:gd name="connsiteY173" fmla="*/ 6856413 h 6856413"/>
                <a:gd name="connsiteX174" fmla="*/ 8191500 w 12192000"/>
                <a:gd name="connsiteY174" fmla="*/ 6856413 h 6856413"/>
                <a:gd name="connsiteX175" fmla="*/ 8035925 w 12192000"/>
                <a:gd name="connsiteY175" fmla="*/ 6603402 h 6856413"/>
                <a:gd name="connsiteX176" fmla="*/ 7464424 w 12192000"/>
                <a:gd name="connsiteY176" fmla="*/ 5694027 h 6856413"/>
                <a:gd name="connsiteX177" fmla="*/ 7453312 w 12192000"/>
                <a:gd name="connsiteY177" fmla="*/ 5661025 h 6856413"/>
                <a:gd name="connsiteX178" fmla="*/ 4375153 w 12192000"/>
                <a:gd name="connsiteY178" fmla="*/ 5632694 h 6856413"/>
                <a:gd name="connsiteX179" fmla="*/ 4240214 w 12192000"/>
                <a:gd name="connsiteY179" fmla="*/ 5808558 h 6856413"/>
                <a:gd name="connsiteX180" fmla="*/ 3454414 w 12192000"/>
                <a:gd name="connsiteY180" fmla="*/ 6836261 h 6856413"/>
                <a:gd name="connsiteX181" fmla="*/ 3441712 w 12192000"/>
                <a:gd name="connsiteY181" fmla="*/ 6856412 h 6856413"/>
                <a:gd name="connsiteX182" fmla="*/ 3384565 w 12192000"/>
                <a:gd name="connsiteY182" fmla="*/ 6856412 h 6856413"/>
                <a:gd name="connsiteX183" fmla="*/ 3440126 w 12192000"/>
                <a:gd name="connsiteY183" fmla="*/ 6781304 h 6856413"/>
                <a:gd name="connsiteX184" fmla="*/ 4360865 w 12192000"/>
                <a:gd name="connsiteY184" fmla="*/ 5640022 h 6856413"/>
                <a:gd name="connsiteX185" fmla="*/ 4375153 w 12192000"/>
                <a:gd name="connsiteY185" fmla="*/ 5632694 h 6856413"/>
                <a:gd name="connsiteX186" fmla="*/ 7661275 w 12192000"/>
                <a:gd name="connsiteY186" fmla="*/ 5616575 h 6856413"/>
                <a:gd name="connsiteX187" fmla="*/ 7678737 w 12192000"/>
                <a:gd name="connsiteY187" fmla="*/ 5636750 h 6856413"/>
                <a:gd name="connsiteX188" fmla="*/ 8588375 w 12192000"/>
                <a:gd name="connsiteY188" fmla="*/ 6830736 h 6856413"/>
                <a:gd name="connsiteX189" fmla="*/ 8604250 w 12192000"/>
                <a:gd name="connsiteY189" fmla="*/ 6856413 h 6856413"/>
                <a:gd name="connsiteX190" fmla="*/ 8553450 w 12192000"/>
                <a:gd name="connsiteY190" fmla="*/ 6856413 h 6856413"/>
                <a:gd name="connsiteX191" fmla="*/ 8367712 w 12192000"/>
                <a:gd name="connsiteY191" fmla="*/ 6597808 h 6856413"/>
                <a:gd name="connsiteX192" fmla="*/ 7673975 w 12192000"/>
                <a:gd name="connsiteY192" fmla="*/ 5647755 h 6856413"/>
                <a:gd name="connsiteX193" fmla="*/ 7661275 w 12192000"/>
                <a:gd name="connsiteY193" fmla="*/ 5616575 h 6856413"/>
                <a:gd name="connsiteX194" fmla="*/ 8945562 w 12192000"/>
                <a:gd name="connsiteY194" fmla="*/ 5602287 h 6856413"/>
                <a:gd name="connsiteX195" fmla="*/ 8970962 w 12192000"/>
                <a:gd name="connsiteY195" fmla="*/ 5618789 h 6856413"/>
                <a:gd name="connsiteX196" fmla="*/ 10664825 w 12192000"/>
                <a:gd name="connsiteY196" fmla="*/ 6836244 h 6856413"/>
                <a:gd name="connsiteX197" fmla="*/ 10687050 w 12192000"/>
                <a:gd name="connsiteY197" fmla="*/ 6856412 h 6856413"/>
                <a:gd name="connsiteX198" fmla="*/ 10623550 w 12192000"/>
                <a:gd name="connsiteY198" fmla="*/ 6856412 h 6856413"/>
                <a:gd name="connsiteX199" fmla="*/ 10237787 w 12192000"/>
                <a:gd name="connsiteY199" fmla="*/ 6568550 h 6856413"/>
                <a:gd name="connsiteX200" fmla="*/ 8972550 w 12192000"/>
                <a:gd name="connsiteY200" fmla="*/ 5629790 h 6856413"/>
                <a:gd name="connsiteX201" fmla="*/ 8945562 w 12192000"/>
                <a:gd name="connsiteY201" fmla="*/ 5602287 h 6856413"/>
                <a:gd name="connsiteX202" fmla="*/ 8385175 w 12192000"/>
                <a:gd name="connsiteY202" fmla="*/ 5507037 h 6856413"/>
                <a:gd name="connsiteX203" fmla="*/ 8405812 w 12192000"/>
                <a:gd name="connsiteY203" fmla="*/ 5521704 h 6856413"/>
                <a:gd name="connsiteX204" fmla="*/ 9966325 w 12192000"/>
                <a:gd name="connsiteY204" fmla="*/ 6847245 h 6856413"/>
                <a:gd name="connsiteX205" fmla="*/ 9975850 w 12192000"/>
                <a:gd name="connsiteY205" fmla="*/ 6856412 h 6856413"/>
                <a:gd name="connsiteX206" fmla="*/ 9886950 w 12192000"/>
                <a:gd name="connsiteY206" fmla="*/ 6856412 h 6856413"/>
                <a:gd name="connsiteX207" fmla="*/ 9747250 w 12192000"/>
                <a:gd name="connsiteY207" fmla="*/ 6726242 h 6856413"/>
                <a:gd name="connsiteX208" fmla="*/ 8410575 w 12192000"/>
                <a:gd name="connsiteY208" fmla="*/ 5538205 h 6856413"/>
                <a:gd name="connsiteX209" fmla="*/ 8385175 w 12192000"/>
                <a:gd name="connsiteY209" fmla="*/ 5507037 h 6856413"/>
                <a:gd name="connsiteX210" fmla="*/ 11539537 w 12192000"/>
                <a:gd name="connsiteY210" fmla="*/ 5478462 h 6856413"/>
                <a:gd name="connsiteX211" fmla="*/ 12192000 w 12192000"/>
                <a:gd name="connsiteY211" fmla="*/ 5712143 h 6856413"/>
                <a:gd name="connsiteX212" fmla="*/ 12192000 w 12192000"/>
                <a:gd name="connsiteY212" fmla="*/ 5734050 h 6856413"/>
                <a:gd name="connsiteX213" fmla="*/ 11815762 w 12192000"/>
                <a:gd name="connsiteY213" fmla="*/ 5591651 h 6856413"/>
                <a:gd name="connsiteX214" fmla="*/ 11539537 w 12192000"/>
                <a:gd name="connsiteY214" fmla="*/ 5478462 h 6856413"/>
                <a:gd name="connsiteX215" fmla="*/ 3549666 w 12192000"/>
                <a:gd name="connsiteY215" fmla="*/ 5461000 h 6856413"/>
                <a:gd name="connsiteX216" fmla="*/ 3335355 w 12192000"/>
                <a:gd name="connsiteY216" fmla="*/ 5633364 h 6856413"/>
                <a:gd name="connsiteX217" fmla="*/ 1836751 w 12192000"/>
                <a:gd name="connsiteY217" fmla="*/ 6836243 h 6856413"/>
                <a:gd name="connsiteX218" fmla="*/ 1816114 w 12192000"/>
                <a:gd name="connsiteY218" fmla="*/ 6856413 h 6856413"/>
                <a:gd name="connsiteX219" fmla="*/ 1739914 w 12192000"/>
                <a:gd name="connsiteY219" fmla="*/ 6856413 h 6856413"/>
                <a:gd name="connsiteX220" fmla="*/ 1924064 w 12192000"/>
                <a:gd name="connsiteY220" fmla="*/ 6709721 h 6856413"/>
                <a:gd name="connsiteX221" fmla="*/ 3514742 w 12192000"/>
                <a:gd name="connsiteY221" fmla="*/ 5477503 h 6856413"/>
                <a:gd name="connsiteX222" fmla="*/ 3549666 w 12192000"/>
                <a:gd name="connsiteY222" fmla="*/ 5461000 h 6856413"/>
                <a:gd name="connsiteX223" fmla="*/ 684219 w 12192000"/>
                <a:gd name="connsiteY223" fmla="*/ 5461000 h 6856413"/>
                <a:gd name="connsiteX224" fmla="*/ 685806 w 12192000"/>
                <a:gd name="connsiteY224" fmla="*/ 5468357 h 6856413"/>
                <a:gd name="connsiteX225" fmla="*/ 638181 w 12192000"/>
                <a:gd name="connsiteY225" fmla="*/ 5486751 h 6856413"/>
                <a:gd name="connsiteX226" fmla="*/ 33344 w 12192000"/>
                <a:gd name="connsiteY226" fmla="*/ 5718504 h 6856413"/>
                <a:gd name="connsiteX227" fmla="*/ 7 w 12192000"/>
                <a:gd name="connsiteY227" fmla="*/ 5727700 h 6856413"/>
                <a:gd name="connsiteX228" fmla="*/ 7 w 12192000"/>
                <a:gd name="connsiteY228" fmla="*/ 5705629 h 6856413"/>
                <a:gd name="connsiteX229" fmla="*/ 684219 w 12192000"/>
                <a:gd name="connsiteY229" fmla="*/ 5461000 h 6856413"/>
                <a:gd name="connsiteX230" fmla="*/ 10445750 w 12192000"/>
                <a:gd name="connsiteY230" fmla="*/ 5373687 h 6856413"/>
                <a:gd name="connsiteX231" fmla="*/ 10477500 w 12192000"/>
                <a:gd name="connsiteY231" fmla="*/ 5386525 h 6856413"/>
                <a:gd name="connsiteX232" fmla="*/ 12161838 w 12192000"/>
                <a:gd name="connsiteY232" fmla="*/ 6105465 h 6856413"/>
                <a:gd name="connsiteX233" fmla="*/ 12192000 w 12192000"/>
                <a:gd name="connsiteY233" fmla="*/ 6116470 h 6856413"/>
                <a:gd name="connsiteX234" fmla="*/ 12192000 w 12192000"/>
                <a:gd name="connsiteY234" fmla="*/ 6153150 h 6856413"/>
                <a:gd name="connsiteX235" fmla="*/ 11569700 w 12192000"/>
                <a:gd name="connsiteY235" fmla="*/ 5879880 h 6856413"/>
                <a:gd name="connsiteX236" fmla="*/ 10475912 w 12192000"/>
                <a:gd name="connsiteY236" fmla="*/ 5395696 h 6856413"/>
                <a:gd name="connsiteX237" fmla="*/ 10445750 w 12192000"/>
                <a:gd name="connsiteY237" fmla="*/ 5373687 h 6856413"/>
                <a:gd name="connsiteX238" fmla="*/ 3562367 w 12192000"/>
                <a:gd name="connsiteY238" fmla="*/ 5343525 h 6856413"/>
                <a:gd name="connsiteX239" fmla="*/ 3535379 w 12192000"/>
                <a:gd name="connsiteY239" fmla="*/ 5363697 h 6856413"/>
                <a:gd name="connsiteX240" fmla="*/ 1592276 w 12192000"/>
                <a:gd name="connsiteY240" fmla="*/ 6834408 h 6856413"/>
                <a:gd name="connsiteX241" fmla="*/ 1568464 w 12192000"/>
                <a:gd name="connsiteY241" fmla="*/ 6856413 h 6856413"/>
                <a:gd name="connsiteX242" fmla="*/ 1498613 w 12192000"/>
                <a:gd name="connsiteY242" fmla="*/ 6856413 h 6856413"/>
                <a:gd name="connsiteX243" fmla="*/ 2047888 w 12192000"/>
                <a:gd name="connsiteY243" fmla="*/ 6449309 h 6856413"/>
                <a:gd name="connsiteX244" fmla="*/ 3527440 w 12192000"/>
                <a:gd name="connsiteY244" fmla="*/ 5358196 h 6856413"/>
                <a:gd name="connsiteX245" fmla="*/ 3562367 w 12192000"/>
                <a:gd name="connsiteY245" fmla="*/ 5343525 h 6856413"/>
                <a:gd name="connsiteX246" fmla="*/ 7927975 w 12192000"/>
                <a:gd name="connsiteY246" fmla="*/ 5294312 h 6856413"/>
                <a:gd name="connsiteX247" fmla="*/ 7953375 w 12192000"/>
                <a:gd name="connsiteY247" fmla="*/ 5314480 h 6856413"/>
                <a:gd name="connsiteX248" fmla="*/ 8810625 w 12192000"/>
                <a:gd name="connsiteY248" fmla="*/ 6135866 h 6856413"/>
                <a:gd name="connsiteX249" fmla="*/ 9532938 w 12192000"/>
                <a:gd name="connsiteY249" fmla="*/ 6825244 h 6856413"/>
                <a:gd name="connsiteX250" fmla="*/ 9563100 w 12192000"/>
                <a:gd name="connsiteY250" fmla="*/ 6856412 h 6856413"/>
                <a:gd name="connsiteX251" fmla="*/ 9493250 w 12192000"/>
                <a:gd name="connsiteY251" fmla="*/ 6856412 h 6856413"/>
                <a:gd name="connsiteX252" fmla="*/ 9359900 w 12192000"/>
                <a:gd name="connsiteY252" fmla="*/ 6718903 h 6856413"/>
                <a:gd name="connsiteX253" fmla="*/ 7939087 w 12192000"/>
                <a:gd name="connsiteY253" fmla="*/ 5314480 h 6856413"/>
                <a:gd name="connsiteX254" fmla="*/ 7927975 w 12192000"/>
                <a:gd name="connsiteY254" fmla="*/ 5294312 h 6856413"/>
                <a:gd name="connsiteX255" fmla="*/ 3327417 w 12192000"/>
                <a:gd name="connsiteY255" fmla="*/ 5292725 h 6856413"/>
                <a:gd name="connsiteX256" fmla="*/ 3292492 w 12192000"/>
                <a:gd name="connsiteY256" fmla="*/ 5316556 h 6856413"/>
                <a:gd name="connsiteX257" fmla="*/ 1044590 w 12192000"/>
                <a:gd name="connsiteY257" fmla="*/ 6825249 h 6856413"/>
                <a:gd name="connsiteX258" fmla="*/ 1003315 w 12192000"/>
                <a:gd name="connsiteY258" fmla="*/ 6856413 h 6856413"/>
                <a:gd name="connsiteX259" fmla="*/ 933466 w 12192000"/>
                <a:gd name="connsiteY259" fmla="*/ 6856413 h 6856413"/>
                <a:gd name="connsiteX260" fmla="*/ 1395427 w 12192000"/>
                <a:gd name="connsiteY260" fmla="*/ 6550275 h 6856413"/>
                <a:gd name="connsiteX261" fmla="*/ 3292492 w 12192000"/>
                <a:gd name="connsiteY261" fmla="*/ 5305557 h 6856413"/>
                <a:gd name="connsiteX262" fmla="*/ 3327417 w 12192000"/>
                <a:gd name="connsiteY262" fmla="*/ 5292725 h 6856413"/>
                <a:gd name="connsiteX263" fmla="*/ 2822594 w 12192000"/>
                <a:gd name="connsiteY263" fmla="*/ 5248521 h 6856413"/>
                <a:gd name="connsiteX264" fmla="*/ 2728931 w 12192000"/>
                <a:gd name="connsiteY264" fmla="*/ 5299874 h 6856413"/>
                <a:gd name="connsiteX265" fmla="*/ 41293 w 12192000"/>
                <a:gd name="connsiteY265" fmla="*/ 6787272 h 6856413"/>
                <a:gd name="connsiteX266" fmla="*/ 18 w 12192000"/>
                <a:gd name="connsiteY266" fmla="*/ 6805612 h 6856413"/>
                <a:gd name="connsiteX267" fmla="*/ 18 w 12192000"/>
                <a:gd name="connsiteY267" fmla="*/ 6761595 h 6856413"/>
                <a:gd name="connsiteX268" fmla="*/ 784242 w 12192000"/>
                <a:gd name="connsiteY268" fmla="*/ 6339769 h 6856413"/>
                <a:gd name="connsiteX269" fmla="*/ 2792430 w 12192000"/>
                <a:gd name="connsiteY269" fmla="*/ 5255857 h 6856413"/>
                <a:gd name="connsiteX270" fmla="*/ 2822594 w 12192000"/>
                <a:gd name="connsiteY270" fmla="*/ 5248521 h 6856413"/>
                <a:gd name="connsiteX271" fmla="*/ 225427 w 12192000"/>
                <a:gd name="connsiteY271" fmla="*/ 5246924 h 6856413"/>
                <a:gd name="connsiteX272" fmla="*/ 247652 w 12192000"/>
                <a:gd name="connsiteY272" fmla="*/ 5248748 h 6856413"/>
                <a:gd name="connsiteX273" fmla="*/ 2 w 12192000"/>
                <a:gd name="connsiteY273" fmla="*/ 5330825 h 6856413"/>
                <a:gd name="connsiteX274" fmla="*/ 2 w 12192000"/>
                <a:gd name="connsiteY274" fmla="*/ 5308938 h 6856413"/>
                <a:gd name="connsiteX275" fmla="*/ 225427 w 12192000"/>
                <a:gd name="connsiteY275" fmla="*/ 5246924 h 6856413"/>
                <a:gd name="connsiteX276" fmla="*/ 3241696 w 12192000"/>
                <a:gd name="connsiteY276" fmla="*/ 5233987 h 6856413"/>
                <a:gd name="connsiteX277" fmla="*/ 3209946 w 12192000"/>
                <a:gd name="connsiteY277" fmla="*/ 5255986 h 6856413"/>
                <a:gd name="connsiteX278" fmla="*/ 739795 w 12192000"/>
                <a:gd name="connsiteY278" fmla="*/ 6834413 h 6856413"/>
                <a:gd name="connsiteX279" fmla="*/ 711220 w 12192000"/>
                <a:gd name="connsiteY279" fmla="*/ 6856412 h 6856413"/>
                <a:gd name="connsiteX280" fmla="*/ 577870 w 12192000"/>
                <a:gd name="connsiteY280" fmla="*/ 6856412 h 6856413"/>
                <a:gd name="connsiteX281" fmla="*/ 603270 w 12192000"/>
                <a:gd name="connsiteY281" fmla="*/ 6836246 h 6856413"/>
                <a:gd name="connsiteX282" fmla="*/ 3214708 w 12192000"/>
                <a:gd name="connsiteY282" fmla="*/ 5243153 h 6856413"/>
                <a:gd name="connsiteX283" fmla="*/ 3241696 w 12192000"/>
                <a:gd name="connsiteY283" fmla="*/ 5233987 h 6856413"/>
                <a:gd name="connsiteX284" fmla="*/ 8062912 w 12192000"/>
                <a:gd name="connsiteY284" fmla="*/ 5045075 h 6856413"/>
                <a:gd name="connsiteX285" fmla="*/ 8083549 w 12192000"/>
                <a:gd name="connsiteY285" fmla="*/ 5059742 h 6856413"/>
                <a:gd name="connsiteX286" fmla="*/ 10367962 w 12192000"/>
                <a:gd name="connsiteY286" fmla="*/ 6836246 h 6856413"/>
                <a:gd name="connsiteX287" fmla="*/ 10388600 w 12192000"/>
                <a:gd name="connsiteY287" fmla="*/ 6856413 h 6856413"/>
                <a:gd name="connsiteX288" fmla="*/ 10306050 w 12192000"/>
                <a:gd name="connsiteY288" fmla="*/ 6856413 h 6856413"/>
                <a:gd name="connsiteX289" fmla="*/ 10280650 w 12192000"/>
                <a:gd name="connsiteY289" fmla="*/ 6830746 h 6856413"/>
                <a:gd name="connsiteX290" fmla="*/ 8088312 w 12192000"/>
                <a:gd name="connsiteY290" fmla="*/ 5074409 h 6856413"/>
                <a:gd name="connsiteX291" fmla="*/ 8062912 w 12192000"/>
                <a:gd name="connsiteY291" fmla="*/ 5045075 h 6856413"/>
                <a:gd name="connsiteX292" fmla="*/ 2509852 w 12192000"/>
                <a:gd name="connsiteY292" fmla="*/ 4911968 h 6856413"/>
                <a:gd name="connsiteX293" fmla="*/ 2454291 w 12192000"/>
                <a:gd name="connsiteY293" fmla="*/ 4935772 h 6856413"/>
                <a:gd name="connsiteX294" fmla="*/ 36526 w 12192000"/>
                <a:gd name="connsiteY294" fmla="*/ 5913564 h 6856413"/>
                <a:gd name="connsiteX295" fmla="*/ 14 w 12192000"/>
                <a:gd name="connsiteY295" fmla="*/ 5924550 h 6856413"/>
                <a:gd name="connsiteX296" fmla="*/ 14 w 12192000"/>
                <a:gd name="connsiteY296" fmla="*/ 5895253 h 6856413"/>
                <a:gd name="connsiteX297" fmla="*/ 47639 w 12192000"/>
                <a:gd name="connsiteY297" fmla="*/ 5880605 h 6856413"/>
                <a:gd name="connsiteX298" fmla="*/ 2476515 w 12192000"/>
                <a:gd name="connsiteY298" fmla="*/ 4917462 h 6856413"/>
                <a:gd name="connsiteX299" fmla="*/ 2509852 w 12192000"/>
                <a:gd name="connsiteY299" fmla="*/ 4911968 h 6856413"/>
                <a:gd name="connsiteX300" fmla="*/ 3098824 w 12192000"/>
                <a:gd name="connsiteY300" fmla="*/ 4875212 h 6856413"/>
                <a:gd name="connsiteX301" fmla="*/ 3101997 w 12192000"/>
                <a:gd name="connsiteY301" fmla="*/ 4882543 h 6856413"/>
                <a:gd name="connsiteX302" fmla="*/ 3078185 w 12192000"/>
                <a:gd name="connsiteY302" fmla="*/ 4893538 h 6856413"/>
                <a:gd name="connsiteX303" fmla="*/ 12721 w 12192000"/>
                <a:gd name="connsiteY303" fmla="*/ 6390785 h 6856413"/>
                <a:gd name="connsiteX304" fmla="*/ 21 w 12192000"/>
                <a:gd name="connsiteY304" fmla="*/ 6394450 h 6856413"/>
                <a:gd name="connsiteX305" fmla="*/ 21 w 12192000"/>
                <a:gd name="connsiteY305" fmla="*/ 6306485 h 6856413"/>
                <a:gd name="connsiteX306" fmla="*/ 3098824 w 12192000"/>
                <a:gd name="connsiteY306" fmla="*/ 4875212 h 6856413"/>
                <a:gd name="connsiteX307" fmla="*/ 276228 w 12192000"/>
                <a:gd name="connsiteY307" fmla="*/ 4860925 h 6856413"/>
                <a:gd name="connsiteX308" fmla="*/ 277815 w 12192000"/>
                <a:gd name="connsiteY308" fmla="*/ 4870024 h 6856413"/>
                <a:gd name="connsiteX309" fmla="*/ 2 w 12192000"/>
                <a:gd name="connsiteY309" fmla="*/ 4935538 h 6856413"/>
                <a:gd name="connsiteX310" fmla="*/ 2 w 12192000"/>
                <a:gd name="connsiteY310" fmla="*/ 4920980 h 6856413"/>
                <a:gd name="connsiteX311" fmla="*/ 276228 w 12192000"/>
                <a:gd name="connsiteY311" fmla="*/ 4860925 h 6856413"/>
                <a:gd name="connsiteX312" fmla="*/ 8183562 w 12192000"/>
                <a:gd name="connsiteY312" fmla="*/ 4779962 h 6856413"/>
                <a:gd name="connsiteX313" fmla="*/ 8213724 w 12192000"/>
                <a:gd name="connsiteY313" fmla="*/ 4796457 h 6856413"/>
                <a:gd name="connsiteX314" fmla="*/ 10164762 w 12192000"/>
                <a:gd name="connsiteY314" fmla="*/ 5965720 h 6856413"/>
                <a:gd name="connsiteX315" fmla="*/ 11618912 w 12192000"/>
                <a:gd name="connsiteY315" fmla="*/ 6836252 h 6856413"/>
                <a:gd name="connsiteX316" fmla="*/ 11645900 w 12192000"/>
                <a:gd name="connsiteY316" fmla="*/ 6856412 h 6856413"/>
                <a:gd name="connsiteX317" fmla="*/ 11518900 w 12192000"/>
                <a:gd name="connsiteY317" fmla="*/ 6856412 h 6856413"/>
                <a:gd name="connsiteX318" fmla="*/ 11490325 w 12192000"/>
                <a:gd name="connsiteY318" fmla="*/ 6834420 h 6856413"/>
                <a:gd name="connsiteX319" fmla="*/ 8210549 w 12192000"/>
                <a:gd name="connsiteY319" fmla="*/ 4807453 h 6856413"/>
                <a:gd name="connsiteX320" fmla="*/ 8183562 w 12192000"/>
                <a:gd name="connsiteY320" fmla="*/ 4779962 h 6856413"/>
                <a:gd name="connsiteX321" fmla="*/ 9926637 w 12192000"/>
                <a:gd name="connsiteY321" fmla="*/ 4759325 h 6856413"/>
                <a:gd name="connsiteX322" fmla="*/ 10007600 w 12192000"/>
                <a:gd name="connsiteY322" fmla="*/ 4785010 h 6856413"/>
                <a:gd name="connsiteX323" fmla="*/ 12161838 w 12192000"/>
                <a:gd name="connsiteY323" fmla="*/ 5487666 h 6856413"/>
                <a:gd name="connsiteX324" fmla="*/ 12192000 w 12192000"/>
                <a:gd name="connsiteY324" fmla="*/ 5493170 h 6856413"/>
                <a:gd name="connsiteX325" fmla="*/ 12192000 w 12192000"/>
                <a:gd name="connsiteY325" fmla="*/ 5537200 h 6856413"/>
                <a:gd name="connsiteX326" fmla="*/ 10714037 w 12192000"/>
                <a:gd name="connsiteY326" fmla="*/ 5034517 h 6856413"/>
                <a:gd name="connsiteX327" fmla="*/ 9952037 w 12192000"/>
                <a:gd name="connsiteY327" fmla="*/ 4774002 h 6856413"/>
                <a:gd name="connsiteX328" fmla="*/ 9926637 w 12192000"/>
                <a:gd name="connsiteY328" fmla="*/ 4759325 h 6856413"/>
                <a:gd name="connsiteX329" fmla="*/ 11998325 w 12192000"/>
                <a:gd name="connsiteY329" fmla="*/ 4686300 h 6856413"/>
                <a:gd name="connsiteX330" fmla="*/ 12192000 w 12192000"/>
                <a:gd name="connsiteY330" fmla="*/ 4722586 h 6856413"/>
                <a:gd name="connsiteX331" fmla="*/ 12192000 w 12192000"/>
                <a:gd name="connsiteY331" fmla="*/ 4737100 h 6856413"/>
                <a:gd name="connsiteX332" fmla="*/ 11996737 w 12192000"/>
                <a:gd name="connsiteY332" fmla="*/ 4689929 h 6856413"/>
                <a:gd name="connsiteX333" fmla="*/ 11998325 w 12192000"/>
                <a:gd name="connsiteY333" fmla="*/ 4686300 h 6856413"/>
                <a:gd name="connsiteX334" fmla="*/ 8464550 w 12192000"/>
                <a:gd name="connsiteY334" fmla="*/ 4686300 h 6856413"/>
                <a:gd name="connsiteX335" fmla="*/ 8505825 w 12192000"/>
                <a:gd name="connsiteY335" fmla="*/ 4706466 h 6856413"/>
                <a:gd name="connsiteX336" fmla="*/ 12158662 w 12192000"/>
                <a:gd name="connsiteY336" fmla="*/ 6506725 h 6856413"/>
                <a:gd name="connsiteX337" fmla="*/ 12192000 w 12192000"/>
                <a:gd name="connsiteY337" fmla="*/ 6519558 h 6856413"/>
                <a:gd name="connsiteX338" fmla="*/ 12192000 w 12192000"/>
                <a:gd name="connsiteY338" fmla="*/ 6592888 h 6856413"/>
                <a:gd name="connsiteX339" fmla="*/ 8461375 w 12192000"/>
                <a:gd name="connsiteY339" fmla="*/ 4693633 h 6856413"/>
                <a:gd name="connsiteX340" fmla="*/ 8464550 w 12192000"/>
                <a:gd name="connsiteY340" fmla="*/ 4686300 h 6856413"/>
                <a:gd name="connsiteX341" fmla="*/ 384178 w 12192000"/>
                <a:gd name="connsiteY341" fmla="*/ 4478337 h 6856413"/>
                <a:gd name="connsiteX342" fmla="*/ 385766 w 12192000"/>
                <a:gd name="connsiteY342" fmla="*/ 4485771 h 6856413"/>
                <a:gd name="connsiteX343" fmla="*/ 58740 w 12192000"/>
                <a:gd name="connsiteY343" fmla="*/ 4547103 h 6856413"/>
                <a:gd name="connsiteX344" fmla="*/ 3 w 12192000"/>
                <a:gd name="connsiteY344" fmla="*/ 4554537 h 6856413"/>
                <a:gd name="connsiteX345" fmla="*/ 3 w 12192000"/>
                <a:gd name="connsiteY345" fmla="*/ 4539669 h 6856413"/>
                <a:gd name="connsiteX346" fmla="*/ 384178 w 12192000"/>
                <a:gd name="connsiteY346" fmla="*/ 4478337 h 6856413"/>
                <a:gd name="connsiteX347" fmla="*/ 3271857 w 12192000"/>
                <a:gd name="connsiteY347" fmla="*/ 4419847 h 6856413"/>
                <a:gd name="connsiteX348" fmla="*/ 3040085 w 12192000"/>
                <a:gd name="connsiteY348" fmla="*/ 4500575 h 6856413"/>
                <a:gd name="connsiteX349" fmla="*/ 12719 w 12192000"/>
                <a:gd name="connsiteY349" fmla="*/ 5533531 h 6856413"/>
                <a:gd name="connsiteX350" fmla="*/ 19 w 12192000"/>
                <a:gd name="connsiteY350" fmla="*/ 5537200 h 6856413"/>
                <a:gd name="connsiteX351" fmla="*/ 19 w 12192000"/>
                <a:gd name="connsiteY351" fmla="*/ 5485828 h 6856413"/>
                <a:gd name="connsiteX352" fmla="*/ 619144 w 12192000"/>
                <a:gd name="connsiteY352" fmla="*/ 5282172 h 6856413"/>
                <a:gd name="connsiteX353" fmla="*/ 3230585 w 12192000"/>
                <a:gd name="connsiteY353" fmla="*/ 4425351 h 6856413"/>
                <a:gd name="connsiteX354" fmla="*/ 3271857 w 12192000"/>
                <a:gd name="connsiteY354" fmla="*/ 4419847 h 6856413"/>
                <a:gd name="connsiteX355" fmla="*/ 8783637 w 12192000"/>
                <a:gd name="connsiteY355" fmla="*/ 4289425 h 6856413"/>
                <a:gd name="connsiteX356" fmla="*/ 8945562 w 12192000"/>
                <a:gd name="connsiteY356" fmla="*/ 4335271 h 6856413"/>
                <a:gd name="connsiteX357" fmla="*/ 12176125 w 12192000"/>
                <a:gd name="connsiteY357" fmla="*/ 5244854 h 6856413"/>
                <a:gd name="connsiteX358" fmla="*/ 12192000 w 12192000"/>
                <a:gd name="connsiteY358" fmla="*/ 5250355 h 6856413"/>
                <a:gd name="connsiteX359" fmla="*/ 12192000 w 12192000"/>
                <a:gd name="connsiteY359" fmla="*/ 5353050 h 6856413"/>
                <a:gd name="connsiteX360" fmla="*/ 11344275 w 12192000"/>
                <a:gd name="connsiteY360" fmla="*/ 5088978 h 6856413"/>
                <a:gd name="connsiteX361" fmla="*/ 8809037 w 12192000"/>
                <a:gd name="connsiteY361" fmla="*/ 4304096 h 6856413"/>
                <a:gd name="connsiteX362" fmla="*/ 8783637 w 12192000"/>
                <a:gd name="connsiteY362" fmla="*/ 4289425 h 6856413"/>
                <a:gd name="connsiteX363" fmla="*/ 9517062 w 12192000"/>
                <a:gd name="connsiteY363" fmla="*/ 4287837 h 6856413"/>
                <a:gd name="connsiteX364" fmla="*/ 9671050 w 12192000"/>
                <a:gd name="connsiteY364" fmla="*/ 4320826 h 6856413"/>
                <a:gd name="connsiteX365" fmla="*/ 11310937 w 12192000"/>
                <a:gd name="connsiteY365" fmla="*/ 4685538 h 6856413"/>
                <a:gd name="connsiteX366" fmla="*/ 12176125 w 12192000"/>
                <a:gd name="connsiteY366" fmla="*/ 4877974 h 6856413"/>
                <a:gd name="connsiteX367" fmla="*/ 12192000 w 12192000"/>
                <a:gd name="connsiteY367" fmla="*/ 4883472 h 6856413"/>
                <a:gd name="connsiteX368" fmla="*/ 12192000 w 12192000"/>
                <a:gd name="connsiteY368" fmla="*/ 4964112 h 6856413"/>
                <a:gd name="connsiteX369" fmla="*/ 11166475 w 12192000"/>
                <a:gd name="connsiteY369" fmla="*/ 4707531 h 6856413"/>
                <a:gd name="connsiteX370" fmla="*/ 9525000 w 12192000"/>
                <a:gd name="connsiteY370" fmla="*/ 4297001 h 6856413"/>
                <a:gd name="connsiteX371" fmla="*/ 9517062 w 12192000"/>
                <a:gd name="connsiteY371" fmla="*/ 4287837 h 6856413"/>
                <a:gd name="connsiteX372" fmla="*/ 2722583 w 12192000"/>
                <a:gd name="connsiteY372" fmla="*/ 4178300 h 6856413"/>
                <a:gd name="connsiteX373" fmla="*/ 2447946 w 12192000"/>
                <a:gd name="connsiteY373" fmla="*/ 4238747 h 6856413"/>
                <a:gd name="connsiteX374" fmla="*/ 1055706 w 12192000"/>
                <a:gd name="connsiteY374" fmla="*/ 4542815 h 6856413"/>
                <a:gd name="connsiteX375" fmla="*/ 31770 w 12192000"/>
                <a:gd name="connsiteY375" fmla="*/ 4766286 h 6856413"/>
                <a:gd name="connsiteX376" fmla="*/ 19 w 12192000"/>
                <a:gd name="connsiteY376" fmla="*/ 4773613 h 6856413"/>
                <a:gd name="connsiteX377" fmla="*/ 19 w 12192000"/>
                <a:gd name="connsiteY377" fmla="*/ 4700344 h 6856413"/>
                <a:gd name="connsiteX378" fmla="*/ 474682 w 12192000"/>
                <a:gd name="connsiteY378" fmla="*/ 4608757 h 6856413"/>
                <a:gd name="connsiteX379" fmla="*/ 1506555 w 12192000"/>
                <a:gd name="connsiteY379" fmla="*/ 4407267 h 6856413"/>
                <a:gd name="connsiteX380" fmla="*/ 2578121 w 12192000"/>
                <a:gd name="connsiteY380" fmla="*/ 4198449 h 6856413"/>
                <a:gd name="connsiteX381" fmla="*/ 2722583 w 12192000"/>
                <a:gd name="connsiteY381" fmla="*/ 4178300 h 6856413"/>
                <a:gd name="connsiteX382" fmla="*/ 3970362 w 12192000"/>
                <a:gd name="connsiteY382" fmla="*/ 4042022 h 6856413"/>
                <a:gd name="connsiteX383" fmla="*/ 3986236 w 12192000"/>
                <a:gd name="connsiteY383" fmla="*/ 4045692 h 6856413"/>
                <a:gd name="connsiteX384" fmla="*/ 3487762 w 12192000"/>
                <a:gd name="connsiteY384" fmla="*/ 4186979 h 6856413"/>
                <a:gd name="connsiteX385" fmla="*/ 182585 w 12192000"/>
                <a:gd name="connsiteY385" fmla="*/ 5122780 h 6856413"/>
                <a:gd name="connsiteX386" fmla="*/ 23 w 12192000"/>
                <a:gd name="connsiteY386" fmla="*/ 5170487 h 6856413"/>
                <a:gd name="connsiteX387" fmla="*/ 23 w 12192000"/>
                <a:gd name="connsiteY387" fmla="*/ 5075072 h 6856413"/>
                <a:gd name="connsiteX388" fmla="*/ 2384450 w 12192000"/>
                <a:gd name="connsiteY388" fmla="*/ 4454875 h 6856413"/>
                <a:gd name="connsiteX389" fmla="*/ 3970362 w 12192000"/>
                <a:gd name="connsiteY389" fmla="*/ 4042022 h 6856413"/>
                <a:gd name="connsiteX390" fmla="*/ 9134475 w 12192000"/>
                <a:gd name="connsiteY390" fmla="*/ 4011612 h 6856413"/>
                <a:gd name="connsiteX391" fmla="*/ 9244012 w 12192000"/>
                <a:gd name="connsiteY391" fmla="*/ 4028090 h 6856413"/>
                <a:gd name="connsiteX392" fmla="*/ 10652125 w 12192000"/>
                <a:gd name="connsiteY392" fmla="*/ 4269771 h 6856413"/>
                <a:gd name="connsiteX393" fmla="*/ 11953875 w 12192000"/>
                <a:gd name="connsiteY393" fmla="*/ 4493143 h 6856413"/>
                <a:gd name="connsiteX394" fmla="*/ 12192000 w 12192000"/>
                <a:gd name="connsiteY394" fmla="*/ 4531593 h 6856413"/>
                <a:gd name="connsiteX395" fmla="*/ 12192000 w 12192000"/>
                <a:gd name="connsiteY395" fmla="*/ 4560887 h 6856413"/>
                <a:gd name="connsiteX396" fmla="*/ 11177588 w 12192000"/>
                <a:gd name="connsiteY396" fmla="*/ 4379626 h 6856413"/>
                <a:gd name="connsiteX397" fmla="*/ 10209212 w 12192000"/>
                <a:gd name="connsiteY397" fmla="*/ 4209351 h 6856413"/>
                <a:gd name="connsiteX398" fmla="*/ 9240838 w 12192000"/>
                <a:gd name="connsiteY398" fmla="*/ 4035414 h 6856413"/>
                <a:gd name="connsiteX399" fmla="*/ 9134475 w 12192000"/>
                <a:gd name="connsiteY399" fmla="*/ 4011612 h 6856413"/>
                <a:gd name="connsiteX400" fmla="*/ 9567862 w 12192000"/>
                <a:gd name="connsiteY400" fmla="*/ 3973512 h 6856413"/>
                <a:gd name="connsiteX401" fmla="*/ 9715500 w 12192000"/>
                <a:gd name="connsiteY401" fmla="*/ 3991829 h 6856413"/>
                <a:gd name="connsiteX402" fmla="*/ 10525125 w 12192000"/>
                <a:gd name="connsiteY402" fmla="*/ 4101733 h 6856413"/>
                <a:gd name="connsiteX403" fmla="*/ 11430000 w 12192000"/>
                <a:gd name="connsiteY403" fmla="*/ 4222628 h 6856413"/>
                <a:gd name="connsiteX404" fmla="*/ 12166600 w 12192000"/>
                <a:gd name="connsiteY404" fmla="*/ 4321542 h 6856413"/>
                <a:gd name="connsiteX405" fmla="*/ 12192000 w 12192000"/>
                <a:gd name="connsiteY405" fmla="*/ 4327037 h 6856413"/>
                <a:gd name="connsiteX406" fmla="*/ 12192000 w 12192000"/>
                <a:gd name="connsiteY406" fmla="*/ 4378325 h 6856413"/>
                <a:gd name="connsiteX407" fmla="*/ 11631612 w 12192000"/>
                <a:gd name="connsiteY407" fmla="*/ 4294066 h 6856413"/>
                <a:gd name="connsiteX408" fmla="*/ 10931525 w 12192000"/>
                <a:gd name="connsiteY408" fmla="*/ 4187825 h 6856413"/>
                <a:gd name="connsiteX409" fmla="*/ 10185400 w 12192000"/>
                <a:gd name="connsiteY409" fmla="*/ 4074257 h 6856413"/>
                <a:gd name="connsiteX410" fmla="*/ 9578975 w 12192000"/>
                <a:gd name="connsiteY410" fmla="*/ 3982671 h 6856413"/>
                <a:gd name="connsiteX411" fmla="*/ 9567862 w 12192000"/>
                <a:gd name="connsiteY411" fmla="*/ 3973512 h 6856413"/>
                <a:gd name="connsiteX412" fmla="*/ 2971818 w 12192000"/>
                <a:gd name="connsiteY412" fmla="*/ 3924547 h 6856413"/>
                <a:gd name="connsiteX413" fmla="*/ 2994044 w 12192000"/>
                <a:gd name="connsiteY413" fmla="*/ 3928216 h 6856413"/>
                <a:gd name="connsiteX414" fmla="*/ 17 w 12192000"/>
                <a:gd name="connsiteY414" fmla="*/ 4370387 h 6856413"/>
                <a:gd name="connsiteX415" fmla="*/ 17 w 12192000"/>
                <a:gd name="connsiteY415" fmla="*/ 4333693 h 6856413"/>
                <a:gd name="connsiteX416" fmla="*/ 633428 w 12192000"/>
                <a:gd name="connsiteY416" fmla="*/ 4245625 h 6856413"/>
                <a:gd name="connsiteX417" fmla="*/ 1303353 w 12192000"/>
                <a:gd name="connsiteY417" fmla="*/ 4153889 h 6856413"/>
                <a:gd name="connsiteX418" fmla="*/ 1968514 w 12192000"/>
                <a:gd name="connsiteY418" fmla="*/ 4062152 h 6856413"/>
                <a:gd name="connsiteX419" fmla="*/ 2689244 w 12192000"/>
                <a:gd name="connsiteY419" fmla="*/ 3963076 h 6856413"/>
                <a:gd name="connsiteX420" fmla="*/ 2971818 w 12192000"/>
                <a:gd name="connsiteY420" fmla="*/ 3924547 h 6856413"/>
                <a:gd name="connsiteX421" fmla="*/ 10015537 w 12192000"/>
                <a:gd name="connsiteY421" fmla="*/ 3916362 h 6856413"/>
                <a:gd name="connsiteX422" fmla="*/ 10115550 w 12192000"/>
                <a:gd name="connsiteY422" fmla="*/ 3925533 h 6856413"/>
                <a:gd name="connsiteX423" fmla="*/ 10871200 w 12192000"/>
                <a:gd name="connsiteY423" fmla="*/ 4002570 h 6856413"/>
                <a:gd name="connsiteX424" fmla="*/ 11626850 w 12192000"/>
                <a:gd name="connsiteY424" fmla="*/ 4077773 h 6856413"/>
                <a:gd name="connsiteX425" fmla="*/ 12192000 w 12192000"/>
                <a:gd name="connsiteY425" fmla="*/ 4136467 h 6856413"/>
                <a:gd name="connsiteX426" fmla="*/ 12192000 w 12192000"/>
                <a:gd name="connsiteY426" fmla="*/ 4187825 h 6856413"/>
                <a:gd name="connsiteX427" fmla="*/ 11904662 w 12192000"/>
                <a:gd name="connsiteY427" fmla="*/ 4154809 h 6856413"/>
                <a:gd name="connsiteX428" fmla="*/ 11280775 w 12192000"/>
                <a:gd name="connsiteY428" fmla="*/ 4077773 h 6856413"/>
                <a:gd name="connsiteX429" fmla="*/ 10599737 w 12192000"/>
                <a:gd name="connsiteY429" fmla="*/ 3993399 h 6856413"/>
                <a:gd name="connsiteX430" fmla="*/ 10091737 w 12192000"/>
                <a:gd name="connsiteY430" fmla="*/ 3931036 h 6856413"/>
                <a:gd name="connsiteX431" fmla="*/ 10015537 w 12192000"/>
                <a:gd name="connsiteY431" fmla="*/ 3916362 h 6856413"/>
                <a:gd name="connsiteX432" fmla="*/ 3663970 w 12192000"/>
                <a:gd name="connsiteY432" fmla="*/ 3757863 h 6856413"/>
                <a:gd name="connsiteX433" fmla="*/ 3286145 w 12192000"/>
                <a:gd name="connsiteY433" fmla="*/ 3805655 h 6856413"/>
                <a:gd name="connsiteX434" fmla="*/ 2592410 w 12192000"/>
                <a:gd name="connsiteY434" fmla="*/ 3890211 h 6856413"/>
                <a:gd name="connsiteX435" fmla="*/ 1965344 w 12192000"/>
                <a:gd name="connsiteY435" fmla="*/ 3967413 h 6856413"/>
                <a:gd name="connsiteX436" fmla="*/ 1274782 w 12192000"/>
                <a:gd name="connsiteY436" fmla="*/ 4051969 h 6856413"/>
                <a:gd name="connsiteX437" fmla="*/ 646132 w 12192000"/>
                <a:gd name="connsiteY437" fmla="*/ 4129171 h 6856413"/>
                <a:gd name="connsiteX438" fmla="*/ 21 w 12192000"/>
                <a:gd name="connsiteY438" fmla="*/ 4210050 h 6856413"/>
                <a:gd name="connsiteX439" fmla="*/ 21 w 12192000"/>
                <a:gd name="connsiteY439" fmla="*/ 4143876 h 6856413"/>
                <a:gd name="connsiteX440" fmla="*/ 466745 w 12192000"/>
                <a:gd name="connsiteY440" fmla="*/ 4092408 h 6856413"/>
                <a:gd name="connsiteX441" fmla="*/ 1127144 w 12192000"/>
                <a:gd name="connsiteY441" fmla="*/ 4022558 h 6856413"/>
                <a:gd name="connsiteX442" fmla="*/ 1711344 w 12192000"/>
                <a:gd name="connsiteY442" fmla="*/ 3960061 h 6856413"/>
                <a:gd name="connsiteX443" fmla="*/ 2368571 w 12192000"/>
                <a:gd name="connsiteY443" fmla="*/ 3890211 h 6856413"/>
                <a:gd name="connsiteX444" fmla="*/ 2949598 w 12192000"/>
                <a:gd name="connsiteY444" fmla="*/ 3827713 h 6856413"/>
                <a:gd name="connsiteX445" fmla="*/ 3548083 w 12192000"/>
                <a:gd name="connsiteY445" fmla="*/ 3763378 h 6856413"/>
                <a:gd name="connsiteX446" fmla="*/ 3663970 w 12192000"/>
                <a:gd name="connsiteY446" fmla="*/ 3757863 h 6856413"/>
                <a:gd name="connsiteX447" fmla="*/ 3176611 w 12192000"/>
                <a:gd name="connsiteY447" fmla="*/ 3719512 h 6856413"/>
                <a:gd name="connsiteX448" fmla="*/ 3230587 w 12192000"/>
                <a:gd name="connsiteY448" fmla="*/ 3721345 h 6856413"/>
                <a:gd name="connsiteX449" fmla="*/ 2914672 w 12192000"/>
                <a:gd name="connsiteY449" fmla="*/ 3754328 h 6856413"/>
                <a:gd name="connsiteX450" fmla="*/ 2200301 w 12192000"/>
                <a:gd name="connsiteY450" fmla="*/ 3823961 h 6856413"/>
                <a:gd name="connsiteX451" fmla="*/ 1574820 w 12192000"/>
                <a:gd name="connsiteY451" fmla="*/ 3886263 h 6856413"/>
                <a:gd name="connsiteX452" fmla="*/ 869971 w 12192000"/>
                <a:gd name="connsiteY452" fmla="*/ 3955895 h 6856413"/>
                <a:gd name="connsiteX453" fmla="*/ 242909 w 12192000"/>
                <a:gd name="connsiteY453" fmla="*/ 4018198 h 6856413"/>
                <a:gd name="connsiteX454" fmla="*/ 22 w 12192000"/>
                <a:gd name="connsiteY454" fmla="*/ 4040187 h 6856413"/>
                <a:gd name="connsiteX455" fmla="*/ 22 w 12192000"/>
                <a:gd name="connsiteY455" fmla="*/ 3937571 h 6856413"/>
                <a:gd name="connsiteX456" fmla="*/ 487384 w 12192000"/>
                <a:gd name="connsiteY456" fmla="*/ 3906420 h 6856413"/>
                <a:gd name="connsiteX457" fmla="*/ 1082696 w 12192000"/>
                <a:gd name="connsiteY457" fmla="*/ 3864274 h 6856413"/>
                <a:gd name="connsiteX458" fmla="*/ 1890733 w 12192000"/>
                <a:gd name="connsiteY458" fmla="*/ 3809301 h 6856413"/>
                <a:gd name="connsiteX459" fmla="*/ 2571773 w 12192000"/>
                <a:gd name="connsiteY459" fmla="*/ 3761658 h 6856413"/>
                <a:gd name="connsiteX460" fmla="*/ 3176611 w 12192000"/>
                <a:gd name="connsiteY460" fmla="*/ 3719512 h 6856413"/>
                <a:gd name="connsiteX461" fmla="*/ 8667750 w 12192000"/>
                <a:gd name="connsiteY461" fmla="*/ 3686175 h 6856413"/>
                <a:gd name="connsiteX462" fmla="*/ 8832850 w 12192000"/>
                <a:gd name="connsiteY462" fmla="*/ 3697187 h 6856413"/>
                <a:gd name="connsiteX463" fmla="*/ 9466262 w 12192000"/>
                <a:gd name="connsiteY463" fmla="*/ 3746739 h 6856413"/>
                <a:gd name="connsiteX464" fmla="*/ 10199688 w 12192000"/>
                <a:gd name="connsiteY464" fmla="*/ 3803632 h 6856413"/>
                <a:gd name="connsiteX465" fmla="*/ 10817225 w 12192000"/>
                <a:gd name="connsiteY465" fmla="*/ 3849513 h 6856413"/>
                <a:gd name="connsiteX466" fmla="*/ 11545888 w 12192000"/>
                <a:gd name="connsiteY466" fmla="*/ 3904571 h 6856413"/>
                <a:gd name="connsiteX467" fmla="*/ 12192000 w 12192000"/>
                <a:gd name="connsiteY467" fmla="*/ 3952288 h 6856413"/>
                <a:gd name="connsiteX468" fmla="*/ 12192000 w 12192000"/>
                <a:gd name="connsiteY468" fmla="*/ 4003675 h 6856413"/>
                <a:gd name="connsiteX469" fmla="*/ 11647488 w 12192000"/>
                <a:gd name="connsiteY469" fmla="*/ 3955958 h 6856413"/>
                <a:gd name="connsiteX470" fmla="*/ 11025188 w 12192000"/>
                <a:gd name="connsiteY470" fmla="*/ 3900901 h 6856413"/>
                <a:gd name="connsiteX471" fmla="*/ 10306050 w 12192000"/>
                <a:gd name="connsiteY471" fmla="*/ 3836666 h 6856413"/>
                <a:gd name="connsiteX472" fmla="*/ 9688512 w 12192000"/>
                <a:gd name="connsiteY472" fmla="*/ 3783444 h 6856413"/>
                <a:gd name="connsiteX473" fmla="*/ 8977312 w 12192000"/>
                <a:gd name="connsiteY473" fmla="*/ 3719210 h 6856413"/>
                <a:gd name="connsiteX474" fmla="*/ 8667750 w 12192000"/>
                <a:gd name="connsiteY474" fmla="*/ 3686175 h 6856413"/>
                <a:gd name="connsiteX475" fmla="*/ 3052783 w 12192000"/>
                <a:gd name="connsiteY475" fmla="*/ 3648315 h 6856413"/>
                <a:gd name="connsiteX476" fmla="*/ 2827360 w 12192000"/>
                <a:gd name="connsiteY476" fmla="*/ 3664763 h 6856413"/>
                <a:gd name="connsiteX477" fmla="*/ 1570055 w 12192000"/>
                <a:gd name="connsiteY477" fmla="*/ 3752490 h 6856413"/>
                <a:gd name="connsiteX478" fmla="*/ 566757 w 12192000"/>
                <a:gd name="connsiteY478" fmla="*/ 3820112 h 6856413"/>
                <a:gd name="connsiteX479" fmla="*/ 28595 w 12192000"/>
                <a:gd name="connsiteY479" fmla="*/ 3858492 h 6856413"/>
                <a:gd name="connsiteX480" fmla="*/ 20 w 12192000"/>
                <a:gd name="connsiteY480" fmla="*/ 3863975 h 6856413"/>
                <a:gd name="connsiteX481" fmla="*/ 20 w 12192000"/>
                <a:gd name="connsiteY481" fmla="*/ 3790870 h 6856413"/>
                <a:gd name="connsiteX482" fmla="*/ 982681 w 12192000"/>
                <a:gd name="connsiteY482" fmla="*/ 3743352 h 6856413"/>
                <a:gd name="connsiteX483" fmla="*/ 1784368 w 12192000"/>
                <a:gd name="connsiteY483" fmla="*/ 3703144 h 6856413"/>
                <a:gd name="connsiteX484" fmla="*/ 2784498 w 12192000"/>
                <a:gd name="connsiteY484" fmla="*/ 3653798 h 6856413"/>
                <a:gd name="connsiteX485" fmla="*/ 3052783 w 12192000"/>
                <a:gd name="connsiteY485" fmla="*/ 3648315 h 6856413"/>
                <a:gd name="connsiteX486" fmla="*/ 8834437 w 12192000"/>
                <a:gd name="connsiteY486" fmla="*/ 3613150 h 6856413"/>
                <a:gd name="connsiteX487" fmla="*/ 9178925 w 12192000"/>
                <a:gd name="connsiteY487" fmla="*/ 3625996 h 6856413"/>
                <a:gd name="connsiteX488" fmla="*/ 10104437 w 12192000"/>
                <a:gd name="connsiteY488" fmla="*/ 3659027 h 6856413"/>
                <a:gd name="connsiteX489" fmla="*/ 11425238 w 12192000"/>
                <a:gd name="connsiteY489" fmla="*/ 3708575 h 6856413"/>
                <a:gd name="connsiteX490" fmla="*/ 12169775 w 12192000"/>
                <a:gd name="connsiteY490" fmla="*/ 3734266 h 6856413"/>
                <a:gd name="connsiteX491" fmla="*/ 12192000 w 12192000"/>
                <a:gd name="connsiteY491" fmla="*/ 3732431 h 6856413"/>
                <a:gd name="connsiteX492" fmla="*/ 12192000 w 12192000"/>
                <a:gd name="connsiteY492" fmla="*/ 3813175 h 6856413"/>
                <a:gd name="connsiteX493" fmla="*/ 11730038 w 12192000"/>
                <a:gd name="connsiteY493" fmla="*/ 3787484 h 6856413"/>
                <a:gd name="connsiteX494" fmla="*/ 11031537 w 12192000"/>
                <a:gd name="connsiteY494" fmla="*/ 3747112 h 6856413"/>
                <a:gd name="connsiteX495" fmla="*/ 10066337 w 12192000"/>
                <a:gd name="connsiteY495" fmla="*/ 3690224 h 6856413"/>
                <a:gd name="connsiteX496" fmla="*/ 9383712 w 12192000"/>
                <a:gd name="connsiteY496" fmla="*/ 3651687 h 6856413"/>
                <a:gd name="connsiteX497" fmla="*/ 8834437 w 12192000"/>
                <a:gd name="connsiteY497" fmla="*/ 3613150 h 6856413"/>
                <a:gd name="connsiteX498" fmla="*/ 10455275 w 12192000"/>
                <a:gd name="connsiteY498" fmla="*/ 3567389 h 6856413"/>
                <a:gd name="connsiteX499" fmla="*/ 10850562 w 12192000"/>
                <a:gd name="connsiteY499" fmla="*/ 3567389 h 6856413"/>
                <a:gd name="connsiteX500" fmla="*/ 12169775 w 12192000"/>
                <a:gd name="connsiteY500" fmla="*/ 3589752 h 6856413"/>
                <a:gd name="connsiteX501" fmla="*/ 12192000 w 12192000"/>
                <a:gd name="connsiteY501" fmla="*/ 3586025 h 6856413"/>
                <a:gd name="connsiteX502" fmla="*/ 12192000 w 12192000"/>
                <a:gd name="connsiteY502" fmla="*/ 3608388 h 6856413"/>
                <a:gd name="connsiteX503" fmla="*/ 10455275 w 12192000"/>
                <a:gd name="connsiteY503" fmla="*/ 3567389 h 6856413"/>
                <a:gd name="connsiteX504" fmla="*/ 10137775 w 12192000"/>
                <a:gd name="connsiteY504" fmla="*/ 3559175 h 6856413"/>
                <a:gd name="connsiteX505" fmla="*/ 10398125 w 12192000"/>
                <a:gd name="connsiteY505" fmla="*/ 3559175 h 6856413"/>
                <a:gd name="connsiteX506" fmla="*/ 10396538 w 12192000"/>
                <a:gd name="connsiteY506" fmla="*/ 3562350 h 6856413"/>
                <a:gd name="connsiteX507" fmla="*/ 10137775 w 12192000"/>
                <a:gd name="connsiteY507" fmla="*/ 3562350 h 6856413"/>
                <a:gd name="connsiteX508" fmla="*/ 10137775 w 12192000"/>
                <a:gd name="connsiteY508" fmla="*/ 3559175 h 6856413"/>
                <a:gd name="connsiteX509" fmla="*/ 9813925 w 12192000"/>
                <a:gd name="connsiteY509" fmla="*/ 3551237 h 6856413"/>
                <a:gd name="connsiteX510" fmla="*/ 9959975 w 12192000"/>
                <a:gd name="connsiteY510" fmla="*/ 3551237 h 6856413"/>
                <a:gd name="connsiteX511" fmla="*/ 9959975 w 12192000"/>
                <a:gd name="connsiteY511" fmla="*/ 3554412 h 6856413"/>
                <a:gd name="connsiteX512" fmla="*/ 9813925 w 12192000"/>
                <a:gd name="connsiteY512" fmla="*/ 3554412 h 6856413"/>
                <a:gd name="connsiteX513" fmla="*/ 9813925 w 12192000"/>
                <a:gd name="connsiteY513" fmla="*/ 3551237 h 6856413"/>
                <a:gd name="connsiteX514" fmla="*/ 3160731 w 12192000"/>
                <a:gd name="connsiteY514" fmla="*/ 3541712 h 6856413"/>
                <a:gd name="connsiteX515" fmla="*/ 3324245 w 12192000"/>
                <a:gd name="connsiteY515" fmla="*/ 3545416 h 6856413"/>
                <a:gd name="connsiteX516" fmla="*/ 2636856 w 12192000"/>
                <a:gd name="connsiteY516" fmla="*/ 3563937 h 6856413"/>
                <a:gd name="connsiteX517" fmla="*/ 657242 w 12192000"/>
                <a:gd name="connsiteY517" fmla="*/ 3613943 h 6856413"/>
                <a:gd name="connsiteX518" fmla="*/ 18 w 12192000"/>
                <a:gd name="connsiteY518" fmla="*/ 3630612 h 6856413"/>
                <a:gd name="connsiteX519" fmla="*/ 18 w 12192000"/>
                <a:gd name="connsiteY519" fmla="*/ 3586162 h 6856413"/>
                <a:gd name="connsiteX520" fmla="*/ 984267 w 12192000"/>
                <a:gd name="connsiteY520" fmla="*/ 3573198 h 6856413"/>
                <a:gd name="connsiteX521" fmla="*/ 3160731 w 12192000"/>
                <a:gd name="connsiteY521" fmla="*/ 3541712 h 6856413"/>
                <a:gd name="connsiteX522" fmla="*/ 17 w 12192000"/>
                <a:gd name="connsiteY522" fmla="*/ 3409950 h 6856413"/>
                <a:gd name="connsiteX523" fmla="*/ 282592 w 12192000"/>
                <a:gd name="connsiteY523" fmla="*/ 3411782 h 6856413"/>
                <a:gd name="connsiteX524" fmla="*/ 2038365 w 12192000"/>
                <a:gd name="connsiteY524" fmla="*/ 3448416 h 6856413"/>
                <a:gd name="connsiteX525" fmla="*/ 2509855 w 12192000"/>
                <a:gd name="connsiteY525" fmla="*/ 3457575 h 6856413"/>
                <a:gd name="connsiteX526" fmla="*/ 1298591 w 12192000"/>
                <a:gd name="connsiteY526" fmla="*/ 3457575 h 6856413"/>
                <a:gd name="connsiteX527" fmla="*/ 41292 w 12192000"/>
                <a:gd name="connsiteY527" fmla="*/ 3457575 h 6856413"/>
                <a:gd name="connsiteX528" fmla="*/ 17 w 12192000"/>
                <a:gd name="connsiteY528" fmla="*/ 3453911 h 6856413"/>
                <a:gd name="connsiteX529" fmla="*/ 17 w 12192000"/>
                <a:gd name="connsiteY529" fmla="*/ 3409950 h 6856413"/>
                <a:gd name="connsiteX530" fmla="*/ 12192000 w 12192000"/>
                <a:gd name="connsiteY530" fmla="*/ 3365502 h 6856413"/>
                <a:gd name="connsiteX531" fmla="*/ 12192000 w 12192000"/>
                <a:gd name="connsiteY531" fmla="*/ 3454141 h 6856413"/>
                <a:gd name="connsiteX532" fmla="*/ 12128500 w 12192000"/>
                <a:gd name="connsiteY532" fmla="*/ 3454141 h 6856413"/>
                <a:gd name="connsiteX533" fmla="*/ 9758362 w 12192000"/>
                <a:gd name="connsiteY533" fmla="*/ 3443061 h 6856413"/>
                <a:gd name="connsiteX534" fmla="*/ 9691687 w 12192000"/>
                <a:gd name="connsiteY534" fmla="*/ 3435674 h 6856413"/>
                <a:gd name="connsiteX535" fmla="*/ 9986962 w 12192000"/>
                <a:gd name="connsiteY535" fmla="*/ 3426442 h 6856413"/>
                <a:gd name="connsiteX536" fmla="*/ 11520487 w 12192000"/>
                <a:gd name="connsiteY536" fmla="*/ 3387662 h 6856413"/>
                <a:gd name="connsiteX537" fmla="*/ 12160250 w 12192000"/>
                <a:gd name="connsiteY537" fmla="*/ 3369195 h 6856413"/>
                <a:gd name="connsiteX538" fmla="*/ 12192000 w 12192000"/>
                <a:gd name="connsiteY538" fmla="*/ 3365502 h 6856413"/>
                <a:gd name="connsiteX539" fmla="*/ 13 w 12192000"/>
                <a:gd name="connsiteY539" fmla="*/ 3241675 h 6856413"/>
                <a:gd name="connsiteX540" fmla="*/ 1674824 w 12192000"/>
                <a:gd name="connsiteY540" fmla="*/ 3318958 h 6856413"/>
                <a:gd name="connsiteX541" fmla="*/ 1674824 w 12192000"/>
                <a:gd name="connsiteY541" fmla="*/ 3322639 h 6856413"/>
                <a:gd name="connsiteX542" fmla="*/ 13 w 12192000"/>
                <a:gd name="connsiteY542" fmla="*/ 3285838 h 6856413"/>
                <a:gd name="connsiteX543" fmla="*/ 13 w 12192000"/>
                <a:gd name="connsiteY543" fmla="*/ 3241675 h 6856413"/>
                <a:gd name="connsiteX544" fmla="*/ 12192000 w 12192000"/>
                <a:gd name="connsiteY544" fmla="*/ 3211515 h 6856413"/>
                <a:gd name="connsiteX545" fmla="*/ 12192000 w 12192000"/>
                <a:gd name="connsiteY545" fmla="*/ 3263037 h 6856413"/>
                <a:gd name="connsiteX546" fmla="*/ 11855450 w 12192000"/>
                <a:gd name="connsiteY546" fmla="*/ 3275916 h 6856413"/>
                <a:gd name="connsiteX547" fmla="*/ 10034587 w 12192000"/>
                <a:gd name="connsiteY547" fmla="*/ 3334797 h 6856413"/>
                <a:gd name="connsiteX548" fmla="*/ 8766175 w 12192000"/>
                <a:gd name="connsiteY548" fmla="*/ 3373438 h 6856413"/>
                <a:gd name="connsiteX549" fmla="*/ 8688387 w 12192000"/>
                <a:gd name="connsiteY549" fmla="*/ 3369758 h 6856413"/>
                <a:gd name="connsiteX550" fmla="*/ 9064625 w 12192000"/>
                <a:gd name="connsiteY550" fmla="*/ 3351358 h 6856413"/>
                <a:gd name="connsiteX551" fmla="*/ 10323512 w 12192000"/>
                <a:gd name="connsiteY551" fmla="*/ 3294316 h 6856413"/>
                <a:gd name="connsiteX552" fmla="*/ 11218862 w 12192000"/>
                <a:gd name="connsiteY552" fmla="*/ 3255675 h 6856413"/>
                <a:gd name="connsiteX553" fmla="*/ 12192000 w 12192000"/>
                <a:gd name="connsiteY553" fmla="*/ 3211515 h 6856413"/>
                <a:gd name="connsiteX554" fmla="*/ 8 w 12192000"/>
                <a:gd name="connsiteY554" fmla="*/ 3051177 h 6856413"/>
                <a:gd name="connsiteX555" fmla="*/ 230196 w 12192000"/>
                <a:gd name="connsiteY555" fmla="*/ 3072949 h 6856413"/>
                <a:gd name="connsiteX556" fmla="*/ 976321 w 12192000"/>
                <a:gd name="connsiteY556" fmla="*/ 3140075 h 6856413"/>
                <a:gd name="connsiteX557" fmla="*/ 8 w 12192000"/>
                <a:gd name="connsiteY557" fmla="*/ 3080204 h 6856413"/>
                <a:gd name="connsiteX558" fmla="*/ 8 w 12192000"/>
                <a:gd name="connsiteY558" fmla="*/ 3051177 h 6856413"/>
                <a:gd name="connsiteX559" fmla="*/ 12192000 w 12192000"/>
                <a:gd name="connsiteY559" fmla="*/ 3036892 h 6856413"/>
                <a:gd name="connsiteX560" fmla="*/ 12192000 w 12192000"/>
                <a:gd name="connsiteY560" fmla="*/ 3080763 h 6856413"/>
                <a:gd name="connsiteX561" fmla="*/ 11355387 w 12192000"/>
                <a:gd name="connsiteY561" fmla="*/ 3128292 h 6856413"/>
                <a:gd name="connsiteX562" fmla="*/ 10668000 w 12192000"/>
                <a:gd name="connsiteY562" fmla="*/ 3168509 h 6856413"/>
                <a:gd name="connsiteX563" fmla="*/ 9820275 w 12192000"/>
                <a:gd name="connsiteY563" fmla="*/ 3217866 h 6856413"/>
                <a:gd name="connsiteX564" fmla="*/ 9736137 w 12192000"/>
                <a:gd name="connsiteY564" fmla="*/ 3216035 h 6856413"/>
                <a:gd name="connsiteX565" fmla="*/ 10066337 w 12192000"/>
                <a:gd name="connsiteY565" fmla="*/ 3190443 h 6856413"/>
                <a:gd name="connsiteX566" fmla="*/ 10839450 w 12192000"/>
                <a:gd name="connsiteY566" fmla="*/ 3133776 h 6856413"/>
                <a:gd name="connsiteX567" fmla="*/ 11491912 w 12192000"/>
                <a:gd name="connsiteY567" fmla="*/ 3088077 h 6856413"/>
                <a:gd name="connsiteX568" fmla="*/ 12192000 w 12192000"/>
                <a:gd name="connsiteY568" fmla="*/ 3036892 h 6856413"/>
                <a:gd name="connsiteX569" fmla="*/ 21 w 12192000"/>
                <a:gd name="connsiteY569" fmla="*/ 2882908 h 6856413"/>
                <a:gd name="connsiteX570" fmla="*/ 414359 w 12192000"/>
                <a:gd name="connsiteY570" fmla="*/ 2923207 h 6856413"/>
                <a:gd name="connsiteX571" fmla="*/ 966808 w 12192000"/>
                <a:gd name="connsiteY571" fmla="*/ 2978159 h 6856413"/>
                <a:gd name="connsiteX572" fmla="*/ 1601807 w 12192000"/>
                <a:gd name="connsiteY572" fmla="*/ 3042268 h 6856413"/>
                <a:gd name="connsiteX573" fmla="*/ 2225699 w 12192000"/>
                <a:gd name="connsiteY573" fmla="*/ 3102716 h 6856413"/>
                <a:gd name="connsiteX574" fmla="*/ 2927375 w 12192000"/>
                <a:gd name="connsiteY574" fmla="*/ 3174151 h 6856413"/>
                <a:gd name="connsiteX575" fmla="*/ 3543323 w 12192000"/>
                <a:gd name="connsiteY575" fmla="*/ 3234596 h 6856413"/>
                <a:gd name="connsiteX576" fmla="*/ 3789381 w 12192000"/>
                <a:gd name="connsiteY576" fmla="*/ 3263904 h 6856413"/>
                <a:gd name="connsiteX577" fmla="*/ 3635395 w 12192000"/>
                <a:gd name="connsiteY577" fmla="*/ 3252914 h 6856413"/>
                <a:gd name="connsiteX578" fmla="*/ 2965474 w 12192000"/>
                <a:gd name="connsiteY578" fmla="*/ 3197962 h 6856413"/>
                <a:gd name="connsiteX579" fmla="*/ 2205061 w 12192000"/>
                <a:gd name="connsiteY579" fmla="*/ 3133854 h 6856413"/>
                <a:gd name="connsiteX580" fmla="*/ 1547832 w 12192000"/>
                <a:gd name="connsiteY580" fmla="*/ 3080734 h 6856413"/>
                <a:gd name="connsiteX581" fmla="*/ 787420 w 12192000"/>
                <a:gd name="connsiteY581" fmla="*/ 3016626 h 6856413"/>
                <a:gd name="connsiteX582" fmla="*/ 130196 w 12192000"/>
                <a:gd name="connsiteY582" fmla="*/ 2963504 h 6856413"/>
                <a:gd name="connsiteX583" fmla="*/ 21 w 12192000"/>
                <a:gd name="connsiteY583" fmla="*/ 2956178 h 6856413"/>
                <a:gd name="connsiteX584" fmla="*/ 21 w 12192000"/>
                <a:gd name="connsiteY584" fmla="*/ 2882908 h 6856413"/>
                <a:gd name="connsiteX585" fmla="*/ 12192000 w 12192000"/>
                <a:gd name="connsiteY585" fmla="*/ 2844806 h 6856413"/>
                <a:gd name="connsiteX586" fmla="*/ 12192000 w 12192000"/>
                <a:gd name="connsiteY586" fmla="*/ 2888952 h 6856413"/>
                <a:gd name="connsiteX587" fmla="*/ 11526837 w 12192000"/>
                <a:gd name="connsiteY587" fmla="*/ 2947817 h 6856413"/>
                <a:gd name="connsiteX588" fmla="*/ 10809287 w 12192000"/>
                <a:gd name="connsiteY588" fmla="*/ 3010360 h 6856413"/>
                <a:gd name="connsiteX589" fmla="*/ 10179050 w 12192000"/>
                <a:gd name="connsiteY589" fmla="*/ 3065542 h 6856413"/>
                <a:gd name="connsiteX590" fmla="*/ 9996487 w 12192000"/>
                <a:gd name="connsiteY590" fmla="*/ 3076581 h 6856413"/>
                <a:gd name="connsiteX591" fmla="*/ 10293350 w 12192000"/>
                <a:gd name="connsiteY591" fmla="*/ 3043467 h 6856413"/>
                <a:gd name="connsiteX592" fmla="*/ 10969625 w 12192000"/>
                <a:gd name="connsiteY592" fmla="*/ 2973570 h 6856413"/>
                <a:gd name="connsiteX593" fmla="*/ 11541125 w 12192000"/>
                <a:gd name="connsiteY593" fmla="*/ 2912866 h 6856413"/>
                <a:gd name="connsiteX594" fmla="*/ 12166600 w 12192000"/>
                <a:gd name="connsiteY594" fmla="*/ 2846646 h 6856413"/>
                <a:gd name="connsiteX595" fmla="*/ 12192000 w 12192000"/>
                <a:gd name="connsiteY595" fmla="*/ 2844806 h 6856413"/>
                <a:gd name="connsiteX596" fmla="*/ 20 w 12192000"/>
                <a:gd name="connsiteY596" fmla="*/ 2684468 h 6856413"/>
                <a:gd name="connsiteX597" fmla="*/ 361970 w 12192000"/>
                <a:gd name="connsiteY597" fmla="*/ 2732139 h 6856413"/>
                <a:gd name="connsiteX598" fmla="*/ 989031 w 12192000"/>
                <a:gd name="connsiteY598" fmla="*/ 2816476 h 6856413"/>
                <a:gd name="connsiteX599" fmla="*/ 1666893 w 12192000"/>
                <a:gd name="connsiteY599" fmla="*/ 2908151 h 6856413"/>
                <a:gd name="connsiteX600" fmla="*/ 2349522 w 12192000"/>
                <a:gd name="connsiteY600" fmla="*/ 2999822 h 6856413"/>
                <a:gd name="connsiteX601" fmla="*/ 2852758 w 12192000"/>
                <a:gd name="connsiteY601" fmla="*/ 3074991 h 6856413"/>
                <a:gd name="connsiteX602" fmla="*/ 2673371 w 12192000"/>
                <a:gd name="connsiteY602" fmla="*/ 3054826 h 6856413"/>
                <a:gd name="connsiteX603" fmla="*/ 2043130 w 12192000"/>
                <a:gd name="connsiteY603" fmla="*/ 2985155 h 6856413"/>
                <a:gd name="connsiteX604" fmla="*/ 1354155 w 12192000"/>
                <a:gd name="connsiteY604" fmla="*/ 2906317 h 6856413"/>
                <a:gd name="connsiteX605" fmla="*/ 735031 w 12192000"/>
                <a:gd name="connsiteY605" fmla="*/ 2838479 h 6856413"/>
                <a:gd name="connsiteX606" fmla="*/ 47645 w 12192000"/>
                <a:gd name="connsiteY606" fmla="*/ 2761474 h 6856413"/>
                <a:gd name="connsiteX607" fmla="*/ 20 w 12192000"/>
                <a:gd name="connsiteY607" fmla="*/ 2757809 h 6856413"/>
                <a:gd name="connsiteX608" fmla="*/ 20 w 12192000"/>
                <a:gd name="connsiteY608" fmla="*/ 2684468 h 6856413"/>
                <a:gd name="connsiteX609" fmla="*/ 12192000 w 12192000"/>
                <a:gd name="connsiteY609" fmla="*/ 2647951 h 6856413"/>
                <a:gd name="connsiteX610" fmla="*/ 12192000 w 12192000"/>
                <a:gd name="connsiteY610" fmla="*/ 2669646 h 6856413"/>
                <a:gd name="connsiteX611" fmla="*/ 11852275 w 12192000"/>
                <a:gd name="connsiteY611" fmla="*/ 2709422 h 6856413"/>
                <a:gd name="connsiteX612" fmla="*/ 11807825 w 12192000"/>
                <a:gd name="connsiteY612" fmla="*/ 2707616 h 6856413"/>
                <a:gd name="connsiteX613" fmla="*/ 12192000 w 12192000"/>
                <a:gd name="connsiteY613" fmla="*/ 2647951 h 6856413"/>
                <a:gd name="connsiteX614" fmla="*/ 19 w 12192000"/>
                <a:gd name="connsiteY614" fmla="*/ 2493972 h 6856413"/>
                <a:gd name="connsiteX615" fmla="*/ 700106 w 12192000"/>
                <a:gd name="connsiteY615" fmla="*/ 2611328 h 6856413"/>
                <a:gd name="connsiteX616" fmla="*/ 1512905 w 12192000"/>
                <a:gd name="connsiteY616" fmla="*/ 2747022 h 6856413"/>
                <a:gd name="connsiteX617" fmla="*/ 2324121 w 12192000"/>
                <a:gd name="connsiteY617" fmla="*/ 2882719 h 6856413"/>
                <a:gd name="connsiteX618" fmla="*/ 2643208 w 12192000"/>
                <a:gd name="connsiteY618" fmla="*/ 2943233 h 6856413"/>
                <a:gd name="connsiteX619" fmla="*/ 2514619 w 12192000"/>
                <a:gd name="connsiteY619" fmla="*/ 2924896 h 6856413"/>
                <a:gd name="connsiteX620" fmla="*/ 1312880 w 12192000"/>
                <a:gd name="connsiteY620" fmla="*/ 2752525 h 6856413"/>
                <a:gd name="connsiteX621" fmla="*/ 211156 w 12192000"/>
                <a:gd name="connsiteY621" fmla="*/ 2594826 h 6856413"/>
                <a:gd name="connsiteX622" fmla="*/ 19 w 12192000"/>
                <a:gd name="connsiteY622" fmla="*/ 2567320 h 6856413"/>
                <a:gd name="connsiteX623" fmla="*/ 19 w 12192000"/>
                <a:gd name="connsiteY623" fmla="*/ 2493972 h 6856413"/>
                <a:gd name="connsiteX624" fmla="*/ 12192000 w 12192000"/>
                <a:gd name="connsiteY624" fmla="*/ 2457452 h 6856413"/>
                <a:gd name="connsiteX625" fmla="*/ 12192000 w 12192000"/>
                <a:gd name="connsiteY625" fmla="*/ 2472068 h 6856413"/>
                <a:gd name="connsiteX626" fmla="*/ 11844337 w 12192000"/>
                <a:gd name="connsiteY626" fmla="*/ 2530536 h 6856413"/>
                <a:gd name="connsiteX627" fmla="*/ 11657012 w 12192000"/>
                <a:gd name="connsiteY627" fmla="*/ 2554288 h 6856413"/>
                <a:gd name="connsiteX628" fmla="*/ 12192000 w 12192000"/>
                <a:gd name="connsiteY628" fmla="*/ 2457452 h 6856413"/>
                <a:gd name="connsiteX629" fmla="*/ 11 w 12192000"/>
                <a:gd name="connsiteY629" fmla="*/ 2317750 h 6856413"/>
                <a:gd name="connsiteX630" fmla="*/ 255599 w 12192000"/>
                <a:gd name="connsiteY630" fmla="*/ 2367112 h 6856413"/>
                <a:gd name="connsiteX631" fmla="*/ 1149361 w 12192000"/>
                <a:gd name="connsiteY631" fmla="*/ 2544432 h 6856413"/>
                <a:gd name="connsiteX632" fmla="*/ 1195398 w 12192000"/>
                <a:gd name="connsiteY632" fmla="*/ 2559054 h 6856413"/>
                <a:gd name="connsiteX633" fmla="*/ 1038235 w 12192000"/>
                <a:gd name="connsiteY633" fmla="*/ 2533462 h 6856413"/>
                <a:gd name="connsiteX634" fmla="*/ 119073 w 12192000"/>
                <a:gd name="connsiteY634" fmla="*/ 2376247 h 6856413"/>
                <a:gd name="connsiteX635" fmla="*/ 11 w 12192000"/>
                <a:gd name="connsiteY635" fmla="*/ 2354313 h 6856413"/>
                <a:gd name="connsiteX636" fmla="*/ 11 w 12192000"/>
                <a:gd name="connsiteY636" fmla="*/ 2317750 h 6856413"/>
                <a:gd name="connsiteX637" fmla="*/ 16 w 12192000"/>
                <a:gd name="connsiteY637" fmla="*/ 2119317 h 6856413"/>
                <a:gd name="connsiteX638" fmla="*/ 220678 w 12192000"/>
                <a:gd name="connsiteY638" fmla="*/ 2166954 h 6856413"/>
                <a:gd name="connsiteX639" fmla="*/ 1914539 w 12192000"/>
                <a:gd name="connsiteY639" fmla="*/ 2559051 h 6856413"/>
                <a:gd name="connsiteX640" fmla="*/ 1984388 w 12192000"/>
                <a:gd name="connsiteY640" fmla="*/ 2582868 h 6856413"/>
                <a:gd name="connsiteX641" fmla="*/ 1814526 w 12192000"/>
                <a:gd name="connsiteY641" fmla="*/ 2548058 h 6856413"/>
                <a:gd name="connsiteX642" fmla="*/ 482616 w 12192000"/>
                <a:gd name="connsiteY642" fmla="*/ 2273220 h 6856413"/>
                <a:gd name="connsiteX643" fmla="*/ 11129 w 12192000"/>
                <a:gd name="connsiteY643" fmla="*/ 2176113 h 6856413"/>
                <a:gd name="connsiteX644" fmla="*/ 16 w 12192000"/>
                <a:gd name="connsiteY644" fmla="*/ 2170620 h 6856413"/>
                <a:gd name="connsiteX645" fmla="*/ 16 w 12192000"/>
                <a:gd name="connsiteY645" fmla="*/ 2119317 h 6856413"/>
                <a:gd name="connsiteX646" fmla="*/ 12192000 w 12192000"/>
                <a:gd name="connsiteY646" fmla="*/ 2060581 h 6856413"/>
                <a:gd name="connsiteX647" fmla="*/ 12192000 w 12192000"/>
                <a:gd name="connsiteY647" fmla="*/ 2089992 h 6856413"/>
                <a:gd name="connsiteX648" fmla="*/ 11653838 w 12192000"/>
                <a:gd name="connsiteY648" fmla="*/ 2213142 h 6856413"/>
                <a:gd name="connsiteX649" fmla="*/ 11102975 w 12192000"/>
                <a:gd name="connsiteY649" fmla="*/ 2338137 h 6856413"/>
                <a:gd name="connsiteX650" fmla="*/ 11080750 w 12192000"/>
                <a:gd name="connsiteY650" fmla="*/ 2334461 h 6856413"/>
                <a:gd name="connsiteX651" fmla="*/ 11358562 w 12192000"/>
                <a:gd name="connsiteY651" fmla="*/ 2266449 h 6856413"/>
                <a:gd name="connsiteX652" fmla="*/ 12176125 w 12192000"/>
                <a:gd name="connsiteY652" fmla="*/ 2066096 h 6856413"/>
                <a:gd name="connsiteX653" fmla="*/ 12192000 w 12192000"/>
                <a:gd name="connsiteY653" fmla="*/ 2060581 h 6856413"/>
                <a:gd name="connsiteX654" fmla="*/ 16 w 12192000"/>
                <a:gd name="connsiteY654" fmla="*/ 1914535 h 6856413"/>
                <a:gd name="connsiteX655" fmla="*/ 1770076 w 12192000"/>
                <a:gd name="connsiteY655" fmla="*/ 2393216 h 6856413"/>
                <a:gd name="connsiteX656" fmla="*/ 1770076 w 12192000"/>
                <a:gd name="connsiteY656" fmla="*/ 2398719 h 6856413"/>
                <a:gd name="connsiteX657" fmla="*/ 1598627 w 12192000"/>
                <a:gd name="connsiteY657" fmla="*/ 2358367 h 6856413"/>
                <a:gd name="connsiteX658" fmla="*/ 19066 w 12192000"/>
                <a:gd name="connsiteY658" fmla="*/ 1982395 h 6856413"/>
                <a:gd name="connsiteX659" fmla="*/ 16 w 12192000"/>
                <a:gd name="connsiteY659" fmla="*/ 1980561 h 6856413"/>
                <a:gd name="connsiteX660" fmla="*/ 16 w 12192000"/>
                <a:gd name="connsiteY660" fmla="*/ 1914535 h 6856413"/>
                <a:gd name="connsiteX661" fmla="*/ 12192000 w 12192000"/>
                <a:gd name="connsiteY661" fmla="*/ 1892308 h 6856413"/>
                <a:gd name="connsiteX662" fmla="*/ 12192000 w 12192000"/>
                <a:gd name="connsiteY662" fmla="*/ 1929004 h 6856413"/>
                <a:gd name="connsiteX663" fmla="*/ 11782425 w 12192000"/>
                <a:gd name="connsiteY663" fmla="*/ 2028085 h 6856413"/>
                <a:gd name="connsiteX664" fmla="*/ 10282237 w 12192000"/>
                <a:gd name="connsiteY664" fmla="*/ 2396881 h 6856413"/>
                <a:gd name="connsiteX665" fmla="*/ 10269537 w 12192000"/>
                <a:gd name="connsiteY665" fmla="*/ 2393216 h 6856413"/>
                <a:gd name="connsiteX666" fmla="*/ 10556875 w 12192000"/>
                <a:gd name="connsiteY666" fmla="*/ 2317983 h 6856413"/>
                <a:gd name="connsiteX667" fmla="*/ 12177712 w 12192000"/>
                <a:gd name="connsiteY667" fmla="*/ 1899647 h 6856413"/>
                <a:gd name="connsiteX668" fmla="*/ 12192000 w 12192000"/>
                <a:gd name="connsiteY668" fmla="*/ 1892308 h 6856413"/>
                <a:gd name="connsiteX669" fmla="*/ 12192000 w 12192000"/>
                <a:gd name="connsiteY669" fmla="*/ 1687521 h 6856413"/>
                <a:gd name="connsiteX670" fmla="*/ 12192000 w 12192000"/>
                <a:gd name="connsiteY670" fmla="*/ 1738809 h 6856413"/>
                <a:gd name="connsiteX671" fmla="*/ 11720512 w 12192000"/>
                <a:gd name="connsiteY671" fmla="*/ 1868863 h 6856413"/>
                <a:gd name="connsiteX672" fmla="*/ 10375900 w 12192000"/>
                <a:gd name="connsiteY672" fmla="*/ 2233372 h 6856413"/>
                <a:gd name="connsiteX673" fmla="*/ 10356850 w 12192000"/>
                <a:gd name="connsiteY673" fmla="*/ 2231536 h 6856413"/>
                <a:gd name="connsiteX674" fmla="*/ 10609262 w 12192000"/>
                <a:gd name="connsiteY674" fmla="*/ 2156438 h 6856413"/>
                <a:gd name="connsiteX675" fmla="*/ 12174538 w 12192000"/>
                <a:gd name="connsiteY675" fmla="*/ 1694847 h 6856413"/>
                <a:gd name="connsiteX676" fmla="*/ 12192000 w 12192000"/>
                <a:gd name="connsiteY676" fmla="*/ 1687521 h 6856413"/>
                <a:gd name="connsiteX677" fmla="*/ 17 w 12192000"/>
                <a:gd name="connsiteY677" fmla="*/ 1533535 h 6856413"/>
                <a:gd name="connsiteX678" fmla="*/ 622317 w 12192000"/>
                <a:gd name="connsiteY678" fmla="*/ 1737042 h 6856413"/>
                <a:gd name="connsiteX679" fmla="*/ 2011378 w 12192000"/>
                <a:gd name="connsiteY679" fmla="*/ 2193554 h 6856413"/>
                <a:gd name="connsiteX680" fmla="*/ 2038365 w 12192000"/>
                <a:gd name="connsiteY680" fmla="*/ 2206382 h 6856413"/>
                <a:gd name="connsiteX681" fmla="*/ 2022491 w 12192000"/>
                <a:gd name="connsiteY681" fmla="*/ 2206382 h 6856413"/>
                <a:gd name="connsiteX682" fmla="*/ 17 w 12192000"/>
                <a:gd name="connsiteY682" fmla="*/ 1592205 h 6856413"/>
                <a:gd name="connsiteX683" fmla="*/ 17 w 12192000"/>
                <a:gd name="connsiteY683" fmla="*/ 1533535 h 6856413"/>
                <a:gd name="connsiteX684" fmla="*/ 12192000 w 12192000"/>
                <a:gd name="connsiteY684" fmla="*/ 1474798 h 6856413"/>
                <a:gd name="connsiteX685" fmla="*/ 12192000 w 12192000"/>
                <a:gd name="connsiteY685" fmla="*/ 1548120 h 6856413"/>
                <a:gd name="connsiteX686" fmla="*/ 11809412 w 12192000"/>
                <a:gd name="connsiteY686" fmla="*/ 1661768 h 6856413"/>
                <a:gd name="connsiteX687" fmla="*/ 10166350 w 12192000"/>
                <a:gd name="connsiteY687" fmla="*/ 2160346 h 6856413"/>
                <a:gd name="connsiteX688" fmla="*/ 10147300 w 12192000"/>
                <a:gd name="connsiteY688" fmla="*/ 2160346 h 6856413"/>
                <a:gd name="connsiteX689" fmla="*/ 10167938 w 12192000"/>
                <a:gd name="connsiteY689" fmla="*/ 2151187 h 6856413"/>
                <a:gd name="connsiteX690" fmla="*/ 12168188 w 12192000"/>
                <a:gd name="connsiteY690" fmla="*/ 1480297 h 6856413"/>
                <a:gd name="connsiteX691" fmla="*/ 12192000 w 12192000"/>
                <a:gd name="connsiteY691" fmla="*/ 1474798 h 6856413"/>
                <a:gd name="connsiteX692" fmla="*/ 0 w 12192000"/>
                <a:gd name="connsiteY692" fmla="*/ 1357312 h 6856413"/>
                <a:gd name="connsiteX693" fmla="*/ 134938 w 12192000"/>
                <a:gd name="connsiteY693" fmla="*/ 1400668 h 6856413"/>
                <a:gd name="connsiteX694" fmla="*/ 133351 w 12192000"/>
                <a:gd name="connsiteY694" fmla="*/ 1409700 h 6856413"/>
                <a:gd name="connsiteX695" fmla="*/ 0 w 12192000"/>
                <a:gd name="connsiteY695" fmla="*/ 1364538 h 6856413"/>
                <a:gd name="connsiteX696" fmla="*/ 0 w 12192000"/>
                <a:gd name="connsiteY696" fmla="*/ 1357312 h 6856413"/>
                <a:gd name="connsiteX697" fmla="*/ 12192000 w 12192000"/>
                <a:gd name="connsiteY697" fmla="*/ 1298580 h 6856413"/>
                <a:gd name="connsiteX698" fmla="*/ 12192000 w 12192000"/>
                <a:gd name="connsiteY698" fmla="*/ 1320548 h 6856413"/>
                <a:gd name="connsiteX699" fmla="*/ 11583988 w 12192000"/>
                <a:gd name="connsiteY699" fmla="*/ 1529248 h 6856413"/>
                <a:gd name="connsiteX700" fmla="*/ 11010900 w 12192000"/>
                <a:gd name="connsiteY700" fmla="*/ 1726963 h 6856413"/>
                <a:gd name="connsiteX701" fmla="*/ 10991850 w 12192000"/>
                <a:gd name="connsiteY701" fmla="*/ 1725132 h 6856413"/>
                <a:gd name="connsiteX702" fmla="*/ 12192000 w 12192000"/>
                <a:gd name="connsiteY702" fmla="*/ 1298580 h 6856413"/>
                <a:gd name="connsiteX703" fmla="*/ 7 w 12192000"/>
                <a:gd name="connsiteY703" fmla="*/ 1144592 h 6856413"/>
                <a:gd name="connsiteX704" fmla="*/ 876307 w 12192000"/>
                <a:gd name="connsiteY704" fmla="*/ 1484908 h 6856413"/>
                <a:gd name="connsiteX705" fmla="*/ 1090620 w 12192000"/>
                <a:gd name="connsiteY705" fmla="*/ 1576392 h 6856413"/>
                <a:gd name="connsiteX706" fmla="*/ 7 w 12192000"/>
                <a:gd name="connsiteY706" fmla="*/ 1159229 h 6856413"/>
                <a:gd name="connsiteX707" fmla="*/ 7 w 12192000"/>
                <a:gd name="connsiteY707" fmla="*/ 1144592 h 6856413"/>
                <a:gd name="connsiteX708" fmla="*/ 12192000 w 12192000"/>
                <a:gd name="connsiteY708" fmla="*/ 1085852 h 6856413"/>
                <a:gd name="connsiteX709" fmla="*/ 12192000 w 12192000"/>
                <a:gd name="connsiteY709" fmla="*/ 1100494 h 6856413"/>
                <a:gd name="connsiteX710" fmla="*/ 11820525 w 12192000"/>
                <a:gd name="connsiteY710" fmla="*/ 1241427 h 6856413"/>
                <a:gd name="connsiteX711" fmla="*/ 11817350 w 12192000"/>
                <a:gd name="connsiteY711" fmla="*/ 1232275 h 6856413"/>
                <a:gd name="connsiteX712" fmla="*/ 12192000 w 12192000"/>
                <a:gd name="connsiteY712" fmla="*/ 1085852 h 6856413"/>
                <a:gd name="connsiteX713" fmla="*/ 12 w 12192000"/>
                <a:gd name="connsiteY713" fmla="*/ 946156 h 6856413"/>
                <a:gd name="connsiteX714" fmla="*/ 217499 w 12192000"/>
                <a:gd name="connsiteY714" fmla="*/ 1034209 h 6856413"/>
                <a:gd name="connsiteX715" fmla="*/ 1533535 w 12192000"/>
                <a:gd name="connsiteY715" fmla="*/ 1590047 h 6856413"/>
                <a:gd name="connsiteX716" fmla="*/ 1555760 w 12192000"/>
                <a:gd name="connsiteY716" fmla="*/ 1606557 h 6856413"/>
                <a:gd name="connsiteX717" fmla="*/ 1524010 w 12192000"/>
                <a:gd name="connsiteY717" fmla="*/ 1595550 h 6856413"/>
                <a:gd name="connsiteX718" fmla="*/ 30174 w 12192000"/>
                <a:gd name="connsiteY718" fmla="*/ 992017 h 6856413"/>
                <a:gd name="connsiteX719" fmla="*/ 12 w 12192000"/>
                <a:gd name="connsiteY719" fmla="*/ 982845 h 6856413"/>
                <a:gd name="connsiteX720" fmla="*/ 12 w 12192000"/>
                <a:gd name="connsiteY720" fmla="*/ 946156 h 6856413"/>
                <a:gd name="connsiteX721" fmla="*/ 5 w 12192000"/>
                <a:gd name="connsiteY721" fmla="*/ 727078 h 6856413"/>
                <a:gd name="connsiteX722" fmla="*/ 279405 w 12192000"/>
                <a:gd name="connsiteY722" fmla="*/ 857131 h 6856413"/>
                <a:gd name="connsiteX723" fmla="*/ 439743 w 12192000"/>
                <a:gd name="connsiteY723" fmla="*/ 941390 h 6856413"/>
                <a:gd name="connsiteX724" fmla="*/ 407993 w 12192000"/>
                <a:gd name="connsiteY724" fmla="*/ 928569 h 6856413"/>
                <a:gd name="connsiteX725" fmla="*/ 30167 w 12192000"/>
                <a:gd name="connsiteY725" fmla="*/ 760049 h 6856413"/>
                <a:gd name="connsiteX726" fmla="*/ 5 w 12192000"/>
                <a:gd name="connsiteY726" fmla="*/ 749058 h 6856413"/>
                <a:gd name="connsiteX727" fmla="*/ 5 w 12192000"/>
                <a:gd name="connsiteY727" fmla="*/ 727078 h 6856413"/>
                <a:gd name="connsiteX728" fmla="*/ 12192000 w 12192000"/>
                <a:gd name="connsiteY728" fmla="*/ 609612 h 6856413"/>
                <a:gd name="connsiteX729" fmla="*/ 12192000 w 12192000"/>
                <a:gd name="connsiteY729" fmla="*/ 704861 h 6856413"/>
                <a:gd name="connsiteX730" fmla="*/ 12141200 w 12192000"/>
                <a:gd name="connsiteY730" fmla="*/ 723178 h 6856413"/>
                <a:gd name="connsiteX731" fmla="*/ 9124950 w 12192000"/>
                <a:gd name="connsiteY731" fmla="*/ 2076830 h 6856413"/>
                <a:gd name="connsiteX732" fmla="*/ 9091612 w 12192000"/>
                <a:gd name="connsiteY732" fmla="*/ 2084156 h 6856413"/>
                <a:gd name="connsiteX733" fmla="*/ 12192000 w 12192000"/>
                <a:gd name="connsiteY733" fmla="*/ 609612 h 6856413"/>
                <a:gd name="connsiteX734" fmla="*/ 12192000 w 12192000"/>
                <a:gd name="connsiteY734" fmla="*/ 433394 h 6856413"/>
                <a:gd name="connsiteX735" fmla="*/ 12192000 w 12192000"/>
                <a:gd name="connsiteY735" fmla="*/ 477396 h 6856413"/>
                <a:gd name="connsiteX736" fmla="*/ 12158662 w 12192000"/>
                <a:gd name="connsiteY736" fmla="*/ 488397 h 6856413"/>
                <a:gd name="connsiteX737" fmla="*/ 10675938 w 12192000"/>
                <a:gd name="connsiteY737" fmla="*/ 1205277 h 6856413"/>
                <a:gd name="connsiteX738" fmla="*/ 10645775 w 12192000"/>
                <a:gd name="connsiteY738" fmla="*/ 1212610 h 6856413"/>
                <a:gd name="connsiteX739" fmla="*/ 10674350 w 12192000"/>
                <a:gd name="connsiteY739" fmla="*/ 1196110 h 6856413"/>
                <a:gd name="connsiteX740" fmla="*/ 12174538 w 12192000"/>
                <a:gd name="connsiteY740" fmla="*/ 442561 h 6856413"/>
                <a:gd name="connsiteX741" fmla="*/ 12192000 w 12192000"/>
                <a:gd name="connsiteY741" fmla="*/ 433394 h 6856413"/>
                <a:gd name="connsiteX742" fmla="*/ 13 w 12192000"/>
                <a:gd name="connsiteY742" fmla="*/ 293695 h 6856413"/>
                <a:gd name="connsiteX743" fmla="*/ 1462100 w 12192000"/>
                <a:gd name="connsiteY743" fmla="*/ 1072423 h 6856413"/>
                <a:gd name="connsiteX744" fmla="*/ 1460512 w 12192000"/>
                <a:gd name="connsiteY744" fmla="*/ 1077920 h 6856413"/>
                <a:gd name="connsiteX745" fmla="*/ 1431938 w 12192000"/>
                <a:gd name="connsiteY745" fmla="*/ 1065094 h 6856413"/>
                <a:gd name="connsiteX746" fmla="*/ 30176 w 12192000"/>
                <a:gd name="connsiteY746" fmla="*/ 365154 h 6856413"/>
                <a:gd name="connsiteX747" fmla="*/ 13 w 12192000"/>
                <a:gd name="connsiteY747" fmla="*/ 352328 h 6856413"/>
                <a:gd name="connsiteX748" fmla="*/ 13 w 12192000"/>
                <a:gd name="connsiteY748" fmla="*/ 293695 h 6856413"/>
                <a:gd name="connsiteX749" fmla="*/ 12192000 w 12192000"/>
                <a:gd name="connsiteY749" fmla="*/ 212732 h 6856413"/>
                <a:gd name="connsiteX750" fmla="*/ 12192000 w 12192000"/>
                <a:gd name="connsiteY750" fmla="*/ 242064 h 6856413"/>
                <a:gd name="connsiteX751" fmla="*/ 11818938 w 12192000"/>
                <a:gd name="connsiteY751" fmla="*/ 436389 h 6856413"/>
                <a:gd name="connsiteX752" fmla="*/ 10301288 w 12192000"/>
                <a:gd name="connsiteY752" fmla="*/ 1233854 h 6856413"/>
                <a:gd name="connsiteX753" fmla="*/ 10271125 w 12192000"/>
                <a:gd name="connsiteY753" fmla="*/ 1241187 h 6856413"/>
                <a:gd name="connsiteX754" fmla="*/ 10299700 w 12192000"/>
                <a:gd name="connsiteY754" fmla="*/ 1224688 h 6856413"/>
                <a:gd name="connsiteX755" fmla="*/ 12160250 w 12192000"/>
                <a:gd name="connsiteY755" fmla="*/ 225565 h 6856413"/>
                <a:gd name="connsiteX756" fmla="*/ 12192000 w 12192000"/>
                <a:gd name="connsiteY756" fmla="*/ 212732 h 6856413"/>
                <a:gd name="connsiteX757" fmla="*/ 11 w 12192000"/>
                <a:gd name="connsiteY757" fmla="*/ 73031 h 6856413"/>
                <a:gd name="connsiteX758" fmla="*/ 1122373 w 12192000"/>
                <a:gd name="connsiteY758" fmla="*/ 709966 h 6856413"/>
                <a:gd name="connsiteX759" fmla="*/ 1331923 w 12192000"/>
                <a:gd name="connsiteY759" fmla="*/ 836619 h 6856413"/>
                <a:gd name="connsiteX760" fmla="*/ 11 w 12192000"/>
                <a:gd name="connsiteY760" fmla="*/ 109742 h 6856413"/>
                <a:gd name="connsiteX761" fmla="*/ 11 w 12192000"/>
                <a:gd name="connsiteY761" fmla="*/ 73031 h 6856413"/>
                <a:gd name="connsiteX762" fmla="*/ 12090400 w 12192000"/>
                <a:gd name="connsiteY762" fmla="*/ 12 h 6856413"/>
                <a:gd name="connsiteX763" fmla="*/ 12192000 w 12192000"/>
                <a:gd name="connsiteY763" fmla="*/ 12 h 6856413"/>
                <a:gd name="connsiteX764" fmla="*/ 12192000 w 12192000"/>
                <a:gd name="connsiteY764" fmla="*/ 36678 h 6856413"/>
                <a:gd name="connsiteX765" fmla="*/ 12160250 w 12192000"/>
                <a:gd name="connsiteY765" fmla="*/ 51345 h 6856413"/>
                <a:gd name="connsiteX766" fmla="*/ 8443912 w 12192000"/>
                <a:gd name="connsiteY766" fmla="*/ 2128469 h 6856413"/>
                <a:gd name="connsiteX767" fmla="*/ 8405812 w 12192000"/>
                <a:gd name="connsiteY767" fmla="*/ 2143135 h 6856413"/>
                <a:gd name="connsiteX768" fmla="*/ 8435975 w 12192000"/>
                <a:gd name="connsiteY768" fmla="*/ 2126634 h 6856413"/>
                <a:gd name="connsiteX769" fmla="*/ 12061825 w 12192000"/>
                <a:gd name="connsiteY769" fmla="*/ 22012 h 6856413"/>
                <a:gd name="connsiteX770" fmla="*/ 12090400 w 12192000"/>
                <a:gd name="connsiteY770" fmla="*/ 12 h 6856413"/>
                <a:gd name="connsiteX771" fmla="*/ 10496550 w 12192000"/>
                <a:gd name="connsiteY771" fmla="*/ 12 h 6856413"/>
                <a:gd name="connsiteX772" fmla="*/ 10636250 w 12192000"/>
                <a:gd name="connsiteY772" fmla="*/ 12 h 6856413"/>
                <a:gd name="connsiteX773" fmla="*/ 10313988 w 12192000"/>
                <a:gd name="connsiteY773" fmla="*/ 245657 h 6856413"/>
                <a:gd name="connsiteX774" fmla="*/ 7977187 w 12192000"/>
                <a:gd name="connsiteY774" fmla="*/ 2007332 h 6856413"/>
                <a:gd name="connsiteX775" fmla="*/ 7940675 w 12192000"/>
                <a:gd name="connsiteY775" fmla="*/ 2025664 h 6856413"/>
                <a:gd name="connsiteX776" fmla="*/ 8104187 w 12192000"/>
                <a:gd name="connsiteY776" fmla="*/ 1895509 h 6856413"/>
                <a:gd name="connsiteX777" fmla="*/ 10471150 w 12192000"/>
                <a:gd name="connsiteY777" fmla="*/ 22010 h 6856413"/>
                <a:gd name="connsiteX778" fmla="*/ 10496550 w 12192000"/>
                <a:gd name="connsiteY778" fmla="*/ 12 h 6856413"/>
                <a:gd name="connsiteX779" fmla="*/ 1695466 w 12192000"/>
                <a:gd name="connsiteY779" fmla="*/ 10 h 6856413"/>
                <a:gd name="connsiteX780" fmla="*/ 1797066 w 12192000"/>
                <a:gd name="connsiteY780" fmla="*/ 10 h 6856413"/>
                <a:gd name="connsiteX781" fmla="*/ 2043128 w 12192000"/>
                <a:gd name="connsiteY781" fmla="*/ 207217 h 6856413"/>
                <a:gd name="connsiteX782" fmla="*/ 3416321 w 12192000"/>
                <a:gd name="connsiteY782" fmla="*/ 1345939 h 6856413"/>
                <a:gd name="connsiteX783" fmla="*/ 3438544 w 12192000"/>
                <a:gd name="connsiteY783" fmla="*/ 1371611 h 6856413"/>
                <a:gd name="connsiteX784" fmla="*/ 3411557 w 12192000"/>
                <a:gd name="connsiteY784" fmla="*/ 1351440 h 6856413"/>
                <a:gd name="connsiteX785" fmla="*/ 1719278 w 12192000"/>
                <a:gd name="connsiteY785" fmla="*/ 23848 h 6856413"/>
                <a:gd name="connsiteX786" fmla="*/ 1695466 w 12192000"/>
                <a:gd name="connsiteY786" fmla="*/ 10 h 6856413"/>
                <a:gd name="connsiteX787" fmla="*/ 2724168 w 12192000"/>
                <a:gd name="connsiteY787" fmla="*/ 10 h 6856413"/>
                <a:gd name="connsiteX788" fmla="*/ 2794018 w 12192000"/>
                <a:gd name="connsiteY788" fmla="*/ 10 h 6856413"/>
                <a:gd name="connsiteX789" fmla="*/ 3214707 w 12192000"/>
                <a:gd name="connsiteY789" fmla="*/ 452766 h 6856413"/>
                <a:gd name="connsiteX790" fmla="*/ 4389444 w 12192000"/>
                <a:gd name="connsiteY790" fmla="*/ 1712056 h 6856413"/>
                <a:gd name="connsiteX791" fmla="*/ 4402141 w 12192000"/>
                <a:gd name="connsiteY791" fmla="*/ 1721221 h 6856413"/>
                <a:gd name="connsiteX792" fmla="*/ 4395794 w 12192000"/>
                <a:gd name="connsiteY792" fmla="*/ 1730386 h 6856413"/>
                <a:gd name="connsiteX793" fmla="*/ 4375153 w 12192000"/>
                <a:gd name="connsiteY793" fmla="*/ 1710222 h 6856413"/>
                <a:gd name="connsiteX794" fmla="*/ 3365520 w 12192000"/>
                <a:gd name="connsiteY794" fmla="*/ 667230 h 6856413"/>
                <a:gd name="connsiteX795" fmla="*/ 2746392 w 12192000"/>
                <a:gd name="connsiteY795" fmla="*/ 25672 h 6856413"/>
                <a:gd name="connsiteX796" fmla="*/ 2724168 w 12192000"/>
                <a:gd name="connsiteY796" fmla="*/ 10 h 6856413"/>
                <a:gd name="connsiteX797" fmla="*/ 10325100 w 12192000"/>
                <a:gd name="connsiteY797" fmla="*/ 10 h 6856413"/>
                <a:gd name="connsiteX798" fmla="*/ 10394950 w 12192000"/>
                <a:gd name="connsiteY798" fmla="*/ 10 h 6856413"/>
                <a:gd name="connsiteX799" fmla="*/ 10117137 w 12192000"/>
                <a:gd name="connsiteY799" fmla="*/ 223626 h 6856413"/>
                <a:gd name="connsiteX800" fmla="*/ 8278812 w 12192000"/>
                <a:gd name="connsiteY800" fmla="*/ 1682631 h 6856413"/>
                <a:gd name="connsiteX801" fmla="*/ 8250237 w 12192000"/>
                <a:gd name="connsiteY801" fmla="*/ 1695461 h 6856413"/>
                <a:gd name="connsiteX802" fmla="*/ 8277224 w 12192000"/>
                <a:gd name="connsiteY802" fmla="*/ 1673466 h 6856413"/>
                <a:gd name="connsiteX803" fmla="*/ 10301288 w 12192000"/>
                <a:gd name="connsiteY803" fmla="*/ 23838 h 6856413"/>
                <a:gd name="connsiteX804" fmla="*/ 10325100 w 12192000"/>
                <a:gd name="connsiteY804" fmla="*/ 10 h 6856413"/>
                <a:gd name="connsiteX805" fmla="*/ 1930413 w 12192000"/>
                <a:gd name="connsiteY805" fmla="*/ 8 h 6856413"/>
                <a:gd name="connsiteX806" fmla="*/ 2012963 w 12192000"/>
                <a:gd name="connsiteY806" fmla="*/ 8 h 6856413"/>
                <a:gd name="connsiteX807" fmla="*/ 2544778 w 12192000"/>
                <a:gd name="connsiteY807" fmla="*/ 463755 h 6856413"/>
                <a:gd name="connsiteX808" fmla="*/ 3409966 w 12192000"/>
                <a:gd name="connsiteY808" fmla="*/ 1218947 h 6856413"/>
                <a:gd name="connsiteX809" fmla="*/ 3432192 w 12192000"/>
                <a:gd name="connsiteY809" fmla="*/ 1244609 h 6856413"/>
                <a:gd name="connsiteX810" fmla="*/ 3411555 w 12192000"/>
                <a:gd name="connsiteY810" fmla="*/ 1229945 h 6856413"/>
                <a:gd name="connsiteX811" fmla="*/ 1944701 w 12192000"/>
                <a:gd name="connsiteY811" fmla="*/ 14672 h 6856413"/>
                <a:gd name="connsiteX812" fmla="*/ 1930413 w 12192000"/>
                <a:gd name="connsiteY812" fmla="*/ 8 h 6856413"/>
                <a:gd name="connsiteX813" fmla="*/ 11747500 w 12192000"/>
                <a:gd name="connsiteY813" fmla="*/ 8 h 6856413"/>
                <a:gd name="connsiteX814" fmla="*/ 11849100 w 12192000"/>
                <a:gd name="connsiteY814" fmla="*/ 8 h 6856413"/>
                <a:gd name="connsiteX815" fmla="*/ 11826875 w 12192000"/>
                <a:gd name="connsiteY815" fmla="*/ 18358 h 6856413"/>
                <a:gd name="connsiteX816" fmla="*/ 10463212 w 12192000"/>
                <a:gd name="connsiteY816" fmla="*/ 816580 h 6856413"/>
                <a:gd name="connsiteX817" fmla="*/ 10442575 w 12192000"/>
                <a:gd name="connsiteY817" fmla="*/ 823920 h 6856413"/>
                <a:gd name="connsiteX818" fmla="*/ 10479088 w 12192000"/>
                <a:gd name="connsiteY818" fmla="*/ 800065 h 6856413"/>
                <a:gd name="connsiteX819" fmla="*/ 11720512 w 12192000"/>
                <a:gd name="connsiteY819" fmla="*/ 20193 h 6856413"/>
                <a:gd name="connsiteX820" fmla="*/ 11747500 w 12192000"/>
                <a:gd name="connsiteY820" fmla="*/ 8 h 6856413"/>
                <a:gd name="connsiteX821" fmla="*/ 9467850 w 12192000"/>
                <a:gd name="connsiteY821" fmla="*/ 7 h 6856413"/>
                <a:gd name="connsiteX822" fmla="*/ 9512300 w 12192000"/>
                <a:gd name="connsiteY822" fmla="*/ 7 h 6856413"/>
                <a:gd name="connsiteX823" fmla="*/ 9496425 w 12192000"/>
                <a:gd name="connsiteY823" fmla="*/ 22015 h 6856413"/>
                <a:gd name="connsiteX824" fmla="*/ 8121650 w 12192000"/>
                <a:gd name="connsiteY824" fmla="*/ 1397472 h 6856413"/>
                <a:gd name="connsiteX825" fmla="*/ 8089900 w 12192000"/>
                <a:gd name="connsiteY825" fmla="*/ 1417646 h 6856413"/>
                <a:gd name="connsiteX826" fmla="*/ 8278812 w 12192000"/>
                <a:gd name="connsiteY826" fmla="*/ 1225082 h 6856413"/>
                <a:gd name="connsiteX827" fmla="*/ 9450388 w 12192000"/>
                <a:gd name="connsiteY827" fmla="*/ 20181 h 6856413"/>
                <a:gd name="connsiteX828" fmla="*/ 9467850 w 12192000"/>
                <a:gd name="connsiteY828" fmla="*/ 7 h 6856413"/>
                <a:gd name="connsiteX829" fmla="*/ 2552714 w 12192000"/>
                <a:gd name="connsiteY829" fmla="*/ 7 h 6856413"/>
                <a:gd name="connsiteX830" fmla="*/ 2616215 w 12192000"/>
                <a:gd name="connsiteY830" fmla="*/ 7 h 6856413"/>
                <a:gd name="connsiteX831" fmla="*/ 2882914 w 12192000"/>
                <a:gd name="connsiteY831" fmla="*/ 277026 h 6856413"/>
                <a:gd name="connsiteX832" fmla="*/ 3678252 w 12192000"/>
                <a:gd name="connsiteY832" fmla="*/ 1091572 h 6856413"/>
                <a:gd name="connsiteX833" fmla="*/ 3690950 w 12192000"/>
                <a:gd name="connsiteY833" fmla="*/ 1100745 h 6856413"/>
                <a:gd name="connsiteX834" fmla="*/ 3686188 w 12192000"/>
                <a:gd name="connsiteY834" fmla="*/ 1108083 h 6856413"/>
                <a:gd name="connsiteX835" fmla="*/ 3662375 w 12192000"/>
                <a:gd name="connsiteY835" fmla="*/ 1087903 h 6856413"/>
                <a:gd name="connsiteX836" fmla="*/ 2563827 w 12192000"/>
                <a:gd name="connsiteY836" fmla="*/ 16518 h 6856413"/>
                <a:gd name="connsiteX837" fmla="*/ 2552714 w 12192000"/>
                <a:gd name="connsiteY837" fmla="*/ 7 h 6856413"/>
                <a:gd name="connsiteX838" fmla="*/ 9848850 w 12192000"/>
                <a:gd name="connsiteY838" fmla="*/ 6 h 6856413"/>
                <a:gd name="connsiteX839" fmla="*/ 9893300 w 12192000"/>
                <a:gd name="connsiteY839" fmla="*/ 6 h 6856413"/>
                <a:gd name="connsiteX840" fmla="*/ 9685338 w 12192000"/>
                <a:gd name="connsiteY840" fmla="*/ 190819 h 6856413"/>
                <a:gd name="connsiteX841" fmla="*/ 8678862 w 12192000"/>
                <a:gd name="connsiteY841" fmla="*/ 1100847 h 6856413"/>
                <a:gd name="connsiteX842" fmla="*/ 8648700 w 12192000"/>
                <a:gd name="connsiteY842" fmla="*/ 1119195 h 6856413"/>
                <a:gd name="connsiteX843" fmla="*/ 8667750 w 12192000"/>
                <a:gd name="connsiteY843" fmla="*/ 1099013 h 6856413"/>
                <a:gd name="connsiteX844" fmla="*/ 9828212 w 12192000"/>
                <a:gd name="connsiteY844" fmla="*/ 22023 h 6856413"/>
                <a:gd name="connsiteX845" fmla="*/ 9848850 w 12192000"/>
                <a:gd name="connsiteY845" fmla="*/ 6 h 6856413"/>
                <a:gd name="connsiteX846" fmla="*/ 8534400 w 12192000"/>
                <a:gd name="connsiteY846" fmla="*/ 6 h 6856413"/>
                <a:gd name="connsiteX847" fmla="*/ 8566150 w 12192000"/>
                <a:gd name="connsiteY847" fmla="*/ 6 h 6856413"/>
                <a:gd name="connsiteX848" fmla="*/ 8370887 w 12192000"/>
                <a:gd name="connsiteY848" fmla="*/ 273146 h 6856413"/>
                <a:gd name="connsiteX849" fmla="*/ 7669212 w 12192000"/>
                <a:gd name="connsiteY849" fmla="*/ 1242887 h 6856413"/>
                <a:gd name="connsiteX850" fmla="*/ 7650162 w 12192000"/>
                <a:gd name="connsiteY850" fmla="*/ 1255719 h 6856413"/>
                <a:gd name="connsiteX851" fmla="*/ 8534400 w 12192000"/>
                <a:gd name="connsiteY851" fmla="*/ 6 h 6856413"/>
                <a:gd name="connsiteX852" fmla="*/ 571509 w 12192000"/>
                <a:gd name="connsiteY852" fmla="*/ 5 h 6856413"/>
                <a:gd name="connsiteX853" fmla="*/ 641360 w 12192000"/>
                <a:gd name="connsiteY853" fmla="*/ 5 h 6856413"/>
                <a:gd name="connsiteX854" fmla="*/ 1006484 w 12192000"/>
                <a:gd name="connsiteY854" fmla="*/ 244356 h 6856413"/>
                <a:gd name="connsiteX855" fmla="*/ 1366847 w 12192000"/>
                <a:gd name="connsiteY855" fmla="*/ 490543 h 6856413"/>
                <a:gd name="connsiteX856" fmla="*/ 1354147 w 12192000"/>
                <a:gd name="connsiteY856" fmla="*/ 485032 h 6856413"/>
                <a:gd name="connsiteX857" fmla="*/ 579447 w 12192000"/>
                <a:gd name="connsiteY857" fmla="*/ 7354 h 6856413"/>
                <a:gd name="connsiteX858" fmla="*/ 571509 w 12192000"/>
                <a:gd name="connsiteY858" fmla="*/ 5 h 6856413"/>
                <a:gd name="connsiteX859" fmla="*/ 4343401 w 12192000"/>
                <a:gd name="connsiteY859" fmla="*/ 5 h 6856413"/>
                <a:gd name="connsiteX860" fmla="*/ 4368803 w 12192000"/>
                <a:gd name="connsiteY860" fmla="*/ 5 h 6856413"/>
                <a:gd name="connsiteX861" fmla="*/ 4384677 w 12192000"/>
                <a:gd name="connsiteY861" fmla="*/ 42175 h 6856413"/>
                <a:gd name="connsiteX862" fmla="*/ 4837113 w 12192000"/>
                <a:gd name="connsiteY862" fmla="*/ 979089 h 6856413"/>
                <a:gd name="connsiteX863" fmla="*/ 4846638 w 12192000"/>
                <a:gd name="connsiteY863" fmla="*/ 1017592 h 6856413"/>
                <a:gd name="connsiteX864" fmla="*/ 4773617 w 12192000"/>
                <a:gd name="connsiteY864" fmla="*/ 870913 h 6856413"/>
                <a:gd name="connsiteX865" fmla="*/ 4356103 w 12192000"/>
                <a:gd name="connsiteY865" fmla="*/ 33008 h 6856413"/>
                <a:gd name="connsiteX866" fmla="*/ 4343401 w 12192000"/>
                <a:gd name="connsiteY866" fmla="*/ 5 h 6856413"/>
                <a:gd name="connsiteX867" fmla="*/ 7943850 w 12192000"/>
                <a:gd name="connsiteY867" fmla="*/ 5 h 6856413"/>
                <a:gd name="connsiteX868" fmla="*/ 7969250 w 12192000"/>
                <a:gd name="connsiteY868" fmla="*/ 5 h 6856413"/>
                <a:gd name="connsiteX869" fmla="*/ 7956550 w 12192000"/>
                <a:gd name="connsiteY869" fmla="*/ 29367 h 6856413"/>
                <a:gd name="connsiteX870" fmla="*/ 7510462 w 12192000"/>
                <a:gd name="connsiteY870" fmla="*/ 829480 h 6856413"/>
                <a:gd name="connsiteX871" fmla="*/ 7493000 w 12192000"/>
                <a:gd name="connsiteY871" fmla="*/ 858842 h 6856413"/>
                <a:gd name="connsiteX872" fmla="*/ 7497762 w 12192000"/>
                <a:gd name="connsiteY872" fmla="*/ 834986 h 6856413"/>
                <a:gd name="connsiteX873" fmla="*/ 7943850 w 12192000"/>
                <a:gd name="connsiteY873" fmla="*/ 5 h 6856413"/>
                <a:gd name="connsiteX874" fmla="*/ 3657608 w 12192000"/>
                <a:gd name="connsiteY874" fmla="*/ 4 h 6856413"/>
                <a:gd name="connsiteX875" fmla="*/ 3676658 w 12192000"/>
                <a:gd name="connsiteY875" fmla="*/ 4 h 6856413"/>
                <a:gd name="connsiteX876" fmla="*/ 4256089 w 12192000"/>
                <a:gd name="connsiteY876" fmla="*/ 853337 h 6856413"/>
                <a:gd name="connsiteX877" fmla="*/ 4252916 w 12192000"/>
                <a:gd name="connsiteY877" fmla="*/ 858842 h 6856413"/>
                <a:gd name="connsiteX878" fmla="*/ 4244976 w 12192000"/>
                <a:gd name="connsiteY878" fmla="*/ 851502 h 6856413"/>
                <a:gd name="connsiteX879" fmla="*/ 3657608 w 12192000"/>
                <a:gd name="connsiteY879" fmla="*/ 4 h 6856413"/>
                <a:gd name="connsiteX880" fmla="*/ 11423650 w 12192000"/>
                <a:gd name="connsiteY880" fmla="*/ 4 h 6856413"/>
                <a:gd name="connsiteX881" fmla="*/ 11474450 w 12192000"/>
                <a:gd name="connsiteY881" fmla="*/ 4 h 6856413"/>
                <a:gd name="connsiteX882" fmla="*/ 11239500 w 12192000"/>
                <a:gd name="connsiteY882" fmla="*/ 150584 h 6856413"/>
                <a:gd name="connsiteX883" fmla="*/ 10925175 w 12192000"/>
                <a:gd name="connsiteY883" fmla="*/ 339729 h 6856413"/>
                <a:gd name="connsiteX884" fmla="*/ 11423650 w 12192000"/>
                <a:gd name="connsiteY884" fmla="*/ 4 h 6856413"/>
                <a:gd name="connsiteX885" fmla="*/ 8686800 w 12192000"/>
                <a:gd name="connsiteY885" fmla="*/ 3 h 6856413"/>
                <a:gd name="connsiteX886" fmla="*/ 8712200 w 12192000"/>
                <a:gd name="connsiteY886" fmla="*/ 3 h 6856413"/>
                <a:gd name="connsiteX887" fmla="*/ 8312149 w 12192000"/>
                <a:gd name="connsiteY887" fmla="*/ 521080 h 6856413"/>
                <a:gd name="connsiteX888" fmla="*/ 8259762 w 12192000"/>
                <a:gd name="connsiteY888" fmla="*/ 588966 h 6856413"/>
                <a:gd name="connsiteX889" fmla="*/ 8253412 w 12192000"/>
                <a:gd name="connsiteY889" fmla="*/ 581627 h 6856413"/>
                <a:gd name="connsiteX890" fmla="*/ 8686800 w 12192000"/>
                <a:gd name="connsiteY890" fmla="*/ 3 h 6856413"/>
                <a:gd name="connsiteX891" fmla="*/ 8832850 w 12192000"/>
                <a:gd name="connsiteY891" fmla="*/ 3 h 6856413"/>
                <a:gd name="connsiteX892" fmla="*/ 8851900 w 12192000"/>
                <a:gd name="connsiteY892" fmla="*/ 3 h 6856413"/>
                <a:gd name="connsiteX893" fmla="*/ 8437562 w 12192000"/>
                <a:gd name="connsiteY893" fmla="*/ 515941 h 6856413"/>
                <a:gd name="connsiteX894" fmla="*/ 8431212 w 12192000"/>
                <a:gd name="connsiteY894" fmla="*/ 508596 h 6856413"/>
                <a:gd name="connsiteX895" fmla="*/ 8832850 w 12192000"/>
                <a:gd name="connsiteY895" fmla="*/ 3 h 6856413"/>
                <a:gd name="connsiteX896" fmla="*/ 9664700 w 12192000"/>
                <a:gd name="connsiteY896" fmla="*/ 2 h 6856413"/>
                <a:gd name="connsiteX897" fmla="*/ 9690100 w 12192000"/>
                <a:gd name="connsiteY897" fmla="*/ 2 h 6856413"/>
                <a:gd name="connsiteX898" fmla="*/ 9282112 w 12192000"/>
                <a:gd name="connsiteY898" fmla="*/ 390527 h 6856413"/>
                <a:gd name="connsiteX899" fmla="*/ 9277350 w 12192000"/>
                <a:gd name="connsiteY899" fmla="*/ 385027 h 6856413"/>
                <a:gd name="connsiteX900" fmla="*/ 9296400 w 12192000"/>
                <a:gd name="connsiteY900" fmla="*/ 363026 h 6856413"/>
                <a:gd name="connsiteX901" fmla="*/ 9645650 w 12192000"/>
                <a:gd name="connsiteY901" fmla="*/ 23837 h 6856413"/>
                <a:gd name="connsiteX902" fmla="*/ 9664700 w 12192000"/>
                <a:gd name="connsiteY902" fmla="*/ 2 h 6856413"/>
                <a:gd name="connsiteX903" fmla="*/ 4838700 w 12192000"/>
                <a:gd name="connsiteY903" fmla="*/ 2 h 6856413"/>
                <a:gd name="connsiteX904" fmla="*/ 4851401 w 12192000"/>
                <a:gd name="connsiteY904" fmla="*/ 2 h 6856413"/>
                <a:gd name="connsiteX905" fmla="*/ 5018089 w 12192000"/>
                <a:gd name="connsiteY905" fmla="*/ 490291 h 6856413"/>
                <a:gd name="connsiteX906" fmla="*/ 5013327 w 12192000"/>
                <a:gd name="connsiteY906" fmla="*/ 492127 h 6856413"/>
                <a:gd name="connsiteX907" fmla="*/ 5005390 w 12192000"/>
                <a:gd name="connsiteY907" fmla="*/ 477437 h 6856413"/>
                <a:gd name="connsiteX908" fmla="*/ 4843463 w 12192000"/>
                <a:gd name="connsiteY908" fmla="*/ 23874 h 6856413"/>
                <a:gd name="connsiteX909" fmla="*/ 4838700 w 12192000"/>
                <a:gd name="connsiteY909" fmla="*/ 2 h 6856413"/>
                <a:gd name="connsiteX910" fmla="*/ 6559550 w 12192000"/>
                <a:gd name="connsiteY910" fmla="*/ 2 h 6856413"/>
                <a:gd name="connsiteX911" fmla="*/ 6578600 w 12192000"/>
                <a:gd name="connsiteY911" fmla="*/ 2 h 6856413"/>
                <a:gd name="connsiteX912" fmla="*/ 6521449 w 12192000"/>
                <a:gd name="connsiteY912" fmla="*/ 355931 h 6856413"/>
                <a:gd name="connsiteX913" fmla="*/ 6488112 w 12192000"/>
                <a:gd name="connsiteY913" fmla="*/ 530227 h 6856413"/>
                <a:gd name="connsiteX914" fmla="*/ 6518274 w 12192000"/>
                <a:gd name="connsiteY914" fmla="*/ 311899 h 6856413"/>
                <a:gd name="connsiteX915" fmla="*/ 6559550 w 12192000"/>
                <a:gd name="connsiteY915" fmla="*/ 2 h 6856413"/>
                <a:gd name="connsiteX916" fmla="*/ 222253 w 12192000"/>
                <a:gd name="connsiteY916" fmla="*/ 1 h 6856413"/>
                <a:gd name="connsiteX917" fmla="*/ 254002 w 12192000"/>
                <a:gd name="connsiteY917" fmla="*/ 1 h 6856413"/>
                <a:gd name="connsiteX918" fmla="*/ 363540 w 12192000"/>
                <a:gd name="connsiteY918" fmla="*/ 70056 h 6856413"/>
                <a:gd name="connsiteX919" fmla="*/ 514353 w 12192000"/>
                <a:gd name="connsiteY919" fmla="*/ 171451 h 6856413"/>
                <a:gd name="connsiteX920" fmla="*/ 222253 w 12192000"/>
                <a:gd name="connsiteY920" fmla="*/ 1 h 6856413"/>
                <a:gd name="connsiteX921" fmla="*/ 4133852 w 12192000"/>
                <a:gd name="connsiteY921" fmla="*/ 1 h 6856413"/>
                <a:gd name="connsiteX922" fmla="*/ 4146552 w 12192000"/>
                <a:gd name="connsiteY922" fmla="*/ 1 h 6856413"/>
                <a:gd name="connsiteX923" fmla="*/ 4319589 w 12192000"/>
                <a:gd name="connsiteY923" fmla="*/ 316771 h 6856413"/>
                <a:gd name="connsiteX924" fmla="*/ 4313238 w 12192000"/>
                <a:gd name="connsiteY924" fmla="*/ 322264 h 6856413"/>
                <a:gd name="connsiteX925" fmla="*/ 4133852 w 12192000"/>
                <a:gd name="connsiteY925" fmla="*/ 1 h 6856413"/>
                <a:gd name="connsiteX926" fmla="*/ 7245350 w 12192000"/>
                <a:gd name="connsiteY926" fmla="*/ 1 h 6856413"/>
                <a:gd name="connsiteX927" fmla="*/ 7251700 w 12192000"/>
                <a:gd name="connsiteY927" fmla="*/ 1 h 6856413"/>
                <a:gd name="connsiteX928" fmla="*/ 7208837 w 12192000"/>
                <a:gd name="connsiteY928" fmla="*/ 135732 h 6856413"/>
                <a:gd name="connsiteX929" fmla="*/ 7156450 w 12192000"/>
                <a:gd name="connsiteY929" fmla="*/ 271464 h 6856413"/>
                <a:gd name="connsiteX930" fmla="*/ 7245350 w 12192000"/>
                <a:gd name="connsiteY930" fmla="*/ 1 h 6856413"/>
                <a:gd name="connsiteX931" fmla="*/ 7156450 w 12192000"/>
                <a:gd name="connsiteY931" fmla="*/ 1 h 6856413"/>
                <a:gd name="connsiteX932" fmla="*/ 7169150 w 12192000"/>
                <a:gd name="connsiteY932" fmla="*/ 1 h 6856413"/>
                <a:gd name="connsiteX933" fmla="*/ 7099300 w 12192000"/>
                <a:gd name="connsiteY933" fmla="*/ 222251 h 6856413"/>
                <a:gd name="connsiteX934" fmla="*/ 7092950 w 12192000"/>
                <a:gd name="connsiteY934" fmla="*/ 220414 h 6856413"/>
                <a:gd name="connsiteX935" fmla="*/ 7156450 w 12192000"/>
                <a:gd name="connsiteY935" fmla="*/ 1 h 6856413"/>
                <a:gd name="connsiteX936" fmla="*/ 6400800 w 12192000"/>
                <a:gd name="connsiteY936" fmla="*/ 0 h 6856413"/>
                <a:gd name="connsiteX937" fmla="*/ 6413500 w 12192000"/>
                <a:gd name="connsiteY937" fmla="*/ 0 h 6856413"/>
                <a:gd name="connsiteX938" fmla="*/ 6391274 w 12192000"/>
                <a:gd name="connsiteY938" fmla="*/ 176213 h 6856413"/>
                <a:gd name="connsiteX939" fmla="*/ 6386512 w 12192000"/>
                <a:gd name="connsiteY939" fmla="*/ 176213 h 6856413"/>
                <a:gd name="connsiteX940" fmla="*/ 6400800 w 12192000"/>
                <a:gd name="connsiteY940" fmla="*/ 0 h 6856413"/>
                <a:gd name="connsiteX941" fmla="*/ 4552950 w 12192000"/>
                <a:gd name="connsiteY941" fmla="*/ 0 h 6856413"/>
                <a:gd name="connsiteX942" fmla="*/ 4565650 w 12192000"/>
                <a:gd name="connsiteY942" fmla="*/ 0 h 6856413"/>
                <a:gd name="connsiteX943" fmla="*/ 4614863 w 12192000"/>
                <a:gd name="connsiteY943" fmla="*/ 136272 h 6856413"/>
                <a:gd name="connsiteX944" fmla="*/ 4610100 w 12192000"/>
                <a:gd name="connsiteY944" fmla="*/ 138113 h 6856413"/>
                <a:gd name="connsiteX945" fmla="*/ 4552950 w 12192000"/>
                <a:gd name="connsiteY945" fmla="*/ 0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Lst>
              <a:rect l="l" t="t" r="r" b="b"/>
              <a:pathLst>
                <a:path w="12192000" h="6856413">
                  <a:moveTo>
                    <a:pt x="5392738" y="6665912"/>
                  </a:moveTo>
                  <a:cubicBezTo>
                    <a:pt x="5394325" y="6665912"/>
                    <a:pt x="5397501" y="6665912"/>
                    <a:pt x="5399088" y="6667744"/>
                  </a:cubicBezTo>
                  <a:cubicBezTo>
                    <a:pt x="5386388" y="6730023"/>
                    <a:pt x="5372100" y="6794133"/>
                    <a:pt x="5359400" y="6856412"/>
                  </a:cubicBezTo>
                  <a:cubicBezTo>
                    <a:pt x="5357813" y="6856412"/>
                    <a:pt x="5354638" y="6856412"/>
                    <a:pt x="5353050" y="6856412"/>
                  </a:cubicBezTo>
                  <a:cubicBezTo>
                    <a:pt x="5365750" y="6792302"/>
                    <a:pt x="5380038" y="6728191"/>
                    <a:pt x="5392738" y="6665912"/>
                  </a:cubicBezTo>
                  <a:close/>
                  <a:moveTo>
                    <a:pt x="5476875" y="6604000"/>
                  </a:moveTo>
                  <a:cubicBezTo>
                    <a:pt x="5478464" y="6604000"/>
                    <a:pt x="5480051" y="6604000"/>
                    <a:pt x="5481638" y="6604000"/>
                  </a:cubicBezTo>
                  <a:cubicBezTo>
                    <a:pt x="5465763" y="6688138"/>
                    <a:pt x="5451476" y="6772276"/>
                    <a:pt x="5435600" y="6856413"/>
                  </a:cubicBezTo>
                  <a:cubicBezTo>
                    <a:pt x="5430838" y="6856413"/>
                    <a:pt x="5427663" y="6856413"/>
                    <a:pt x="5422901" y="6856413"/>
                  </a:cubicBezTo>
                  <a:cubicBezTo>
                    <a:pt x="5440363" y="6772276"/>
                    <a:pt x="5457826" y="6688138"/>
                    <a:pt x="5476875" y="6604000"/>
                  </a:cubicBezTo>
                  <a:close/>
                  <a:moveTo>
                    <a:pt x="7359649" y="6580187"/>
                  </a:moveTo>
                  <a:cubicBezTo>
                    <a:pt x="7397749" y="6671652"/>
                    <a:pt x="7435850" y="6764947"/>
                    <a:pt x="7473950" y="6856412"/>
                  </a:cubicBezTo>
                  <a:cubicBezTo>
                    <a:pt x="7469187" y="6856412"/>
                    <a:pt x="7466012" y="6856412"/>
                    <a:pt x="7461250" y="6856412"/>
                  </a:cubicBezTo>
                  <a:cubicBezTo>
                    <a:pt x="7424737" y="6764947"/>
                    <a:pt x="7388224" y="6675311"/>
                    <a:pt x="7351712" y="6583846"/>
                  </a:cubicBezTo>
                  <a:cubicBezTo>
                    <a:pt x="7353299" y="6582017"/>
                    <a:pt x="7356474" y="6582017"/>
                    <a:pt x="7359649" y="6580187"/>
                  </a:cubicBezTo>
                  <a:close/>
                  <a:moveTo>
                    <a:pt x="9731375" y="6511925"/>
                  </a:moveTo>
                  <a:cubicBezTo>
                    <a:pt x="9736138" y="6515590"/>
                    <a:pt x="9740900" y="6517422"/>
                    <a:pt x="9745662" y="6521087"/>
                  </a:cubicBezTo>
                  <a:cubicBezTo>
                    <a:pt x="9879012" y="6629198"/>
                    <a:pt x="10012362" y="6737308"/>
                    <a:pt x="10145712" y="6845419"/>
                  </a:cubicBezTo>
                  <a:cubicBezTo>
                    <a:pt x="10148888" y="6849084"/>
                    <a:pt x="10150475" y="6852748"/>
                    <a:pt x="10153650" y="6856413"/>
                  </a:cubicBezTo>
                  <a:cubicBezTo>
                    <a:pt x="10145712" y="6856413"/>
                    <a:pt x="10136188" y="6856413"/>
                    <a:pt x="10128250" y="6856413"/>
                  </a:cubicBezTo>
                  <a:cubicBezTo>
                    <a:pt x="9994900" y="6742805"/>
                    <a:pt x="9861550" y="6631030"/>
                    <a:pt x="9728200" y="6517422"/>
                  </a:cubicBezTo>
                  <a:cubicBezTo>
                    <a:pt x="9729788" y="6515590"/>
                    <a:pt x="9729788" y="6513758"/>
                    <a:pt x="9731375" y="6511925"/>
                  </a:cubicBezTo>
                  <a:close/>
                  <a:moveTo>
                    <a:pt x="3138492" y="6503987"/>
                  </a:moveTo>
                  <a:cubicBezTo>
                    <a:pt x="3124204" y="6518672"/>
                    <a:pt x="3116267" y="6526014"/>
                    <a:pt x="3108329" y="6535192"/>
                  </a:cubicBezTo>
                  <a:cubicBezTo>
                    <a:pt x="3013079" y="6634311"/>
                    <a:pt x="2916241" y="6733431"/>
                    <a:pt x="2820991" y="6834386"/>
                  </a:cubicBezTo>
                  <a:cubicBezTo>
                    <a:pt x="2816229" y="6839892"/>
                    <a:pt x="2811466" y="6849070"/>
                    <a:pt x="2806703" y="6856412"/>
                  </a:cubicBezTo>
                  <a:cubicBezTo>
                    <a:pt x="2798766" y="6856412"/>
                    <a:pt x="2789241" y="6856412"/>
                    <a:pt x="2781303" y="6856412"/>
                  </a:cubicBezTo>
                  <a:cubicBezTo>
                    <a:pt x="2895604" y="6738937"/>
                    <a:pt x="3008317" y="6623298"/>
                    <a:pt x="3122616" y="6505823"/>
                  </a:cubicBezTo>
                  <a:cubicBezTo>
                    <a:pt x="3124204" y="6505823"/>
                    <a:pt x="3125792" y="6505823"/>
                    <a:pt x="3138492" y="6503987"/>
                  </a:cubicBezTo>
                  <a:close/>
                  <a:moveTo>
                    <a:pt x="3300418" y="6489700"/>
                  </a:moveTo>
                  <a:cubicBezTo>
                    <a:pt x="3292480" y="6497035"/>
                    <a:pt x="3284543" y="6504369"/>
                    <a:pt x="3278192" y="6511703"/>
                  </a:cubicBezTo>
                  <a:cubicBezTo>
                    <a:pt x="3179768" y="6619883"/>
                    <a:pt x="3082929" y="6728064"/>
                    <a:pt x="2984504" y="6836244"/>
                  </a:cubicBezTo>
                  <a:cubicBezTo>
                    <a:pt x="2979742" y="6841745"/>
                    <a:pt x="2976567" y="6849079"/>
                    <a:pt x="2971803" y="6856413"/>
                  </a:cubicBezTo>
                  <a:cubicBezTo>
                    <a:pt x="2963866" y="6856413"/>
                    <a:pt x="2954342" y="6856413"/>
                    <a:pt x="2946404" y="6856413"/>
                  </a:cubicBezTo>
                  <a:cubicBezTo>
                    <a:pt x="3024192" y="6772069"/>
                    <a:pt x="3101979" y="6687725"/>
                    <a:pt x="3179768" y="6605215"/>
                  </a:cubicBezTo>
                  <a:cubicBezTo>
                    <a:pt x="3217868" y="6564876"/>
                    <a:pt x="3255967" y="6524538"/>
                    <a:pt x="3300418" y="6489700"/>
                  </a:cubicBezTo>
                  <a:close/>
                  <a:moveTo>
                    <a:pt x="2646369" y="6486525"/>
                  </a:moveTo>
                  <a:cubicBezTo>
                    <a:pt x="2641607" y="6492019"/>
                    <a:pt x="2636843" y="6497512"/>
                    <a:pt x="2632081" y="6503005"/>
                  </a:cubicBezTo>
                  <a:cubicBezTo>
                    <a:pt x="2513019" y="6611042"/>
                    <a:pt x="2395543" y="6717247"/>
                    <a:pt x="2278068" y="6825284"/>
                  </a:cubicBezTo>
                  <a:cubicBezTo>
                    <a:pt x="2266956" y="6834440"/>
                    <a:pt x="2257431" y="6845426"/>
                    <a:pt x="2247906" y="6856413"/>
                  </a:cubicBezTo>
                  <a:cubicBezTo>
                    <a:pt x="2235206" y="6856413"/>
                    <a:pt x="2222506" y="6856413"/>
                    <a:pt x="2209806" y="6856413"/>
                  </a:cubicBezTo>
                  <a:cubicBezTo>
                    <a:pt x="2309819" y="6770350"/>
                    <a:pt x="2408244" y="6682456"/>
                    <a:pt x="2508257" y="6596393"/>
                  </a:cubicBezTo>
                  <a:cubicBezTo>
                    <a:pt x="2552707" y="6557939"/>
                    <a:pt x="2598744" y="6519486"/>
                    <a:pt x="2646369" y="6486525"/>
                  </a:cubicBezTo>
                  <a:close/>
                  <a:moveTo>
                    <a:pt x="11250612" y="6475412"/>
                  </a:moveTo>
                  <a:cubicBezTo>
                    <a:pt x="11256962" y="6479076"/>
                    <a:pt x="11263312" y="6480907"/>
                    <a:pt x="11269662" y="6484571"/>
                  </a:cubicBezTo>
                  <a:cubicBezTo>
                    <a:pt x="11479212" y="6605465"/>
                    <a:pt x="11688762" y="6726359"/>
                    <a:pt x="11899900" y="6847254"/>
                  </a:cubicBezTo>
                  <a:cubicBezTo>
                    <a:pt x="11904662" y="6849085"/>
                    <a:pt x="11907838" y="6852749"/>
                    <a:pt x="11912600" y="6856412"/>
                  </a:cubicBezTo>
                  <a:cubicBezTo>
                    <a:pt x="11895138" y="6856412"/>
                    <a:pt x="11879262" y="6856412"/>
                    <a:pt x="11861800" y="6856412"/>
                  </a:cubicBezTo>
                  <a:cubicBezTo>
                    <a:pt x="11852275" y="6849085"/>
                    <a:pt x="11844337" y="6841758"/>
                    <a:pt x="11833225" y="6834431"/>
                  </a:cubicBezTo>
                  <a:cubicBezTo>
                    <a:pt x="11647487" y="6722696"/>
                    <a:pt x="11463337" y="6610960"/>
                    <a:pt x="11277600" y="6499225"/>
                  </a:cubicBezTo>
                  <a:cubicBezTo>
                    <a:pt x="11268075" y="6493730"/>
                    <a:pt x="11258550" y="6486403"/>
                    <a:pt x="11250612" y="6475412"/>
                  </a:cubicBezTo>
                  <a:close/>
                  <a:moveTo>
                    <a:pt x="10493375" y="6380162"/>
                  </a:moveTo>
                  <a:cubicBezTo>
                    <a:pt x="10499725" y="6381994"/>
                    <a:pt x="10506075" y="6385657"/>
                    <a:pt x="10512425" y="6389321"/>
                  </a:cubicBezTo>
                  <a:cubicBezTo>
                    <a:pt x="10748962" y="6541355"/>
                    <a:pt x="10985500" y="6693388"/>
                    <a:pt x="11220450" y="6845422"/>
                  </a:cubicBezTo>
                  <a:cubicBezTo>
                    <a:pt x="11225212" y="6849085"/>
                    <a:pt x="11228388" y="6852749"/>
                    <a:pt x="11233150" y="6856412"/>
                  </a:cubicBezTo>
                  <a:cubicBezTo>
                    <a:pt x="11220450" y="6856412"/>
                    <a:pt x="11207750" y="6856412"/>
                    <a:pt x="11195050" y="6856412"/>
                  </a:cubicBezTo>
                  <a:cubicBezTo>
                    <a:pt x="11185525" y="6849085"/>
                    <a:pt x="11177588" y="6839927"/>
                    <a:pt x="11168062" y="6832600"/>
                  </a:cubicBezTo>
                  <a:cubicBezTo>
                    <a:pt x="10952162" y="6689725"/>
                    <a:pt x="10736262" y="6546850"/>
                    <a:pt x="10518775" y="6403975"/>
                  </a:cubicBezTo>
                  <a:cubicBezTo>
                    <a:pt x="10509250" y="6398480"/>
                    <a:pt x="10501312" y="6391153"/>
                    <a:pt x="10493375" y="6380162"/>
                  </a:cubicBezTo>
                  <a:close/>
                  <a:moveTo>
                    <a:pt x="1150946" y="6340722"/>
                  </a:moveTo>
                  <a:cubicBezTo>
                    <a:pt x="1139834" y="6346228"/>
                    <a:pt x="1128722" y="6353569"/>
                    <a:pt x="1119196" y="6359074"/>
                  </a:cubicBezTo>
                  <a:cubicBezTo>
                    <a:pt x="850909" y="6516901"/>
                    <a:pt x="584209" y="6674728"/>
                    <a:pt x="317509" y="6834390"/>
                  </a:cubicBezTo>
                  <a:cubicBezTo>
                    <a:pt x="306397" y="6839895"/>
                    <a:pt x="296872" y="6849071"/>
                    <a:pt x="285759" y="6856412"/>
                  </a:cubicBezTo>
                  <a:cubicBezTo>
                    <a:pt x="266709" y="6856412"/>
                    <a:pt x="247659" y="6856412"/>
                    <a:pt x="228609" y="6856412"/>
                  </a:cubicBezTo>
                  <a:cubicBezTo>
                    <a:pt x="234959" y="6850907"/>
                    <a:pt x="239722" y="6845401"/>
                    <a:pt x="246072" y="6841731"/>
                  </a:cubicBezTo>
                  <a:cubicBezTo>
                    <a:pt x="541347" y="6674728"/>
                    <a:pt x="836621" y="6509560"/>
                    <a:pt x="1131896" y="6342558"/>
                  </a:cubicBezTo>
                  <a:cubicBezTo>
                    <a:pt x="1136659" y="6340722"/>
                    <a:pt x="1143009" y="6338887"/>
                    <a:pt x="1150946" y="6340722"/>
                  </a:cubicBezTo>
                  <a:close/>
                  <a:moveTo>
                    <a:pt x="4260851" y="6326187"/>
                  </a:moveTo>
                  <a:cubicBezTo>
                    <a:pt x="4152905" y="6502317"/>
                    <a:pt x="4044955" y="6680282"/>
                    <a:pt x="3937006" y="6856412"/>
                  </a:cubicBezTo>
                  <a:cubicBezTo>
                    <a:pt x="3929069" y="6856412"/>
                    <a:pt x="3919542" y="6856412"/>
                    <a:pt x="3911606" y="6856412"/>
                  </a:cubicBezTo>
                  <a:cubicBezTo>
                    <a:pt x="4002093" y="6715141"/>
                    <a:pt x="4092580" y="6573870"/>
                    <a:pt x="4183068" y="6432599"/>
                  </a:cubicBezTo>
                  <a:cubicBezTo>
                    <a:pt x="4206875" y="6395905"/>
                    <a:pt x="4232277" y="6359212"/>
                    <a:pt x="4260851" y="6326187"/>
                  </a:cubicBezTo>
                  <a:close/>
                  <a:moveTo>
                    <a:pt x="4362452" y="6324600"/>
                  </a:moveTo>
                  <a:cubicBezTo>
                    <a:pt x="4356102" y="6333769"/>
                    <a:pt x="4352925" y="6344772"/>
                    <a:pt x="4346577" y="6353942"/>
                  </a:cubicBezTo>
                  <a:cubicBezTo>
                    <a:pt x="4256088" y="6509818"/>
                    <a:pt x="4165605" y="6665694"/>
                    <a:pt x="4075118" y="6821570"/>
                  </a:cubicBezTo>
                  <a:cubicBezTo>
                    <a:pt x="4068768" y="6832573"/>
                    <a:pt x="4064004" y="6845410"/>
                    <a:pt x="4057655" y="6856413"/>
                  </a:cubicBezTo>
                  <a:cubicBezTo>
                    <a:pt x="4051305" y="6856413"/>
                    <a:pt x="4044955" y="6856413"/>
                    <a:pt x="4038605" y="6856413"/>
                  </a:cubicBezTo>
                  <a:cubicBezTo>
                    <a:pt x="4097343" y="6755552"/>
                    <a:pt x="4157668" y="6654691"/>
                    <a:pt x="4217988" y="6553830"/>
                  </a:cubicBezTo>
                  <a:cubicBezTo>
                    <a:pt x="4264026" y="6476809"/>
                    <a:pt x="4310062" y="6399788"/>
                    <a:pt x="4362452" y="6324600"/>
                  </a:cubicBezTo>
                  <a:close/>
                  <a:moveTo>
                    <a:pt x="10074275" y="6270625"/>
                  </a:moveTo>
                  <a:cubicBezTo>
                    <a:pt x="10080625" y="6274286"/>
                    <a:pt x="10086975" y="6276117"/>
                    <a:pt x="10091738" y="6279778"/>
                  </a:cubicBezTo>
                  <a:cubicBezTo>
                    <a:pt x="10372725" y="6466498"/>
                    <a:pt x="10653712" y="6655049"/>
                    <a:pt x="10933112" y="6841769"/>
                  </a:cubicBezTo>
                  <a:cubicBezTo>
                    <a:pt x="10939462" y="6845430"/>
                    <a:pt x="10942638" y="6850921"/>
                    <a:pt x="10947400" y="6856413"/>
                  </a:cubicBezTo>
                  <a:cubicBezTo>
                    <a:pt x="10923588" y="6856413"/>
                    <a:pt x="10901362" y="6856413"/>
                    <a:pt x="10877550" y="6856413"/>
                  </a:cubicBezTo>
                  <a:cubicBezTo>
                    <a:pt x="10869612" y="6849091"/>
                    <a:pt x="10863262" y="6839938"/>
                    <a:pt x="10853738" y="6834446"/>
                  </a:cubicBezTo>
                  <a:cubicBezTo>
                    <a:pt x="10606088" y="6656879"/>
                    <a:pt x="10358438" y="6479312"/>
                    <a:pt x="10109200" y="6303576"/>
                  </a:cubicBezTo>
                  <a:cubicBezTo>
                    <a:pt x="10096500" y="6294423"/>
                    <a:pt x="10085388" y="6285270"/>
                    <a:pt x="10074275" y="6270625"/>
                  </a:cubicBezTo>
                  <a:close/>
                  <a:moveTo>
                    <a:pt x="804870" y="6158161"/>
                  </a:moveTo>
                  <a:cubicBezTo>
                    <a:pt x="536583" y="6297696"/>
                    <a:pt x="268295" y="6439066"/>
                    <a:pt x="8" y="6578600"/>
                  </a:cubicBezTo>
                  <a:cubicBezTo>
                    <a:pt x="8" y="6569420"/>
                    <a:pt x="8" y="6558404"/>
                    <a:pt x="8" y="6549225"/>
                  </a:cubicBezTo>
                  <a:cubicBezTo>
                    <a:pt x="11120" y="6545553"/>
                    <a:pt x="22233" y="6541881"/>
                    <a:pt x="33345" y="6536373"/>
                  </a:cubicBezTo>
                  <a:cubicBezTo>
                    <a:pt x="279408" y="6413362"/>
                    <a:pt x="527058" y="6288516"/>
                    <a:pt x="773120" y="6163669"/>
                  </a:cubicBezTo>
                  <a:cubicBezTo>
                    <a:pt x="782645" y="6159997"/>
                    <a:pt x="792170" y="6156325"/>
                    <a:pt x="804870" y="6158161"/>
                  </a:cubicBezTo>
                  <a:close/>
                  <a:moveTo>
                    <a:pt x="10933112" y="6099175"/>
                  </a:moveTo>
                  <a:cubicBezTo>
                    <a:pt x="11353800" y="6322966"/>
                    <a:pt x="11772900" y="6544923"/>
                    <a:pt x="12192000" y="6768713"/>
                  </a:cubicBezTo>
                  <a:cubicBezTo>
                    <a:pt x="12192000" y="6774216"/>
                    <a:pt x="12192000" y="6777885"/>
                    <a:pt x="12192000" y="6783388"/>
                  </a:cubicBezTo>
                  <a:cubicBezTo>
                    <a:pt x="12182475" y="6779720"/>
                    <a:pt x="12172950" y="6777885"/>
                    <a:pt x="12165012" y="6774216"/>
                  </a:cubicBezTo>
                  <a:cubicBezTo>
                    <a:pt x="11761787" y="6555929"/>
                    <a:pt x="11356975" y="6337641"/>
                    <a:pt x="10953750" y="6119353"/>
                  </a:cubicBezTo>
                  <a:cubicBezTo>
                    <a:pt x="10945812" y="6115684"/>
                    <a:pt x="10937875" y="6110181"/>
                    <a:pt x="10933112" y="6099175"/>
                  </a:cubicBezTo>
                  <a:close/>
                  <a:moveTo>
                    <a:pt x="7307262" y="6096000"/>
                  </a:moveTo>
                  <a:cubicBezTo>
                    <a:pt x="7431087" y="6350693"/>
                    <a:pt x="7553325" y="6603553"/>
                    <a:pt x="7677150" y="6856413"/>
                  </a:cubicBezTo>
                  <a:cubicBezTo>
                    <a:pt x="7669212" y="6856413"/>
                    <a:pt x="7659687" y="6856413"/>
                    <a:pt x="7651750" y="6856413"/>
                  </a:cubicBezTo>
                  <a:cubicBezTo>
                    <a:pt x="7591425" y="6724486"/>
                    <a:pt x="7531100" y="6594391"/>
                    <a:pt x="7470774" y="6462464"/>
                  </a:cubicBezTo>
                  <a:cubicBezTo>
                    <a:pt x="7418387" y="6352525"/>
                    <a:pt x="7367587" y="6240754"/>
                    <a:pt x="7315199" y="6130814"/>
                  </a:cubicBezTo>
                  <a:cubicBezTo>
                    <a:pt x="7310437" y="6119820"/>
                    <a:pt x="7307262" y="6110659"/>
                    <a:pt x="7307262" y="6096000"/>
                  </a:cubicBezTo>
                  <a:close/>
                  <a:moveTo>
                    <a:pt x="6799262" y="6064250"/>
                  </a:moveTo>
                  <a:cubicBezTo>
                    <a:pt x="6802437" y="6071585"/>
                    <a:pt x="6805612" y="6080754"/>
                    <a:pt x="6807199" y="6089922"/>
                  </a:cubicBezTo>
                  <a:cubicBezTo>
                    <a:pt x="6880224" y="6331972"/>
                    <a:pt x="6951662" y="6575856"/>
                    <a:pt x="7023100" y="6819739"/>
                  </a:cubicBezTo>
                  <a:cubicBezTo>
                    <a:pt x="7026275" y="6832575"/>
                    <a:pt x="7031037" y="6843577"/>
                    <a:pt x="7035800" y="6856413"/>
                  </a:cubicBezTo>
                  <a:cubicBezTo>
                    <a:pt x="7027862" y="6856413"/>
                    <a:pt x="7018337" y="6856413"/>
                    <a:pt x="7010400" y="6856413"/>
                  </a:cubicBezTo>
                  <a:cubicBezTo>
                    <a:pt x="6994525" y="6795901"/>
                    <a:pt x="6980237" y="6735388"/>
                    <a:pt x="6962775" y="6674876"/>
                  </a:cubicBezTo>
                  <a:cubicBezTo>
                    <a:pt x="6907212" y="6471334"/>
                    <a:pt x="6851649" y="6269626"/>
                    <a:pt x="6799262" y="6064250"/>
                  </a:cubicBezTo>
                  <a:close/>
                  <a:moveTo>
                    <a:pt x="5880100" y="6051550"/>
                  </a:moveTo>
                  <a:cubicBezTo>
                    <a:pt x="5876925" y="6106552"/>
                    <a:pt x="5873751" y="6159721"/>
                    <a:pt x="5870575" y="6214723"/>
                  </a:cubicBezTo>
                  <a:cubicBezTo>
                    <a:pt x="5856288" y="6427397"/>
                    <a:pt x="5843588" y="6641905"/>
                    <a:pt x="5829300" y="6856413"/>
                  </a:cubicBezTo>
                  <a:cubicBezTo>
                    <a:pt x="5822950" y="6856413"/>
                    <a:pt x="5816600" y="6856413"/>
                    <a:pt x="5810250" y="6856413"/>
                  </a:cubicBezTo>
                  <a:cubicBezTo>
                    <a:pt x="5816600" y="6790411"/>
                    <a:pt x="5822950" y="6722575"/>
                    <a:pt x="5829300" y="6656573"/>
                  </a:cubicBezTo>
                  <a:cubicBezTo>
                    <a:pt x="5843588" y="6473232"/>
                    <a:pt x="5857875" y="6289892"/>
                    <a:pt x="5873751" y="6106552"/>
                  </a:cubicBezTo>
                  <a:cubicBezTo>
                    <a:pt x="5873751" y="6088218"/>
                    <a:pt x="5873751" y="6069884"/>
                    <a:pt x="5880100" y="6051550"/>
                  </a:cubicBezTo>
                  <a:close/>
                  <a:moveTo>
                    <a:pt x="8524875" y="6005512"/>
                  </a:moveTo>
                  <a:cubicBezTo>
                    <a:pt x="8531225" y="6011014"/>
                    <a:pt x="8537575" y="6014681"/>
                    <a:pt x="8542337" y="6020183"/>
                  </a:cubicBezTo>
                  <a:cubicBezTo>
                    <a:pt x="8813800" y="6293425"/>
                    <a:pt x="9085262" y="6566666"/>
                    <a:pt x="9355138" y="6839908"/>
                  </a:cubicBezTo>
                  <a:cubicBezTo>
                    <a:pt x="9359900" y="6843575"/>
                    <a:pt x="9363075" y="6850911"/>
                    <a:pt x="9366250" y="6856412"/>
                  </a:cubicBezTo>
                  <a:cubicBezTo>
                    <a:pt x="9353550" y="6856412"/>
                    <a:pt x="9340850" y="6856412"/>
                    <a:pt x="9328150" y="6856412"/>
                  </a:cubicBezTo>
                  <a:cubicBezTo>
                    <a:pt x="9280525" y="6805065"/>
                    <a:pt x="9232900" y="6751884"/>
                    <a:pt x="9183687" y="6700536"/>
                  </a:cubicBezTo>
                  <a:cubicBezTo>
                    <a:pt x="8966200" y="6473140"/>
                    <a:pt x="8750300" y="6247579"/>
                    <a:pt x="8532812" y="6023851"/>
                  </a:cubicBezTo>
                  <a:cubicBezTo>
                    <a:pt x="8529637" y="6018349"/>
                    <a:pt x="8523287" y="6016515"/>
                    <a:pt x="8520112" y="6012848"/>
                  </a:cubicBezTo>
                  <a:cubicBezTo>
                    <a:pt x="8521700" y="6011014"/>
                    <a:pt x="8523287" y="6009180"/>
                    <a:pt x="8524875" y="6005512"/>
                  </a:cubicBezTo>
                  <a:close/>
                  <a:moveTo>
                    <a:pt x="6532562" y="5986462"/>
                  </a:moveTo>
                  <a:cubicBezTo>
                    <a:pt x="6540500" y="6028586"/>
                    <a:pt x="6550025" y="6072542"/>
                    <a:pt x="6559550" y="6114665"/>
                  </a:cubicBezTo>
                  <a:cubicBezTo>
                    <a:pt x="6605587" y="6356420"/>
                    <a:pt x="6653212" y="6598174"/>
                    <a:pt x="6700837" y="6839929"/>
                  </a:cubicBezTo>
                  <a:cubicBezTo>
                    <a:pt x="6702425" y="6845423"/>
                    <a:pt x="6704012" y="6850918"/>
                    <a:pt x="6705600" y="6856412"/>
                  </a:cubicBezTo>
                  <a:cubicBezTo>
                    <a:pt x="6697662" y="6856412"/>
                    <a:pt x="6688137" y="6856412"/>
                    <a:pt x="6680200" y="6856412"/>
                  </a:cubicBezTo>
                  <a:cubicBezTo>
                    <a:pt x="6664325" y="6763007"/>
                    <a:pt x="6648450" y="6669602"/>
                    <a:pt x="6632575" y="6576197"/>
                  </a:cubicBezTo>
                  <a:cubicBezTo>
                    <a:pt x="6597650" y="6385723"/>
                    <a:pt x="6562725" y="6195250"/>
                    <a:pt x="6529387" y="6004777"/>
                  </a:cubicBezTo>
                  <a:cubicBezTo>
                    <a:pt x="6527800" y="5999283"/>
                    <a:pt x="6527800" y="5991957"/>
                    <a:pt x="6532562" y="5986462"/>
                  </a:cubicBezTo>
                  <a:close/>
                  <a:moveTo>
                    <a:pt x="11398250" y="5967412"/>
                  </a:moveTo>
                  <a:cubicBezTo>
                    <a:pt x="11663362" y="6084568"/>
                    <a:pt x="11926888" y="6203555"/>
                    <a:pt x="12192000" y="6320711"/>
                  </a:cubicBezTo>
                  <a:cubicBezTo>
                    <a:pt x="12192000" y="6329864"/>
                    <a:pt x="12192000" y="6340847"/>
                    <a:pt x="12192000" y="6350000"/>
                  </a:cubicBezTo>
                  <a:cubicBezTo>
                    <a:pt x="12142788" y="6328033"/>
                    <a:pt x="12093575" y="6306067"/>
                    <a:pt x="12044362" y="6284100"/>
                  </a:cubicBezTo>
                  <a:cubicBezTo>
                    <a:pt x="11837988" y="6185249"/>
                    <a:pt x="11630025" y="6086399"/>
                    <a:pt x="11423650" y="5989379"/>
                  </a:cubicBezTo>
                  <a:cubicBezTo>
                    <a:pt x="11414125" y="5983887"/>
                    <a:pt x="11404600" y="5978396"/>
                    <a:pt x="11398250" y="5967412"/>
                  </a:cubicBezTo>
                  <a:close/>
                  <a:moveTo>
                    <a:pt x="3606809" y="5886450"/>
                  </a:moveTo>
                  <a:cubicBezTo>
                    <a:pt x="3556009" y="5935957"/>
                    <a:pt x="3506797" y="5987297"/>
                    <a:pt x="3455998" y="6036804"/>
                  </a:cubicBezTo>
                  <a:cubicBezTo>
                    <a:pt x="3186124" y="6304506"/>
                    <a:pt x="2917835" y="6570375"/>
                    <a:pt x="2647961" y="6838077"/>
                  </a:cubicBezTo>
                  <a:cubicBezTo>
                    <a:pt x="2643199" y="6843578"/>
                    <a:pt x="2640023" y="6850912"/>
                    <a:pt x="2635261" y="6856413"/>
                  </a:cubicBezTo>
                  <a:cubicBezTo>
                    <a:pt x="2622561" y="6856413"/>
                    <a:pt x="2609860" y="6856413"/>
                    <a:pt x="2597161" y="6856413"/>
                  </a:cubicBezTo>
                  <a:cubicBezTo>
                    <a:pt x="2649549" y="6805073"/>
                    <a:pt x="2700348" y="6751899"/>
                    <a:pt x="2752735" y="6700559"/>
                  </a:cubicBezTo>
                  <a:cubicBezTo>
                    <a:pt x="3025786" y="6436524"/>
                    <a:pt x="3300424" y="6170655"/>
                    <a:pt x="3575059" y="5904786"/>
                  </a:cubicBezTo>
                  <a:cubicBezTo>
                    <a:pt x="3584585" y="5897452"/>
                    <a:pt x="3594109" y="5888284"/>
                    <a:pt x="3606809" y="5886450"/>
                  </a:cubicBezTo>
                  <a:close/>
                  <a:moveTo>
                    <a:pt x="7940675" y="5735637"/>
                  </a:moveTo>
                  <a:cubicBezTo>
                    <a:pt x="7945437" y="5741140"/>
                    <a:pt x="7951787" y="5744809"/>
                    <a:pt x="7956550" y="5750312"/>
                  </a:cubicBezTo>
                  <a:cubicBezTo>
                    <a:pt x="8266112" y="6113509"/>
                    <a:pt x="8575675" y="6474872"/>
                    <a:pt x="8883650" y="6836235"/>
                  </a:cubicBezTo>
                  <a:cubicBezTo>
                    <a:pt x="8888412" y="6841738"/>
                    <a:pt x="8891588" y="6849075"/>
                    <a:pt x="8896350" y="6856412"/>
                  </a:cubicBezTo>
                  <a:cubicBezTo>
                    <a:pt x="8878888" y="6856412"/>
                    <a:pt x="8863012" y="6856412"/>
                    <a:pt x="8845550" y="6856412"/>
                  </a:cubicBezTo>
                  <a:cubicBezTo>
                    <a:pt x="8839200" y="6845406"/>
                    <a:pt x="8832850" y="6834400"/>
                    <a:pt x="8824912" y="6825229"/>
                  </a:cubicBezTo>
                  <a:cubicBezTo>
                    <a:pt x="8534400" y="6469369"/>
                    <a:pt x="8243887" y="6115343"/>
                    <a:pt x="7953375" y="5761318"/>
                  </a:cubicBezTo>
                  <a:cubicBezTo>
                    <a:pt x="7948612" y="5753981"/>
                    <a:pt x="7942262" y="5746643"/>
                    <a:pt x="7940675" y="5735637"/>
                  </a:cubicBezTo>
                  <a:close/>
                  <a:moveTo>
                    <a:pt x="11734800" y="5732462"/>
                  </a:moveTo>
                  <a:cubicBezTo>
                    <a:pt x="11887200" y="5792833"/>
                    <a:pt x="12039600" y="5851374"/>
                    <a:pt x="12192000" y="5909915"/>
                  </a:cubicBezTo>
                  <a:cubicBezTo>
                    <a:pt x="12192000" y="5915403"/>
                    <a:pt x="12192000" y="5919062"/>
                    <a:pt x="12192000" y="5924550"/>
                  </a:cubicBezTo>
                  <a:cubicBezTo>
                    <a:pt x="12177712" y="5919062"/>
                    <a:pt x="12161838" y="5915403"/>
                    <a:pt x="12147550" y="5909915"/>
                  </a:cubicBezTo>
                  <a:cubicBezTo>
                    <a:pt x="12015788" y="5856862"/>
                    <a:pt x="11885612" y="5803809"/>
                    <a:pt x="11755438" y="5750756"/>
                  </a:cubicBezTo>
                  <a:cubicBezTo>
                    <a:pt x="11749088" y="5747098"/>
                    <a:pt x="11741150" y="5743439"/>
                    <a:pt x="11734800" y="5732462"/>
                  </a:cubicBezTo>
                  <a:close/>
                  <a:moveTo>
                    <a:pt x="1017596" y="5686425"/>
                  </a:moveTo>
                  <a:cubicBezTo>
                    <a:pt x="1009659" y="5691923"/>
                    <a:pt x="1001722" y="5695589"/>
                    <a:pt x="993784" y="5699254"/>
                  </a:cubicBezTo>
                  <a:cubicBezTo>
                    <a:pt x="671521" y="5842207"/>
                    <a:pt x="349259" y="5985159"/>
                    <a:pt x="26997" y="6129944"/>
                  </a:cubicBezTo>
                  <a:cubicBezTo>
                    <a:pt x="19059" y="6133610"/>
                    <a:pt x="9534" y="6135443"/>
                    <a:pt x="9" y="6137275"/>
                  </a:cubicBezTo>
                  <a:cubicBezTo>
                    <a:pt x="9" y="6129944"/>
                    <a:pt x="9" y="6122613"/>
                    <a:pt x="9" y="6115283"/>
                  </a:cubicBezTo>
                  <a:cubicBezTo>
                    <a:pt x="150822" y="6051137"/>
                    <a:pt x="300047" y="5985159"/>
                    <a:pt x="450859" y="5921014"/>
                  </a:cubicBezTo>
                  <a:cubicBezTo>
                    <a:pt x="630247" y="5844039"/>
                    <a:pt x="809634" y="5768898"/>
                    <a:pt x="989022" y="5691923"/>
                  </a:cubicBezTo>
                  <a:cubicBezTo>
                    <a:pt x="998547" y="5688258"/>
                    <a:pt x="1006484" y="5686425"/>
                    <a:pt x="1017596" y="5686425"/>
                  </a:cubicBezTo>
                  <a:close/>
                  <a:moveTo>
                    <a:pt x="7453312" y="5661025"/>
                  </a:moveTo>
                  <a:cubicBezTo>
                    <a:pt x="7712074" y="6058877"/>
                    <a:pt x="7970837" y="6458562"/>
                    <a:pt x="8229600" y="6856413"/>
                  </a:cubicBezTo>
                  <a:cubicBezTo>
                    <a:pt x="8216900" y="6856413"/>
                    <a:pt x="8204200" y="6856413"/>
                    <a:pt x="8191500" y="6856413"/>
                  </a:cubicBezTo>
                  <a:cubicBezTo>
                    <a:pt x="8139112" y="6772076"/>
                    <a:pt x="8088312" y="6687739"/>
                    <a:pt x="8035925" y="6603402"/>
                  </a:cubicBezTo>
                  <a:cubicBezTo>
                    <a:pt x="7845425" y="6300888"/>
                    <a:pt x="7654924" y="5996541"/>
                    <a:pt x="7464424" y="5694027"/>
                  </a:cubicBezTo>
                  <a:cubicBezTo>
                    <a:pt x="7458074" y="5684860"/>
                    <a:pt x="7453312" y="5673859"/>
                    <a:pt x="7453312" y="5661025"/>
                  </a:cubicBezTo>
                  <a:close/>
                  <a:moveTo>
                    <a:pt x="4375153" y="5632694"/>
                  </a:moveTo>
                  <a:cubicBezTo>
                    <a:pt x="4330701" y="5691315"/>
                    <a:pt x="4284663" y="5749937"/>
                    <a:pt x="4240214" y="5808558"/>
                  </a:cubicBezTo>
                  <a:cubicBezTo>
                    <a:pt x="3978288" y="6151126"/>
                    <a:pt x="3716349" y="6493693"/>
                    <a:pt x="3454414" y="6836261"/>
                  </a:cubicBezTo>
                  <a:cubicBezTo>
                    <a:pt x="3449651" y="6841757"/>
                    <a:pt x="3446476" y="6849085"/>
                    <a:pt x="3441712" y="6856412"/>
                  </a:cubicBezTo>
                  <a:cubicBezTo>
                    <a:pt x="3422663" y="6856412"/>
                    <a:pt x="3403613" y="6856412"/>
                    <a:pt x="3384565" y="6856412"/>
                  </a:cubicBezTo>
                  <a:cubicBezTo>
                    <a:pt x="3403613" y="6830765"/>
                    <a:pt x="3421077" y="6805119"/>
                    <a:pt x="3440126" y="6781304"/>
                  </a:cubicBezTo>
                  <a:cubicBezTo>
                    <a:pt x="3746513" y="6400266"/>
                    <a:pt x="4052901" y="6019228"/>
                    <a:pt x="4360865" y="5640022"/>
                  </a:cubicBezTo>
                  <a:cubicBezTo>
                    <a:pt x="4364040" y="5634526"/>
                    <a:pt x="4367216" y="5630862"/>
                    <a:pt x="4375153" y="5632694"/>
                  </a:cubicBezTo>
                  <a:close/>
                  <a:moveTo>
                    <a:pt x="7661275" y="5616575"/>
                  </a:moveTo>
                  <a:cubicBezTo>
                    <a:pt x="7667625" y="5623912"/>
                    <a:pt x="7673975" y="5629414"/>
                    <a:pt x="7678737" y="5636750"/>
                  </a:cubicBezTo>
                  <a:cubicBezTo>
                    <a:pt x="7981950" y="6034745"/>
                    <a:pt x="8285162" y="6432741"/>
                    <a:pt x="8588375" y="6830736"/>
                  </a:cubicBezTo>
                  <a:cubicBezTo>
                    <a:pt x="8594725" y="6838072"/>
                    <a:pt x="8599488" y="6847243"/>
                    <a:pt x="8604250" y="6856413"/>
                  </a:cubicBezTo>
                  <a:cubicBezTo>
                    <a:pt x="8586788" y="6856413"/>
                    <a:pt x="8570912" y="6856413"/>
                    <a:pt x="8553450" y="6856413"/>
                  </a:cubicBezTo>
                  <a:cubicBezTo>
                    <a:pt x="8491538" y="6770211"/>
                    <a:pt x="8429625" y="6682176"/>
                    <a:pt x="8367712" y="6597808"/>
                  </a:cubicBezTo>
                  <a:cubicBezTo>
                    <a:pt x="8137525" y="6280512"/>
                    <a:pt x="7905750" y="5963216"/>
                    <a:pt x="7673975" y="5647755"/>
                  </a:cubicBezTo>
                  <a:cubicBezTo>
                    <a:pt x="7669212" y="5638584"/>
                    <a:pt x="7662862" y="5629414"/>
                    <a:pt x="7661275" y="5616575"/>
                  </a:cubicBezTo>
                  <a:close/>
                  <a:moveTo>
                    <a:pt x="8945562" y="5602287"/>
                  </a:moveTo>
                  <a:cubicBezTo>
                    <a:pt x="8953500" y="5607788"/>
                    <a:pt x="8963025" y="5611455"/>
                    <a:pt x="8970962" y="5618789"/>
                  </a:cubicBezTo>
                  <a:cubicBezTo>
                    <a:pt x="9536112" y="6023996"/>
                    <a:pt x="10099675" y="6431036"/>
                    <a:pt x="10664825" y="6836244"/>
                  </a:cubicBezTo>
                  <a:cubicBezTo>
                    <a:pt x="10672762" y="6841744"/>
                    <a:pt x="10679112" y="6849078"/>
                    <a:pt x="10687050" y="6856412"/>
                  </a:cubicBezTo>
                  <a:cubicBezTo>
                    <a:pt x="10666412" y="6856412"/>
                    <a:pt x="10644188" y="6856412"/>
                    <a:pt x="10623550" y="6856412"/>
                  </a:cubicBezTo>
                  <a:cubicBezTo>
                    <a:pt x="10494962" y="6761069"/>
                    <a:pt x="10366375" y="6663893"/>
                    <a:pt x="10237787" y="6568550"/>
                  </a:cubicBezTo>
                  <a:cubicBezTo>
                    <a:pt x="9815512" y="6255019"/>
                    <a:pt x="9393237" y="5943321"/>
                    <a:pt x="8972550" y="5629790"/>
                  </a:cubicBezTo>
                  <a:cubicBezTo>
                    <a:pt x="8961437" y="5622456"/>
                    <a:pt x="8951912" y="5615122"/>
                    <a:pt x="8945562" y="5602287"/>
                  </a:cubicBezTo>
                  <a:close/>
                  <a:moveTo>
                    <a:pt x="8385175" y="5507037"/>
                  </a:moveTo>
                  <a:cubicBezTo>
                    <a:pt x="8391525" y="5510704"/>
                    <a:pt x="8399462" y="5516204"/>
                    <a:pt x="8405812" y="5521704"/>
                  </a:cubicBezTo>
                  <a:cubicBezTo>
                    <a:pt x="8924925" y="5963551"/>
                    <a:pt x="9445625" y="6405398"/>
                    <a:pt x="9966325" y="6847245"/>
                  </a:cubicBezTo>
                  <a:cubicBezTo>
                    <a:pt x="9969500" y="6850912"/>
                    <a:pt x="9972675" y="6852745"/>
                    <a:pt x="9975850" y="6856412"/>
                  </a:cubicBezTo>
                  <a:cubicBezTo>
                    <a:pt x="9945688" y="6856412"/>
                    <a:pt x="9917112" y="6856412"/>
                    <a:pt x="9886950" y="6856412"/>
                  </a:cubicBezTo>
                  <a:cubicBezTo>
                    <a:pt x="9840912" y="6812411"/>
                    <a:pt x="9794875" y="6768409"/>
                    <a:pt x="9747250" y="6726242"/>
                  </a:cubicBezTo>
                  <a:cubicBezTo>
                    <a:pt x="9301162" y="6330229"/>
                    <a:pt x="8855075" y="5934217"/>
                    <a:pt x="8410575" y="5538205"/>
                  </a:cubicBezTo>
                  <a:cubicBezTo>
                    <a:pt x="8401050" y="5529038"/>
                    <a:pt x="8391525" y="5519871"/>
                    <a:pt x="8385175" y="5507037"/>
                  </a:cubicBezTo>
                  <a:close/>
                  <a:moveTo>
                    <a:pt x="11539537" y="5478462"/>
                  </a:moveTo>
                  <a:cubicBezTo>
                    <a:pt x="11757025" y="5555139"/>
                    <a:pt x="11974512" y="5633641"/>
                    <a:pt x="12192000" y="5712143"/>
                  </a:cubicBezTo>
                  <a:cubicBezTo>
                    <a:pt x="12192000" y="5719445"/>
                    <a:pt x="12192000" y="5726748"/>
                    <a:pt x="12192000" y="5734050"/>
                  </a:cubicBezTo>
                  <a:cubicBezTo>
                    <a:pt x="12066587" y="5686584"/>
                    <a:pt x="11941175" y="5639118"/>
                    <a:pt x="11815762" y="5591651"/>
                  </a:cubicBezTo>
                  <a:cubicBezTo>
                    <a:pt x="11723687" y="5556964"/>
                    <a:pt x="11630025" y="5520452"/>
                    <a:pt x="11539537" y="5478462"/>
                  </a:cubicBezTo>
                  <a:close/>
                  <a:moveTo>
                    <a:pt x="3549666" y="5461000"/>
                  </a:moveTo>
                  <a:cubicBezTo>
                    <a:pt x="3478228" y="5517844"/>
                    <a:pt x="3406793" y="5576521"/>
                    <a:pt x="3335355" y="5633364"/>
                  </a:cubicBezTo>
                  <a:cubicBezTo>
                    <a:pt x="2835291" y="6034935"/>
                    <a:pt x="2336817" y="6434672"/>
                    <a:pt x="1836751" y="6836243"/>
                  </a:cubicBezTo>
                  <a:cubicBezTo>
                    <a:pt x="1830401" y="6841744"/>
                    <a:pt x="1822464" y="6849079"/>
                    <a:pt x="1816114" y="6856413"/>
                  </a:cubicBezTo>
                  <a:cubicBezTo>
                    <a:pt x="1790714" y="6856413"/>
                    <a:pt x="1765314" y="6856413"/>
                    <a:pt x="1739914" y="6856413"/>
                  </a:cubicBezTo>
                  <a:cubicBezTo>
                    <a:pt x="1801826" y="6806904"/>
                    <a:pt x="1862151" y="6757396"/>
                    <a:pt x="1924064" y="6709721"/>
                  </a:cubicBezTo>
                  <a:cubicBezTo>
                    <a:pt x="2454291" y="6298981"/>
                    <a:pt x="2984516" y="5888242"/>
                    <a:pt x="3514742" y="5477503"/>
                  </a:cubicBezTo>
                  <a:cubicBezTo>
                    <a:pt x="3525853" y="5468335"/>
                    <a:pt x="3535379" y="5462834"/>
                    <a:pt x="3549666" y="5461000"/>
                  </a:cubicBezTo>
                  <a:close/>
                  <a:moveTo>
                    <a:pt x="684219" y="5461000"/>
                  </a:moveTo>
                  <a:cubicBezTo>
                    <a:pt x="684219" y="5464679"/>
                    <a:pt x="685806" y="5466518"/>
                    <a:pt x="685806" y="5468357"/>
                  </a:cubicBezTo>
                  <a:cubicBezTo>
                    <a:pt x="669931" y="5473875"/>
                    <a:pt x="654056" y="5481233"/>
                    <a:pt x="638181" y="5486751"/>
                  </a:cubicBezTo>
                  <a:cubicBezTo>
                    <a:pt x="436569" y="5564002"/>
                    <a:pt x="234957" y="5641253"/>
                    <a:pt x="33344" y="5718504"/>
                  </a:cubicBezTo>
                  <a:cubicBezTo>
                    <a:pt x="22232" y="5722182"/>
                    <a:pt x="11119" y="5724022"/>
                    <a:pt x="7" y="5727700"/>
                  </a:cubicBezTo>
                  <a:cubicBezTo>
                    <a:pt x="7" y="5720343"/>
                    <a:pt x="7" y="5712986"/>
                    <a:pt x="7" y="5705629"/>
                  </a:cubicBezTo>
                  <a:cubicBezTo>
                    <a:pt x="228607" y="5624699"/>
                    <a:pt x="455619" y="5543769"/>
                    <a:pt x="684219" y="5461000"/>
                  </a:cubicBezTo>
                  <a:close/>
                  <a:moveTo>
                    <a:pt x="10445750" y="5373687"/>
                  </a:moveTo>
                  <a:cubicBezTo>
                    <a:pt x="10455275" y="5379189"/>
                    <a:pt x="10466388" y="5382857"/>
                    <a:pt x="10477500" y="5386525"/>
                  </a:cubicBezTo>
                  <a:cubicBezTo>
                    <a:pt x="11037888" y="5626783"/>
                    <a:pt x="11599862" y="5867041"/>
                    <a:pt x="12161838" y="6105465"/>
                  </a:cubicBezTo>
                  <a:cubicBezTo>
                    <a:pt x="12171362" y="6110968"/>
                    <a:pt x="12182475" y="6112802"/>
                    <a:pt x="12192000" y="6116470"/>
                  </a:cubicBezTo>
                  <a:cubicBezTo>
                    <a:pt x="12192000" y="6129308"/>
                    <a:pt x="12192000" y="6140312"/>
                    <a:pt x="12192000" y="6153150"/>
                  </a:cubicBezTo>
                  <a:cubicBezTo>
                    <a:pt x="11984038" y="6061449"/>
                    <a:pt x="11777662" y="5971581"/>
                    <a:pt x="11569700" y="5879880"/>
                  </a:cubicBezTo>
                  <a:cubicBezTo>
                    <a:pt x="11204575" y="5718485"/>
                    <a:pt x="10841038" y="5557090"/>
                    <a:pt x="10475912" y="5395696"/>
                  </a:cubicBezTo>
                  <a:cubicBezTo>
                    <a:pt x="10464800" y="5390194"/>
                    <a:pt x="10453688" y="5384691"/>
                    <a:pt x="10445750" y="5373687"/>
                  </a:cubicBezTo>
                  <a:close/>
                  <a:moveTo>
                    <a:pt x="3562367" y="5343525"/>
                  </a:moveTo>
                  <a:cubicBezTo>
                    <a:pt x="3552839" y="5350860"/>
                    <a:pt x="3544902" y="5356362"/>
                    <a:pt x="3535379" y="5363697"/>
                  </a:cubicBezTo>
                  <a:cubicBezTo>
                    <a:pt x="2887678" y="5853323"/>
                    <a:pt x="2239980" y="6344782"/>
                    <a:pt x="1592276" y="6834408"/>
                  </a:cubicBezTo>
                  <a:cubicBezTo>
                    <a:pt x="1584338" y="6839909"/>
                    <a:pt x="1576401" y="6849078"/>
                    <a:pt x="1568464" y="6856413"/>
                  </a:cubicBezTo>
                  <a:cubicBezTo>
                    <a:pt x="1544651" y="6856413"/>
                    <a:pt x="1522426" y="6856413"/>
                    <a:pt x="1498613" y="6856413"/>
                  </a:cubicBezTo>
                  <a:cubicBezTo>
                    <a:pt x="1681176" y="6720712"/>
                    <a:pt x="1865326" y="6585010"/>
                    <a:pt x="2047888" y="6449309"/>
                  </a:cubicBezTo>
                  <a:cubicBezTo>
                    <a:pt x="2541603" y="6084382"/>
                    <a:pt x="3033729" y="5721289"/>
                    <a:pt x="3527440" y="5358196"/>
                  </a:cubicBezTo>
                  <a:cubicBezTo>
                    <a:pt x="3536966" y="5350860"/>
                    <a:pt x="3548077" y="5343525"/>
                    <a:pt x="3562367" y="5343525"/>
                  </a:cubicBezTo>
                  <a:close/>
                  <a:moveTo>
                    <a:pt x="7927975" y="5294312"/>
                  </a:moveTo>
                  <a:cubicBezTo>
                    <a:pt x="7935912" y="5301646"/>
                    <a:pt x="7945437" y="5307146"/>
                    <a:pt x="7953375" y="5314480"/>
                  </a:cubicBezTo>
                  <a:cubicBezTo>
                    <a:pt x="8239125" y="5589498"/>
                    <a:pt x="8524875" y="5862682"/>
                    <a:pt x="8810625" y="6135866"/>
                  </a:cubicBezTo>
                  <a:cubicBezTo>
                    <a:pt x="9051925" y="6365047"/>
                    <a:pt x="9291638" y="6594229"/>
                    <a:pt x="9532938" y="6825244"/>
                  </a:cubicBezTo>
                  <a:cubicBezTo>
                    <a:pt x="9542462" y="6834411"/>
                    <a:pt x="9553575" y="6845411"/>
                    <a:pt x="9563100" y="6856412"/>
                  </a:cubicBezTo>
                  <a:cubicBezTo>
                    <a:pt x="9539288" y="6856412"/>
                    <a:pt x="9517062" y="6856412"/>
                    <a:pt x="9493250" y="6856412"/>
                  </a:cubicBezTo>
                  <a:cubicBezTo>
                    <a:pt x="9448800" y="6810576"/>
                    <a:pt x="9404350" y="6762906"/>
                    <a:pt x="9359900" y="6718903"/>
                  </a:cubicBezTo>
                  <a:cubicBezTo>
                    <a:pt x="8885238" y="6249540"/>
                    <a:pt x="8412162" y="5782010"/>
                    <a:pt x="7939087" y="5314480"/>
                  </a:cubicBezTo>
                  <a:cubicBezTo>
                    <a:pt x="7934325" y="5310813"/>
                    <a:pt x="7929562" y="5305313"/>
                    <a:pt x="7927975" y="5294312"/>
                  </a:cubicBezTo>
                  <a:close/>
                  <a:moveTo>
                    <a:pt x="3327417" y="5292725"/>
                  </a:moveTo>
                  <a:cubicBezTo>
                    <a:pt x="3316305" y="5300058"/>
                    <a:pt x="3303605" y="5307391"/>
                    <a:pt x="3292492" y="5316556"/>
                  </a:cubicBezTo>
                  <a:cubicBezTo>
                    <a:pt x="2543192" y="5818843"/>
                    <a:pt x="1793888" y="6321130"/>
                    <a:pt x="1044590" y="6825249"/>
                  </a:cubicBezTo>
                  <a:cubicBezTo>
                    <a:pt x="1030303" y="6834415"/>
                    <a:pt x="1017603" y="6845414"/>
                    <a:pt x="1003315" y="6856413"/>
                  </a:cubicBezTo>
                  <a:cubicBezTo>
                    <a:pt x="979503" y="6856413"/>
                    <a:pt x="957278" y="6856413"/>
                    <a:pt x="933466" y="6856413"/>
                  </a:cubicBezTo>
                  <a:cubicBezTo>
                    <a:pt x="1087452" y="6753756"/>
                    <a:pt x="1241440" y="6652932"/>
                    <a:pt x="1395427" y="6550275"/>
                  </a:cubicBezTo>
                  <a:cubicBezTo>
                    <a:pt x="2027251" y="6135980"/>
                    <a:pt x="2659079" y="5719852"/>
                    <a:pt x="3292492" y="5305557"/>
                  </a:cubicBezTo>
                  <a:cubicBezTo>
                    <a:pt x="3302018" y="5298225"/>
                    <a:pt x="3313129" y="5292725"/>
                    <a:pt x="3327417" y="5292725"/>
                  </a:cubicBezTo>
                  <a:close/>
                  <a:moveTo>
                    <a:pt x="2822594" y="5248521"/>
                  </a:moveTo>
                  <a:cubicBezTo>
                    <a:pt x="2790843" y="5265028"/>
                    <a:pt x="2760682" y="5283368"/>
                    <a:pt x="2728931" y="5299874"/>
                  </a:cubicBezTo>
                  <a:cubicBezTo>
                    <a:pt x="1833578" y="5795062"/>
                    <a:pt x="936642" y="6292084"/>
                    <a:pt x="41293" y="6787272"/>
                  </a:cubicBezTo>
                  <a:cubicBezTo>
                    <a:pt x="27005" y="6792774"/>
                    <a:pt x="14305" y="6800110"/>
                    <a:pt x="18" y="6805612"/>
                  </a:cubicBezTo>
                  <a:cubicBezTo>
                    <a:pt x="18" y="6790940"/>
                    <a:pt x="18" y="6776268"/>
                    <a:pt x="18" y="6761595"/>
                  </a:cubicBezTo>
                  <a:cubicBezTo>
                    <a:pt x="261955" y="6620375"/>
                    <a:pt x="523892" y="6480989"/>
                    <a:pt x="784242" y="6339769"/>
                  </a:cubicBezTo>
                  <a:cubicBezTo>
                    <a:pt x="1454166" y="5978465"/>
                    <a:pt x="2122508" y="5617161"/>
                    <a:pt x="2792430" y="5255857"/>
                  </a:cubicBezTo>
                  <a:cubicBezTo>
                    <a:pt x="2801957" y="5250355"/>
                    <a:pt x="2811480" y="5246687"/>
                    <a:pt x="2822594" y="5248521"/>
                  </a:cubicBezTo>
                  <a:close/>
                  <a:moveTo>
                    <a:pt x="225427" y="5246924"/>
                  </a:moveTo>
                  <a:cubicBezTo>
                    <a:pt x="231777" y="5245100"/>
                    <a:pt x="239714" y="5245100"/>
                    <a:pt x="247652" y="5248748"/>
                  </a:cubicBezTo>
                  <a:cubicBezTo>
                    <a:pt x="165102" y="5276107"/>
                    <a:pt x="82552" y="5303466"/>
                    <a:pt x="2" y="5330825"/>
                  </a:cubicBezTo>
                  <a:cubicBezTo>
                    <a:pt x="2" y="5323530"/>
                    <a:pt x="2" y="5316234"/>
                    <a:pt x="2" y="5308938"/>
                  </a:cubicBezTo>
                  <a:cubicBezTo>
                    <a:pt x="74614" y="5288875"/>
                    <a:pt x="149227" y="5268811"/>
                    <a:pt x="225427" y="5246924"/>
                  </a:cubicBezTo>
                  <a:close/>
                  <a:moveTo>
                    <a:pt x="3241696" y="5233987"/>
                  </a:moveTo>
                  <a:cubicBezTo>
                    <a:pt x="3230585" y="5241320"/>
                    <a:pt x="3221059" y="5248653"/>
                    <a:pt x="3209946" y="5255986"/>
                  </a:cubicBezTo>
                  <a:cubicBezTo>
                    <a:pt x="2386035" y="5782129"/>
                    <a:pt x="1563706" y="6308271"/>
                    <a:pt x="739795" y="6834413"/>
                  </a:cubicBezTo>
                  <a:cubicBezTo>
                    <a:pt x="730269" y="6841746"/>
                    <a:pt x="720745" y="6849079"/>
                    <a:pt x="711220" y="6856412"/>
                  </a:cubicBezTo>
                  <a:cubicBezTo>
                    <a:pt x="666769" y="6856412"/>
                    <a:pt x="622320" y="6856412"/>
                    <a:pt x="577870" y="6856412"/>
                  </a:cubicBezTo>
                  <a:cubicBezTo>
                    <a:pt x="585807" y="6849079"/>
                    <a:pt x="593745" y="6841746"/>
                    <a:pt x="603270" y="6836246"/>
                  </a:cubicBezTo>
                  <a:cubicBezTo>
                    <a:pt x="1473218" y="6304604"/>
                    <a:pt x="2343172" y="5774796"/>
                    <a:pt x="3214708" y="5243153"/>
                  </a:cubicBezTo>
                  <a:cubicBezTo>
                    <a:pt x="3222648" y="5237654"/>
                    <a:pt x="3230585" y="5233987"/>
                    <a:pt x="3241696" y="5233987"/>
                  </a:cubicBezTo>
                  <a:close/>
                  <a:moveTo>
                    <a:pt x="8062912" y="5045075"/>
                  </a:moveTo>
                  <a:cubicBezTo>
                    <a:pt x="8069262" y="5050575"/>
                    <a:pt x="8075612" y="5054242"/>
                    <a:pt x="8083549" y="5059742"/>
                  </a:cubicBezTo>
                  <a:cubicBezTo>
                    <a:pt x="8843962" y="5651910"/>
                    <a:pt x="9605962" y="6244078"/>
                    <a:pt x="10367962" y="6836246"/>
                  </a:cubicBezTo>
                  <a:cubicBezTo>
                    <a:pt x="10375900" y="6841746"/>
                    <a:pt x="10382250" y="6849080"/>
                    <a:pt x="10388600" y="6856413"/>
                  </a:cubicBezTo>
                  <a:cubicBezTo>
                    <a:pt x="10361612" y="6856413"/>
                    <a:pt x="10333038" y="6856413"/>
                    <a:pt x="10306050" y="6856413"/>
                  </a:cubicBezTo>
                  <a:cubicBezTo>
                    <a:pt x="10298112" y="6847246"/>
                    <a:pt x="10290175" y="6838080"/>
                    <a:pt x="10280650" y="6830746"/>
                  </a:cubicBezTo>
                  <a:cubicBezTo>
                    <a:pt x="9548812" y="6245912"/>
                    <a:pt x="8818562" y="5659243"/>
                    <a:pt x="8088312" y="5074409"/>
                  </a:cubicBezTo>
                  <a:cubicBezTo>
                    <a:pt x="8078787" y="5067075"/>
                    <a:pt x="8069262" y="5057909"/>
                    <a:pt x="8062912" y="5045075"/>
                  </a:cubicBezTo>
                  <a:close/>
                  <a:moveTo>
                    <a:pt x="2509852" y="4911968"/>
                  </a:moveTo>
                  <a:cubicBezTo>
                    <a:pt x="2490802" y="4919293"/>
                    <a:pt x="2473339" y="4928448"/>
                    <a:pt x="2454291" y="4935772"/>
                  </a:cubicBezTo>
                  <a:cubicBezTo>
                    <a:pt x="1647837" y="5261703"/>
                    <a:pt x="841388" y="5587633"/>
                    <a:pt x="36526" y="5913564"/>
                  </a:cubicBezTo>
                  <a:cubicBezTo>
                    <a:pt x="23826" y="5917226"/>
                    <a:pt x="12714" y="5920888"/>
                    <a:pt x="14" y="5924550"/>
                  </a:cubicBezTo>
                  <a:cubicBezTo>
                    <a:pt x="14" y="5915395"/>
                    <a:pt x="14" y="5904408"/>
                    <a:pt x="14" y="5895253"/>
                  </a:cubicBezTo>
                  <a:cubicBezTo>
                    <a:pt x="15889" y="5889760"/>
                    <a:pt x="33351" y="5886098"/>
                    <a:pt x="47639" y="5880605"/>
                  </a:cubicBezTo>
                  <a:cubicBezTo>
                    <a:pt x="857263" y="5560167"/>
                    <a:pt x="1666887" y="5237899"/>
                    <a:pt x="2476515" y="4917462"/>
                  </a:cubicBezTo>
                  <a:cubicBezTo>
                    <a:pt x="2487628" y="4913799"/>
                    <a:pt x="2497152" y="4910137"/>
                    <a:pt x="2509852" y="4911968"/>
                  </a:cubicBezTo>
                  <a:close/>
                  <a:moveTo>
                    <a:pt x="3098824" y="4875212"/>
                  </a:moveTo>
                  <a:cubicBezTo>
                    <a:pt x="3100411" y="4877045"/>
                    <a:pt x="3100411" y="4878877"/>
                    <a:pt x="3101997" y="4882543"/>
                  </a:cubicBezTo>
                  <a:cubicBezTo>
                    <a:pt x="3094058" y="4886208"/>
                    <a:pt x="3086122" y="4889873"/>
                    <a:pt x="3078185" y="4893538"/>
                  </a:cubicBezTo>
                  <a:cubicBezTo>
                    <a:pt x="2057419" y="5393842"/>
                    <a:pt x="1035070" y="5892314"/>
                    <a:pt x="12721" y="6390785"/>
                  </a:cubicBezTo>
                  <a:cubicBezTo>
                    <a:pt x="7959" y="6392618"/>
                    <a:pt x="4784" y="6392618"/>
                    <a:pt x="21" y="6394450"/>
                  </a:cubicBezTo>
                  <a:cubicBezTo>
                    <a:pt x="21" y="6365128"/>
                    <a:pt x="21" y="6335807"/>
                    <a:pt x="21" y="6306485"/>
                  </a:cubicBezTo>
                  <a:cubicBezTo>
                    <a:pt x="1033483" y="5830005"/>
                    <a:pt x="2065357" y="5351692"/>
                    <a:pt x="3098824" y="4875212"/>
                  </a:cubicBezTo>
                  <a:close/>
                  <a:moveTo>
                    <a:pt x="276228" y="4860925"/>
                  </a:moveTo>
                  <a:cubicBezTo>
                    <a:pt x="276228" y="4864565"/>
                    <a:pt x="277815" y="4866385"/>
                    <a:pt x="277815" y="4870024"/>
                  </a:cubicBezTo>
                  <a:cubicBezTo>
                    <a:pt x="185740" y="4891862"/>
                    <a:pt x="92077" y="4913700"/>
                    <a:pt x="2" y="4935538"/>
                  </a:cubicBezTo>
                  <a:cubicBezTo>
                    <a:pt x="2" y="4930079"/>
                    <a:pt x="2" y="4926439"/>
                    <a:pt x="2" y="4920980"/>
                  </a:cubicBezTo>
                  <a:cubicBezTo>
                    <a:pt x="92077" y="4900961"/>
                    <a:pt x="184152" y="4880943"/>
                    <a:pt x="276228" y="4860925"/>
                  </a:cubicBezTo>
                  <a:close/>
                  <a:moveTo>
                    <a:pt x="8183562" y="4779962"/>
                  </a:moveTo>
                  <a:cubicBezTo>
                    <a:pt x="8193087" y="4785460"/>
                    <a:pt x="8202612" y="4790958"/>
                    <a:pt x="8213724" y="4796457"/>
                  </a:cubicBezTo>
                  <a:cubicBezTo>
                    <a:pt x="8863012" y="5186822"/>
                    <a:pt x="9513887" y="5575354"/>
                    <a:pt x="10164762" y="5965720"/>
                  </a:cubicBezTo>
                  <a:cubicBezTo>
                    <a:pt x="10648950" y="6255286"/>
                    <a:pt x="11134725" y="6546686"/>
                    <a:pt x="11618912" y="6836252"/>
                  </a:cubicBezTo>
                  <a:cubicBezTo>
                    <a:pt x="11628438" y="6841751"/>
                    <a:pt x="11637962" y="6849081"/>
                    <a:pt x="11645900" y="6856412"/>
                  </a:cubicBezTo>
                  <a:cubicBezTo>
                    <a:pt x="11603038" y="6856412"/>
                    <a:pt x="11561762" y="6856412"/>
                    <a:pt x="11518900" y="6856412"/>
                  </a:cubicBezTo>
                  <a:cubicBezTo>
                    <a:pt x="11509375" y="6849081"/>
                    <a:pt x="11499850" y="6841751"/>
                    <a:pt x="11490325" y="6834420"/>
                  </a:cubicBezTo>
                  <a:cubicBezTo>
                    <a:pt x="10396537" y="6158153"/>
                    <a:pt x="9304337" y="5481887"/>
                    <a:pt x="8210549" y="4807453"/>
                  </a:cubicBezTo>
                  <a:cubicBezTo>
                    <a:pt x="8201024" y="4800122"/>
                    <a:pt x="8189912" y="4794624"/>
                    <a:pt x="8183562" y="4779962"/>
                  </a:cubicBezTo>
                  <a:close/>
                  <a:moveTo>
                    <a:pt x="9926637" y="4759325"/>
                  </a:moveTo>
                  <a:cubicBezTo>
                    <a:pt x="9953625" y="4768498"/>
                    <a:pt x="9980612" y="4775837"/>
                    <a:pt x="10007600" y="4785010"/>
                  </a:cubicBezTo>
                  <a:cubicBezTo>
                    <a:pt x="10725150" y="5019840"/>
                    <a:pt x="11444287" y="5252836"/>
                    <a:pt x="12161838" y="5487666"/>
                  </a:cubicBezTo>
                  <a:cubicBezTo>
                    <a:pt x="12171362" y="5489500"/>
                    <a:pt x="12182475" y="5491335"/>
                    <a:pt x="12192000" y="5493170"/>
                  </a:cubicBezTo>
                  <a:cubicBezTo>
                    <a:pt x="12192000" y="5507846"/>
                    <a:pt x="12192000" y="5522523"/>
                    <a:pt x="12192000" y="5537200"/>
                  </a:cubicBezTo>
                  <a:cubicBezTo>
                    <a:pt x="11699875" y="5370251"/>
                    <a:pt x="11207750" y="5201466"/>
                    <a:pt x="10714037" y="5034517"/>
                  </a:cubicBezTo>
                  <a:cubicBezTo>
                    <a:pt x="10460037" y="4948290"/>
                    <a:pt x="10206037" y="4862063"/>
                    <a:pt x="9952037" y="4774002"/>
                  </a:cubicBezTo>
                  <a:cubicBezTo>
                    <a:pt x="9942512" y="4772168"/>
                    <a:pt x="9934575" y="4768498"/>
                    <a:pt x="9926637" y="4759325"/>
                  </a:cubicBezTo>
                  <a:close/>
                  <a:moveTo>
                    <a:pt x="11998325" y="4686300"/>
                  </a:moveTo>
                  <a:cubicBezTo>
                    <a:pt x="12061825" y="4697186"/>
                    <a:pt x="12126912" y="4709886"/>
                    <a:pt x="12192000" y="4722586"/>
                  </a:cubicBezTo>
                  <a:cubicBezTo>
                    <a:pt x="12192000" y="4728029"/>
                    <a:pt x="12192000" y="4731657"/>
                    <a:pt x="12192000" y="4737100"/>
                  </a:cubicBezTo>
                  <a:cubicBezTo>
                    <a:pt x="12126912" y="4720772"/>
                    <a:pt x="12061825" y="4706257"/>
                    <a:pt x="11996737" y="4689929"/>
                  </a:cubicBezTo>
                  <a:cubicBezTo>
                    <a:pt x="11996737" y="4688115"/>
                    <a:pt x="11998325" y="4688115"/>
                    <a:pt x="11998325" y="4686300"/>
                  </a:cubicBezTo>
                  <a:close/>
                  <a:moveTo>
                    <a:pt x="8464550" y="4686300"/>
                  </a:moveTo>
                  <a:cubicBezTo>
                    <a:pt x="8478838" y="4691800"/>
                    <a:pt x="8493125" y="4699133"/>
                    <a:pt x="8505825" y="4706466"/>
                  </a:cubicBezTo>
                  <a:cubicBezTo>
                    <a:pt x="9723438" y="5305941"/>
                    <a:pt x="10941050" y="5907250"/>
                    <a:pt x="12158662" y="6506725"/>
                  </a:cubicBezTo>
                  <a:cubicBezTo>
                    <a:pt x="12169775" y="6512225"/>
                    <a:pt x="12180888" y="6515891"/>
                    <a:pt x="12192000" y="6519558"/>
                  </a:cubicBezTo>
                  <a:cubicBezTo>
                    <a:pt x="12192000" y="6543390"/>
                    <a:pt x="12192000" y="6569056"/>
                    <a:pt x="12192000" y="6592888"/>
                  </a:cubicBezTo>
                  <a:cubicBezTo>
                    <a:pt x="10948988" y="5960414"/>
                    <a:pt x="9704388" y="5326107"/>
                    <a:pt x="8461375" y="4693633"/>
                  </a:cubicBezTo>
                  <a:cubicBezTo>
                    <a:pt x="8462962" y="4689967"/>
                    <a:pt x="8462962" y="4688134"/>
                    <a:pt x="8464550" y="4686300"/>
                  </a:cubicBezTo>
                  <a:close/>
                  <a:moveTo>
                    <a:pt x="384178" y="4478337"/>
                  </a:moveTo>
                  <a:cubicBezTo>
                    <a:pt x="384178" y="4480196"/>
                    <a:pt x="385766" y="4482054"/>
                    <a:pt x="385766" y="4485771"/>
                  </a:cubicBezTo>
                  <a:cubicBezTo>
                    <a:pt x="276228" y="4506215"/>
                    <a:pt x="168278" y="4526659"/>
                    <a:pt x="58740" y="4547103"/>
                  </a:cubicBezTo>
                  <a:cubicBezTo>
                    <a:pt x="39690" y="4550820"/>
                    <a:pt x="19053" y="4552679"/>
                    <a:pt x="3" y="4554537"/>
                  </a:cubicBezTo>
                  <a:cubicBezTo>
                    <a:pt x="3" y="4548962"/>
                    <a:pt x="3" y="4545245"/>
                    <a:pt x="3" y="4539669"/>
                  </a:cubicBezTo>
                  <a:cubicBezTo>
                    <a:pt x="128591" y="4519225"/>
                    <a:pt x="255591" y="4498781"/>
                    <a:pt x="384178" y="4478337"/>
                  </a:cubicBezTo>
                  <a:close/>
                  <a:moveTo>
                    <a:pt x="3271857" y="4419847"/>
                  </a:moveTo>
                  <a:cubicBezTo>
                    <a:pt x="3194071" y="4447368"/>
                    <a:pt x="3116281" y="4473054"/>
                    <a:pt x="3040085" y="4500575"/>
                  </a:cubicBezTo>
                  <a:cubicBezTo>
                    <a:pt x="2030429" y="4845505"/>
                    <a:pt x="1020780" y="5188601"/>
                    <a:pt x="12719" y="5533531"/>
                  </a:cubicBezTo>
                  <a:cubicBezTo>
                    <a:pt x="7957" y="5535365"/>
                    <a:pt x="4782" y="5535365"/>
                    <a:pt x="19" y="5537200"/>
                  </a:cubicBezTo>
                  <a:cubicBezTo>
                    <a:pt x="19" y="5520688"/>
                    <a:pt x="19" y="5502340"/>
                    <a:pt x="19" y="5485828"/>
                  </a:cubicBezTo>
                  <a:cubicBezTo>
                    <a:pt x="206394" y="5417942"/>
                    <a:pt x="412769" y="5350057"/>
                    <a:pt x="619144" y="5282172"/>
                  </a:cubicBezTo>
                  <a:cubicBezTo>
                    <a:pt x="1489093" y="4995954"/>
                    <a:pt x="2360633" y="4709735"/>
                    <a:pt x="3230585" y="4425351"/>
                  </a:cubicBezTo>
                  <a:cubicBezTo>
                    <a:pt x="3244872" y="4419847"/>
                    <a:pt x="3257571" y="4418012"/>
                    <a:pt x="3271857" y="4419847"/>
                  </a:cubicBezTo>
                  <a:close/>
                  <a:moveTo>
                    <a:pt x="8783637" y="4289425"/>
                  </a:moveTo>
                  <a:cubicBezTo>
                    <a:pt x="8837612" y="4304096"/>
                    <a:pt x="8891587" y="4318767"/>
                    <a:pt x="8945562" y="4335271"/>
                  </a:cubicBezTo>
                  <a:cubicBezTo>
                    <a:pt x="10023475" y="4637854"/>
                    <a:pt x="11099800" y="4942271"/>
                    <a:pt x="12176125" y="5244854"/>
                  </a:cubicBezTo>
                  <a:cubicBezTo>
                    <a:pt x="12182475" y="5246688"/>
                    <a:pt x="12187238" y="5248522"/>
                    <a:pt x="12192000" y="5250355"/>
                  </a:cubicBezTo>
                  <a:cubicBezTo>
                    <a:pt x="12192000" y="5285198"/>
                    <a:pt x="12192000" y="5318207"/>
                    <a:pt x="12192000" y="5353050"/>
                  </a:cubicBezTo>
                  <a:cubicBezTo>
                    <a:pt x="11909425" y="5265026"/>
                    <a:pt x="11626850" y="5177002"/>
                    <a:pt x="11344275" y="5088978"/>
                  </a:cubicBezTo>
                  <a:cubicBezTo>
                    <a:pt x="10499725" y="4826739"/>
                    <a:pt x="9653587" y="4566335"/>
                    <a:pt x="8809037" y="4304096"/>
                  </a:cubicBezTo>
                  <a:cubicBezTo>
                    <a:pt x="8799512" y="4300428"/>
                    <a:pt x="8791575" y="4298594"/>
                    <a:pt x="8783637" y="4289425"/>
                  </a:cubicBezTo>
                  <a:close/>
                  <a:moveTo>
                    <a:pt x="9517062" y="4287837"/>
                  </a:moveTo>
                  <a:cubicBezTo>
                    <a:pt x="9567862" y="4298834"/>
                    <a:pt x="9618662" y="4309830"/>
                    <a:pt x="9671050" y="4320826"/>
                  </a:cubicBezTo>
                  <a:cubicBezTo>
                    <a:pt x="10217150" y="4443619"/>
                    <a:pt x="10764837" y="4564578"/>
                    <a:pt x="11310937" y="4685538"/>
                  </a:cubicBezTo>
                  <a:cubicBezTo>
                    <a:pt x="11599862" y="4749684"/>
                    <a:pt x="11888788" y="4813829"/>
                    <a:pt x="12176125" y="4877974"/>
                  </a:cubicBezTo>
                  <a:cubicBezTo>
                    <a:pt x="12182475" y="4879807"/>
                    <a:pt x="12187238" y="4881640"/>
                    <a:pt x="12192000" y="4883472"/>
                  </a:cubicBezTo>
                  <a:cubicBezTo>
                    <a:pt x="12192000" y="4910963"/>
                    <a:pt x="12192000" y="4936621"/>
                    <a:pt x="12192000" y="4964112"/>
                  </a:cubicBezTo>
                  <a:cubicBezTo>
                    <a:pt x="11850688" y="4877974"/>
                    <a:pt x="11507787" y="4793669"/>
                    <a:pt x="11166475" y="4707531"/>
                  </a:cubicBezTo>
                  <a:cubicBezTo>
                    <a:pt x="10618787" y="4570077"/>
                    <a:pt x="10071100" y="4434455"/>
                    <a:pt x="9525000" y="4297001"/>
                  </a:cubicBezTo>
                  <a:cubicBezTo>
                    <a:pt x="9521825" y="4297001"/>
                    <a:pt x="9518650" y="4295168"/>
                    <a:pt x="9517062" y="4287837"/>
                  </a:cubicBezTo>
                  <a:close/>
                  <a:moveTo>
                    <a:pt x="2722583" y="4178300"/>
                  </a:moveTo>
                  <a:cubicBezTo>
                    <a:pt x="2630508" y="4198449"/>
                    <a:pt x="2540021" y="4218598"/>
                    <a:pt x="2447946" y="4238747"/>
                  </a:cubicBezTo>
                  <a:cubicBezTo>
                    <a:pt x="1984392" y="4339493"/>
                    <a:pt x="1519255" y="4440238"/>
                    <a:pt x="1055706" y="4542815"/>
                  </a:cubicBezTo>
                  <a:cubicBezTo>
                    <a:pt x="714394" y="4616084"/>
                    <a:pt x="373082" y="4691185"/>
                    <a:pt x="31770" y="4766286"/>
                  </a:cubicBezTo>
                  <a:cubicBezTo>
                    <a:pt x="20657" y="4768118"/>
                    <a:pt x="11132" y="4771781"/>
                    <a:pt x="19" y="4773613"/>
                  </a:cubicBezTo>
                  <a:cubicBezTo>
                    <a:pt x="19" y="4749801"/>
                    <a:pt x="19" y="4724156"/>
                    <a:pt x="19" y="4700344"/>
                  </a:cubicBezTo>
                  <a:cubicBezTo>
                    <a:pt x="158769" y="4669204"/>
                    <a:pt x="317519" y="4639897"/>
                    <a:pt x="474682" y="4608757"/>
                  </a:cubicBezTo>
                  <a:cubicBezTo>
                    <a:pt x="819169" y="4540983"/>
                    <a:pt x="1162068" y="4475041"/>
                    <a:pt x="1506555" y="4407267"/>
                  </a:cubicBezTo>
                  <a:cubicBezTo>
                    <a:pt x="1863743" y="4337661"/>
                    <a:pt x="2220936" y="4268055"/>
                    <a:pt x="2578121" y="4198449"/>
                  </a:cubicBezTo>
                  <a:cubicBezTo>
                    <a:pt x="2625746" y="4189291"/>
                    <a:pt x="2673371" y="4180132"/>
                    <a:pt x="2722583" y="4178300"/>
                  </a:cubicBezTo>
                  <a:close/>
                  <a:moveTo>
                    <a:pt x="3970362" y="4042022"/>
                  </a:moveTo>
                  <a:cubicBezTo>
                    <a:pt x="3975122" y="4040187"/>
                    <a:pt x="3979885" y="4042022"/>
                    <a:pt x="3986236" y="4045692"/>
                  </a:cubicBezTo>
                  <a:cubicBezTo>
                    <a:pt x="3819546" y="4093399"/>
                    <a:pt x="3654445" y="4139272"/>
                    <a:pt x="3487762" y="4186979"/>
                  </a:cubicBezTo>
                  <a:cubicBezTo>
                    <a:pt x="2386038" y="4498913"/>
                    <a:pt x="1284308" y="4810846"/>
                    <a:pt x="182585" y="5122780"/>
                  </a:cubicBezTo>
                  <a:cubicBezTo>
                    <a:pt x="122260" y="5139294"/>
                    <a:pt x="60348" y="5153973"/>
                    <a:pt x="23" y="5170487"/>
                  </a:cubicBezTo>
                  <a:cubicBezTo>
                    <a:pt x="23" y="5139294"/>
                    <a:pt x="23" y="5106266"/>
                    <a:pt x="23" y="5075072"/>
                  </a:cubicBezTo>
                  <a:cubicBezTo>
                    <a:pt x="795359" y="4867728"/>
                    <a:pt x="1589108" y="4662219"/>
                    <a:pt x="2384450" y="4454875"/>
                  </a:cubicBezTo>
                  <a:cubicBezTo>
                    <a:pt x="2913085" y="4317258"/>
                    <a:pt x="3441724" y="4179640"/>
                    <a:pt x="3970362" y="4042022"/>
                  </a:cubicBezTo>
                  <a:close/>
                  <a:moveTo>
                    <a:pt x="9134475" y="4011612"/>
                  </a:moveTo>
                  <a:cubicBezTo>
                    <a:pt x="9170988" y="4017105"/>
                    <a:pt x="9207500" y="4022598"/>
                    <a:pt x="9244012" y="4028090"/>
                  </a:cubicBezTo>
                  <a:cubicBezTo>
                    <a:pt x="9713912" y="4108651"/>
                    <a:pt x="10182225" y="4189211"/>
                    <a:pt x="10652125" y="4269771"/>
                  </a:cubicBezTo>
                  <a:cubicBezTo>
                    <a:pt x="11085512" y="4343008"/>
                    <a:pt x="11520488" y="4418076"/>
                    <a:pt x="11953875" y="4493143"/>
                  </a:cubicBezTo>
                  <a:cubicBezTo>
                    <a:pt x="12033250" y="4505960"/>
                    <a:pt x="12112625" y="4518776"/>
                    <a:pt x="12192000" y="4531593"/>
                  </a:cubicBezTo>
                  <a:cubicBezTo>
                    <a:pt x="12192000" y="4540747"/>
                    <a:pt x="12192000" y="4551733"/>
                    <a:pt x="12192000" y="4560887"/>
                  </a:cubicBezTo>
                  <a:cubicBezTo>
                    <a:pt x="11853862" y="4500467"/>
                    <a:pt x="11515725" y="4440047"/>
                    <a:pt x="11177588" y="4379626"/>
                  </a:cubicBezTo>
                  <a:cubicBezTo>
                    <a:pt x="10853738" y="4322868"/>
                    <a:pt x="10531475" y="4266110"/>
                    <a:pt x="10209212" y="4209351"/>
                  </a:cubicBezTo>
                  <a:cubicBezTo>
                    <a:pt x="9885362" y="4150762"/>
                    <a:pt x="9563100" y="4094003"/>
                    <a:pt x="9240838" y="4035414"/>
                  </a:cubicBezTo>
                  <a:cubicBezTo>
                    <a:pt x="9205912" y="4029921"/>
                    <a:pt x="9169400" y="4022598"/>
                    <a:pt x="9134475" y="4011612"/>
                  </a:cubicBezTo>
                  <a:close/>
                  <a:moveTo>
                    <a:pt x="9567862" y="3973512"/>
                  </a:moveTo>
                  <a:cubicBezTo>
                    <a:pt x="9617075" y="3980839"/>
                    <a:pt x="9666287" y="3986334"/>
                    <a:pt x="9715500" y="3991829"/>
                  </a:cubicBezTo>
                  <a:cubicBezTo>
                    <a:pt x="9985375" y="4028464"/>
                    <a:pt x="10255250" y="4065099"/>
                    <a:pt x="10525125" y="4101733"/>
                  </a:cubicBezTo>
                  <a:cubicBezTo>
                    <a:pt x="10826750" y="4142032"/>
                    <a:pt x="11128375" y="4182330"/>
                    <a:pt x="11430000" y="4222628"/>
                  </a:cubicBezTo>
                  <a:cubicBezTo>
                    <a:pt x="11676062" y="4255599"/>
                    <a:pt x="11922125" y="4288570"/>
                    <a:pt x="12166600" y="4321542"/>
                  </a:cubicBezTo>
                  <a:cubicBezTo>
                    <a:pt x="12176125" y="4321542"/>
                    <a:pt x="12184062" y="4325205"/>
                    <a:pt x="12192000" y="4327037"/>
                  </a:cubicBezTo>
                  <a:cubicBezTo>
                    <a:pt x="12192000" y="4343522"/>
                    <a:pt x="12192000" y="4361840"/>
                    <a:pt x="12192000" y="4378325"/>
                  </a:cubicBezTo>
                  <a:cubicBezTo>
                    <a:pt x="12004675" y="4350849"/>
                    <a:pt x="11818938" y="4321542"/>
                    <a:pt x="11631612" y="4294066"/>
                  </a:cubicBezTo>
                  <a:cubicBezTo>
                    <a:pt x="11398250" y="4259263"/>
                    <a:pt x="11164887" y="4222628"/>
                    <a:pt x="10931525" y="4187825"/>
                  </a:cubicBezTo>
                  <a:cubicBezTo>
                    <a:pt x="10682287" y="4149359"/>
                    <a:pt x="10434637" y="4112724"/>
                    <a:pt x="10185400" y="4074257"/>
                  </a:cubicBezTo>
                  <a:cubicBezTo>
                    <a:pt x="9983787" y="4044950"/>
                    <a:pt x="9780587" y="4013810"/>
                    <a:pt x="9578975" y="3982671"/>
                  </a:cubicBezTo>
                  <a:cubicBezTo>
                    <a:pt x="9574212" y="3982671"/>
                    <a:pt x="9571037" y="3980839"/>
                    <a:pt x="9567862" y="3973512"/>
                  </a:cubicBezTo>
                  <a:close/>
                  <a:moveTo>
                    <a:pt x="2971818" y="3924547"/>
                  </a:moveTo>
                  <a:cubicBezTo>
                    <a:pt x="2979755" y="3922712"/>
                    <a:pt x="2986104" y="3924547"/>
                    <a:pt x="2994044" y="3928216"/>
                  </a:cubicBezTo>
                  <a:cubicBezTo>
                    <a:pt x="1995501" y="4074995"/>
                    <a:pt x="998553" y="4223609"/>
                    <a:pt x="17" y="4370387"/>
                  </a:cubicBezTo>
                  <a:cubicBezTo>
                    <a:pt x="17" y="4357544"/>
                    <a:pt x="17" y="4346536"/>
                    <a:pt x="17" y="4333693"/>
                  </a:cubicBezTo>
                  <a:cubicBezTo>
                    <a:pt x="211154" y="4304337"/>
                    <a:pt x="422292" y="4274981"/>
                    <a:pt x="633428" y="4245625"/>
                  </a:cubicBezTo>
                  <a:cubicBezTo>
                    <a:pt x="857266" y="4214435"/>
                    <a:pt x="1079516" y="4183244"/>
                    <a:pt x="1303353" y="4153889"/>
                  </a:cubicBezTo>
                  <a:cubicBezTo>
                    <a:pt x="1525602" y="4122698"/>
                    <a:pt x="1746265" y="4093342"/>
                    <a:pt x="1968514" y="4062152"/>
                  </a:cubicBezTo>
                  <a:cubicBezTo>
                    <a:pt x="2208231" y="4029127"/>
                    <a:pt x="2449531" y="3996101"/>
                    <a:pt x="2689244" y="3963076"/>
                  </a:cubicBezTo>
                  <a:cubicBezTo>
                    <a:pt x="2784493" y="3950233"/>
                    <a:pt x="2878155" y="3937390"/>
                    <a:pt x="2971818" y="3924547"/>
                  </a:cubicBezTo>
                  <a:close/>
                  <a:moveTo>
                    <a:pt x="10015537" y="3916362"/>
                  </a:moveTo>
                  <a:cubicBezTo>
                    <a:pt x="10048875" y="3918196"/>
                    <a:pt x="10082212" y="3921865"/>
                    <a:pt x="10115550" y="3925533"/>
                  </a:cubicBezTo>
                  <a:cubicBezTo>
                    <a:pt x="10367962" y="3951212"/>
                    <a:pt x="10618787" y="3976891"/>
                    <a:pt x="10871200" y="4002570"/>
                  </a:cubicBezTo>
                  <a:cubicBezTo>
                    <a:pt x="11122025" y="4028249"/>
                    <a:pt x="11374437" y="4053928"/>
                    <a:pt x="11626850" y="4077773"/>
                  </a:cubicBezTo>
                  <a:cubicBezTo>
                    <a:pt x="11814175" y="4097949"/>
                    <a:pt x="12003088" y="4116291"/>
                    <a:pt x="12192000" y="4136467"/>
                  </a:cubicBezTo>
                  <a:cubicBezTo>
                    <a:pt x="12192000" y="4152975"/>
                    <a:pt x="12192000" y="4171317"/>
                    <a:pt x="12192000" y="4187825"/>
                  </a:cubicBezTo>
                  <a:cubicBezTo>
                    <a:pt x="12096750" y="4176820"/>
                    <a:pt x="11999912" y="4165815"/>
                    <a:pt x="11904662" y="4154809"/>
                  </a:cubicBezTo>
                  <a:cubicBezTo>
                    <a:pt x="11696700" y="4129130"/>
                    <a:pt x="11488737" y="4103451"/>
                    <a:pt x="11280775" y="4077773"/>
                  </a:cubicBezTo>
                  <a:cubicBezTo>
                    <a:pt x="11053762" y="4050259"/>
                    <a:pt x="10826750" y="4020912"/>
                    <a:pt x="10599737" y="3993399"/>
                  </a:cubicBezTo>
                  <a:cubicBezTo>
                    <a:pt x="10429875" y="3973223"/>
                    <a:pt x="10260012" y="3951212"/>
                    <a:pt x="10091737" y="3931036"/>
                  </a:cubicBezTo>
                  <a:cubicBezTo>
                    <a:pt x="10066337" y="3927367"/>
                    <a:pt x="10040937" y="3923699"/>
                    <a:pt x="10015537" y="3916362"/>
                  </a:cubicBezTo>
                  <a:close/>
                  <a:moveTo>
                    <a:pt x="3663970" y="3757863"/>
                  </a:moveTo>
                  <a:cubicBezTo>
                    <a:pt x="3538559" y="3774407"/>
                    <a:pt x="3413147" y="3789112"/>
                    <a:pt x="3286145" y="3805655"/>
                  </a:cubicBezTo>
                  <a:cubicBezTo>
                    <a:pt x="3055959" y="3833228"/>
                    <a:pt x="2824185" y="3862638"/>
                    <a:pt x="2592410" y="3890211"/>
                  </a:cubicBezTo>
                  <a:cubicBezTo>
                    <a:pt x="2382859" y="3915945"/>
                    <a:pt x="2174898" y="3941679"/>
                    <a:pt x="1965344" y="3967413"/>
                  </a:cubicBezTo>
                  <a:cubicBezTo>
                    <a:pt x="1735156" y="3994986"/>
                    <a:pt x="1504969" y="4024396"/>
                    <a:pt x="1274782" y="4051969"/>
                  </a:cubicBezTo>
                  <a:cubicBezTo>
                    <a:pt x="1065232" y="4077703"/>
                    <a:pt x="855682" y="4103437"/>
                    <a:pt x="646132" y="4129171"/>
                  </a:cubicBezTo>
                  <a:cubicBezTo>
                    <a:pt x="430233" y="4156744"/>
                    <a:pt x="215921" y="4182478"/>
                    <a:pt x="21" y="4210050"/>
                  </a:cubicBezTo>
                  <a:cubicBezTo>
                    <a:pt x="21" y="4187992"/>
                    <a:pt x="21" y="4165934"/>
                    <a:pt x="21" y="4143876"/>
                  </a:cubicBezTo>
                  <a:cubicBezTo>
                    <a:pt x="155596" y="4127333"/>
                    <a:pt x="311171" y="4108951"/>
                    <a:pt x="466745" y="4092408"/>
                  </a:cubicBezTo>
                  <a:cubicBezTo>
                    <a:pt x="687408" y="4068512"/>
                    <a:pt x="908070" y="4046454"/>
                    <a:pt x="1127144" y="4022558"/>
                  </a:cubicBezTo>
                  <a:cubicBezTo>
                    <a:pt x="1322406" y="4000500"/>
                    <a:pt x="1517669" y="3980280"/>
                    <a:pt x="1711344" y="3960061"/>
                  </a:cubicBezTo>
                  <a:cubicBezTo>
                    <a:pt x="1930418" y="3936165"/>
                    <a:pt x="2149498" y="3914107"/>
                    <a:pt x="2368571" y="3890211"/>
                  </a:cubicBezTo>
                  <a:cubicBezTo>
                    <a:pt x="2562246" y="3869991"/>
                    <a:pt x="2755921" y="3847933"/>
                    <a:pt x="2949598" y="3827713"/>
                  </a:cubicBezTo>
                  <a:cubicBezTo>
                    <a:pt x="3149623" y="3807494"/>
                    <a:pt x="3348059" y="3785436"/>
                    <a:pt x="3548083" y="3763378"/>
                  </a:cubicBezTo>
                  <a:cubicBezTo>
                    <a:pt x="3586182" y="3759701"/>
                    <a:pt x="3624281" y="3756025"/>
                    <a:pt x="3663970" y="3757863"/>
                  </a:cubicBezTo>
                  <a:close/>
                  <a:moveTo>
                    <a:pt x="3176611" y="3719512"/>
                  </a:moveTo>
                  <a:cubicBezTo>
                    <a:pt x="3195661" y="3719512"/>
                    <a:pt x="3213123" y="3719512"/>
                    <a:pt x="3230587" y="3721345"/>
                  </a:cubicBezTo>
                  <a:cubicBezTo>
                    <a:pt x="3125812" y="3732339"/>
                    <a:pt x="3019448" y="3743334"/>
                    <a:pt x="2914672" y="3754328"/>
                  </a:cubicBezTo>
                  <a:cubicBezTo>
                    <a:pt x="2676549" y="3778150"/>
                    <a:pt x="2438424" y="3801971"/>
                    <a:pt x="2200301" y="3823961"/>
                  </a:cubicBezTo>
                  <a:cubicBezTo>
                    <a:pt x="1990745" y="3845950"/>
                    <a:pt x="1782782" y="3866106"/>
                    <a:pt x="1574820" y="3886263"/>
                  </a:cubicBezTo>
                  <a:cubicBezTo>
                    <a:pt x="1339871" y="3910085"/>
                    <a:pt x="1104921" y="3933906"/>
                    <a:pt x="869971" y="3955895"/>
                  </a:cubicBezTo>
                  <a:cubicBezTo>
                    <a:pt x="660422" y="3977885"/>
                    <a:pt x="452459" y="3998041"/>
                    <a:pt x="242909" y="4018198"/>
                  </a:cubicBezTo>
                  <a:cubicBezTo>
                    <a:pt x="161947" y="4025528"/>
                    <a:pt x="80985" y="4032857"/>
                    <a:pt x="22" y="4040187"/>
                  </a:cubicBezTo>
                  <a:cubicBezTo>
                    <a:pt x="22" y="4005371"/>
                    <a:pt x="22" y="3972387"/>
                    <a:pt x="22" y="3937571"/>
                  </a:cubicBezTo>
                  <a:cubicBezTo>
                    <a:pt x="161947" y="3926577"/>
                    <a:pt x="325460" y="3917414"/>
                    <a:pt x="487384" y="3906420"/>
                  </a:cubicBezTo>
                  <a:cubicBezTo>
                    <a:pt x="685821" y="3891760"/>
                    <a:pt x="884259" y="3878933"/>
                    <a:pt x="1082696" y="3864274"/>
                  </a:cubicBezTo>
                  <a:cubicBezTo>
                    <a:pt x="1352570" y="3845950"/>
                    <a:pt x="1622445" y="3827625"/>
                    <a:pt x="1890733" y="3809301"/>
                  </a:cubicBezTo>
                  <a:cubicBezTo>
                    <a:pt x="2117751" y="3792809"/>
                    <a:pt x="2344762" y="3778150"/>
                    <a:pt x="2571773" y="3761658"/>
                  </a:cubicBezTo>
                  <a:cubicBezTo>
                    <a:pt x="2773386" y="3748831"/>
                    <a:pt x="2975000" y="3734172"/>
                    <a:pt x="3176611" y="3719512"/>
                  </a:cubicBezTo>
                  <a:close/>
                  <a:moveTo>
                    <a:pt x="8667750" y="3686175"/>
                  </a:moveTo>
                  <a:cubicBezTo>
                    <a:pt x="8723312" y="3689846"/>
                    <a:pt x="8777288" y="3693516"/>
                    <a:pt x="8832850" y="3697187"/>
                  </a:cubicBezTo>
                  <a:cubicBezTo>
                    <a:pt x="9043988" y="3713704"/>
                    <a:pt x="9255125" y="3730221"/>
                    <a:pt x="9466262" y="3746739"/>
                  </a:cubicBezTo>
                  <a:cubicBezTo>
                    <a:pt x="9710738" y="3765091"/>
                    <a:pt x="9955212" y="3785279"/>
                    <a:pt x="10199688" y="3803632"/>
                  </a:cubicBezTo>
                  <a:cubicBezTo>
                    <a:pt x="10406062" y="3818314"/>
                    <a:pt x="10612438" y="3834831"/>
                    <a:pt x="10817225" y="3849513"/>
                  </a:cubicBezTo>
                  <a:cubicBezTo>
                    <a:pt x="11060112" y="3867866"/>
                    <a:pt x="11303000" y="3888054"/>
                    <a:pt x="11545888" y="3904571"/>
                  </a:cubicBezTo>
                  <a:cubicBezTo>
                    <a:pt x="11761788" y="3921088"/>
                    <a:pt x="11976100" y="3937606"/>
                    <a:pt x="12192000" y="3952288"/>
                  </a:cubicBezTo>
                  <a:cubicBezTo>
                    <a:pt x="12192000" y="3968805"/>
                    <a:pt x="12192000" y="3987158"/>
                    <a:pt x="12192000" y="4003675"/>
                  </a:cubicBezTo>
                  <a:cubicBezTo>
                    <a:pt x="12011025" y="3987158"/>
                    <a:pt x="11828462" y="3972476"/>
                    <a:pt x="11647488" y="3955958"/>
                  </a:cubicBezTo>
                  <a:cubicBezTo>
                    <a:pt x="11439525" y="3937606"/>
                    <a:pt x="11231562" y="3919253"/>
                    <a:pt x="11025188" y="3900901"/>
                  </a:cubicBezTo>
                  <a:cubicBezTo>
                    <a:pt x="10785475" y="3878877"/>
                    <a:pt x="10545762" y="3858690"/>
                    <a:pt x="10306050" y="3836666"/>
                  </a:cubicBezTo>
                  <a:cubicBezTo>
                    <a:pt x="10101262" y="3818314"/>
                    <a:pt x="9894888" y="3801797"/>
                    <a:pt x="9688512" y="3783444"/>
                  </a:cubicBezTo>
                  <a:cubicBezTo>
                    <a:pt x="9451975" y="3761421"/>
                    <a:pt x="9213850" y="3741233"/>
                    <a:pt x="8977312" y="3719210"/>
                  </a:cubicBezTo>
                  <a:cubicBezTo>
                    <a:pt x="8874125" y="3710034"/>
                    <a:pt x="8770938" y="3702692"/>
                    <a:pt x="8667750" y="3686175"/>
                  </a:cubicBezTo>
                  <a:close/>
                  <a:moveTo>
                    <a:pt x="3052783" y="3648315"/>
                  </a:moveTo>
                  <a:cubicBezTo>
                    <a:pt x="2978170" y="3653798"/>
                    <a:pt x="2903560" y="3659281"/>
                    <a:pt x="2827360" y="3664763"/>
                  </a:cubicBezTo>
                  <a:cubicBezTo>
                    <a:pt x="2408259" y="3694006"/>
                    <a:pt x="1989155" y="3723248"/>
                    <a:pt x="1570055" y="3752490"/>
                  </a:cubicBezTo>
                  <a:cubicBezTo>
                    <a:pt x="1235093" y="3776249"/>
                    <a:pt x="901719" y="3798180"/>
                    <a:pt x="566757" y="3820112"/>
                  </a:cubicBezTo>
                  <a:cubicBezTo>
                    <a:pt x="387370" y="3832905"/>
                    <a:pt x="207982" y="3845699"/>
                    <a:pt x="28595" y="3858492"/>
                  </a:cubicBezTo>
                  <a:cubicBezTo>
                    <a:pt x="19070" y="3858492"/>
                    <a:pt x="9545" y="3862148"/>
                    <a:pt x="20" y="3863975"/>
                  </a:cubicBezTo>
                  <a:cubicBezTo>
                    <a:pt x="20" y="3840216"/>
                    <a:pt x="20" y="3814629"/>
                    <a:pt x="20" y="3790870"/>
                  </a:cubicBezTo>
                  <a:cubicBezTo>
                    <a:pt x="327045" y="3774421"/>
                    <a:pt x="655657" y="3757973"/>
                    <a:pt x="982681" y="3743352"/>
                  </a:cubicBezTo>
                  <a:cubicBezTo>
                    <a:pt x="1250968" y="3728730"/>
                    <a:pt x="1517668" y="3715937"/>
                    <a:pt x="1784368" y="3703144"/>
                  </a:cubicBezTo>
                  <a:cubicBezTo>
                    <a:pt x="2117748" y="3686695"/>
                    <a:pt x="2451121" y="3670246"/>
                    <a:pt x="2784498" y="3653798"/>
                  </a:cubicBezTo>
                  <a:cubicBezTo>
                    <a:pt x="2873397" y="3650142"/>
                    <a:pt x="2963884" y="3646487"/>
                    <a:pt x="3052783" y="3648315"/>
                  </a:cubicBezTo>
                  <a:close/>
                  <a:moveTo>
                    <a:pt x="8834437" y="3613150"/>
                  </a:moveTo>
                  <a:cubicBezTo>
                    <a:pt x="8948737" y="3616820"/>
                    <a:pt x="9064625" y="3620490"/>
                    <a:pt x="9178925" y="3625996"/>
                  </a:cubicBezTo>
                  <a:cubicBezTo>
                    <a:pt x="9488487" y="3637006"/>
                    <a:pt x="9796462" y="3648017"/>
                    <a:pt x="10104437" y="3659027"/>
                  </a:cubicBezTo>
                  <a:cubicBezTo>
                    <a:pt x="10544175" y="3675543"/>
                    <a:pt x="10985500" y="3692059"/>
                    <a:pt x="11425238" y="3708575"/>
                  </a:cubicBezTo>
                  <a:cubicBezTo>
                    <a:pt x="11672888" y="3717750"/>
                    <a:pt x="11922125" y="3725091"/>
                    <a:pt x="12169775" y="3734266"/>
                  </a:cubicBezTo>
                  <a:cubicBezTo>
                    <a:pt x="12177712" y="3734266"/>
                    <a:pt x="12184062" y="3732431"/>
                    <a:pt x="12192000" y="3732431"/>
                  </a:cubicBezTo>
                  <a:cubicBezTo>
                    <a:pt x="12192000" y="3759957"/>
                    <a:pt x="12192000" y="3785649"/>
                    <a:pt x="12192000" y="3813175"/>
                  </a:cubicBezTo>
                  <a:cubicBezTo>
                    <a:pt x="12038012" y="3804000"/>
                    <a:pt x="11884025" y="3796659"/>
                    <a:pt x="11730038" y="3787484"/>
                  </a:cubicBezTo>
                  <a:cubicBezTo>
                    <a:pt x="11496675" y="3774638"/>
                    <a:pt x="11264900" y="3759957"/>
                    <a:pt x="11031537" y="3747112"/>
                  </a:cubicBezTo>
                  <a:cubicBezTo>
                    <a:pt x="10709275" y="3728761"/>
                    <a:pt x="10388600" y="3708575"/>
                    <a:pt x="10066337" y="3690224"/>
                  </a:cubicBezTo>
                  <a:cubicBezTo>
                    <a:pt x="9837737" y="3677378"/>
                    <a:pt x="9610725" y="3664533"/>
                    <a:pt x="9383712" y="3651687"/>
                  </a:cubicBezTo>
                  <a:cubicBezTo>
                    <a:pt x="9201150" y="3640677"/>
                    <a:pt x="9017000" y="3629666"/>
                    <a:pt x="8834437" y="3613150"/>
                  </a:cubicBezTo>
                  <a:close/>
                  <a:moveTo>
                    <a:pt x="10455275" y="3567389"/>
                  </a:moveTo>
                  <a:cubicBezTo>
                    <a:pt x="10587038" y="3567389"/>
                    <a:pt x="10718800" y="3565525"/>
                    <a:pt x="10850562" y="3567389"/>
                  </a:cubicBezTo>
                  <a:cubicBezTo>
                    <a:pt x="11290300" y="3574843"/>
                    <a:pt x="11730038" y="3582298"/>
                    <a:pt x="12169775" y="3589752"/>
                  </a:cubicBezTo>
                  <a:cubicBezTo>
                    <a:pt x="12177712" y="3589752"/>
                    <a:pt x="12184062" y="3587888"/>
                    <a:pt x="12192000" y="3586025"/>
                  </a:cubicBezTo>
                  <a:cubicBezTo>
                    <a:pt x="12192000" y="3593479"/>
                    <a:pt x="12192000" y="3600934"/>
                    <a:pt x="12192000" y="3608388"/>
                  </a:cubicBezTo>
                  <a:cubicBezTo>
                    <a:pt x="11612562" y="3595343"/>
                    <a:pt x="11033125" y="3580434"/>
                    <a:pt x="10455275" y="3567389"/>
                  </a:cubicBezTo>
                  <a:close/>
                  <a:moveTo>
                    <a:pt x="10137775" y="3559175"/>
                  </a:moveTo>
                  <a:cubicBezTo>
                    <a:pt x="10225088" y="3559175"/>
                    <a:pt x="10310812" y="3559175"/>
                    <a:pt x="10398125" y="3559175"/>
                  </a:cubicBezTo>
                  <a:cubicBezTo>
                    <a:pt x="10398125" y="3560763"/>
                    <a:pt x="10396538" y="3560763"/>
                    <a:pt x="10396538" y="3562350"/>
                  </a:cubicBezTo>
                  <a:cubicBezTo>
                    <a:pt x="10310812" y="3562350"/>
                    <a:pt x="10225088" y="3562350"/>
                    <a:pt x="10137775" y="3562350"/>
                  </a:cubicBezTo>
                  <a:cubicBezTo>
                    <a:pt x="10137775" y="3560763"/>
                    <a:pt x="10137775" y="3560763"/>
                    <a:pt x="10137775" y="3559175"/>
                  </a:cubicBezTo>
                  <a:close/>
                  <a:moveTo>
                    <a:pt x="9813925" y="3551237"/>
                  </a:moveTo>
                  <a:cubicBezTo>
                    <a:pt x="9863138" y="3551237"/>
                    <a:pt x="9912350" y="3551237"/>
                    <a:pt x="9959975" y="3551237"/>
                  </a:cubicBezTo>
                  <a:cubicBezTo>
                    <a:pt x="9959975" y="3552825"/>
                    <a:pt x="9959975" y="3552825"/>
                    <a:pt x="9959975" y="3554412"/>
                  </a:cubicBezTo>
                  <a:cubicBezTo>
                    <a:pt x="9912350" y="3554412"/>
                    <a:pt x="9863138" y="3554412"/>
                    <a:pt x="9813925" y="3554412"/>
                  </a:cubicBezTo>
                  <a:cubicBezTo>
                    <a:pt x="9813925" y="3552825"/>
                    <a:pt x="9813925" y="3552825"/>
                    <a:pt x="9813925" y="3551237"/>
                  </a:cubicBezTo>
                  <a:close/>
                  <a:moveTo>
                    <a:pt x="3160731" y="3541712"/>
                  </a:moveTo>
                  <a:cubicBezTo>
                    <a:pt x="3216293" y="3541712"/>
                    <a:pt x="3270269" y="3541712"/>
                    <a:pt x="3324245" y="3545416"/>
                  </a:cubicBezTo>
                  <a:cubicBezTo>
                    <a:pt x="3095642" y="3550972"/>
                    <a:pt x="2865456" y="3558381"/>
                    <a:pt x="2636856" y="3563937"/>
                  </a:cubicBezTo>
                  <a:cubicBezTo>
                    <a:pt x="1976453" y="3580606"/>
                    <a:pt x="1316053" y="3597275"/>
                    <a:pt x="657242" y="3613943"/>
                  </a:cubicBezTo>
                  <a:cubicBezTo>
                    <a:pt x="438168" y="3619500"/>
                    <a:pt x="219093" y="3625056"/>
                    <a:pt x="18" y="3630612"/>
                  </a:cubicBezTo>
                  <a:cubicBezTo>
                    <a:pt x="18" y="3615795"/>
                    <a:pt x="18" y="3600979"/>
                    <a:pt x="18" y="3586162"/>
                  </a:cubicBezTo>
                  <a:cubicBezTo>
                    <a:pt x="328630" y="3582458"/>
                    <a:pt x="655654" y="3576902"/>
                    <a:pt x="984267" y="3573198"/>
                  </a:cubicBezTo>
                  <a:cubicBezTo>
                    <a:pt x="1709753" y="3562085"/>
                    <a:pt x="2435244" y="3552825"/>
                    <a:pt x="3160731" y="3541712"/>
                  </a:cubicBezTo>
                  <a:close/>
                  <a:moveTo>
                    <a:pt x="17" y="3409950"/>
                  </a:moveTo>
                  <a:cubicBezTo>
                    <a:pt x="93679" y="3409950"/>
                    <a:pt x="188929" y="3409950"/>
                    <a:pt x="282592" y="3411782"/>
                  </a:cubicBezTo>
                  <a:cubicBezTo>
                    <a:pt x="866791" y="3424604"/>
                    <a:pt x="1452578" y="3435594"/>
                    <a:pt x="2038365" y="3448416"/>
                  </a:cubicBezTo>
                  <a:cubicBezTo>
                    <a:pt x="2195533" y="3450248"/>
                    <a:pt x="2352694" y="3455743"/>
                    <a:pt x="2509855" y="3457575"/>
                  </a:cubicBezTo>
                  <a:cubicBezTo>
                    <a:pt x="2106632" y="3457575"/>
                    <a:pt x="1701816" y="3457575"/>
                    <a:pt x="1298591" y="3457575"/>
                  </a:cubicBezTo>
                  <a:cubicBezTo>
                    <a:pt x="879491" y="3457575"/>
                    <a:pt x="460392" y="3457575"/>
                    <a:pt x="41292" y="3457575"/>
                  </a:cubicBezTo>
                  <a:cubicBezTo>
                    <a:pt x="27004" y="3457575"/>
                    <a:pt x="14304" y="3455743"/>
                    <a:pt x="17" y="3453911"/>
                  </a:cubicBezTo>
                  <a:cubicBezTo>
                    <a:pt x="17" y="3439258"/>
                    <a:pt x="17" y="3424604"/>
                    <a:pt x="17" y="3409950"/>
                  </a:cubicBezTo>
                  <a:close/>
                  <a:moveTo>
                    <a:pt x="12192000" y="3365502"/>
                  </a:moveTo>
                  <a:cubicBezTo>
                    <a:pt x="12192000" y="3395047"/>
                    <a:pt x="12192000" y="3424595"/>
                    <a:pt x="12192000" y="3454141"/>
                  </a:cubicBezTo>
                  <a:cubicBezTo>
                    <a:pt x="12171362" y="3454141"/>
                    <a:pt x="12149138" y="3455988"/>
                    <a:pt x="12128500" y="3454141"/>
                  </a:cubicBezTo>
                  <a:cubicBezTo>
                    <a:pt x="11337925" y="3450448"/>
                    <a:pt x="10548937" y="3446754"/>
                    <a:pt x="9758362" y="3443061"/>
                  </a:cubicBezTo>
                  <a:cubicBezTo>
                    <a:pt x="9736137" y="3443061"/>
                    <a:pt x="9713912" y="3443061"/>
                    <a:pt x="9691687" y="3435674"/>
                  </a:cubicBezTo>
                  <a:cubicBezTo>
                    <a:pt x="9790112" y="3431981"/>
                    <a:pt x="9888537" y="3430134"/>
                    <a:pt x="9986962" y="3426442"/>
                  </a:cubicBezTo>
                  <a:cubicBezTo>
                    <a:pt x="10498137" y="3413514"/>
                    <a:pt x="11009312" y="3400588"/>
                    <a:pt x="11520487" y="3387662"/>
                  </a:cubicBezTo>
                  <a:cubicBezTo>
                    <a:pt x="11733212" y="3382121"/>
                    <a:pt x="11947525" y="3374734"/>
                    <a:pt x="12160250" y="3369195"/>
                  </a:cubicBezTo>
                  <a:cubicBezTo>
                    <a:pt x="12171362" y="3369195"/>
                    <a:pt x="12180888" y="3367349"/>
                    <a:pt x="12192000" y="3365502"/>
                  </a:cubicBezTo>
                  <a:close/>
                  <a:moveTo>
                    <a:pt x="13" y="3241675"/>
                  </a:moveTo>
                  <a:cubicBezTo>
                    <a:pt x="558813" y="3267437"/>
                    <a:pt x="1116024" y="3293197"/>
                    <a:pt x="1674824" y="3318958"/>
                  </a:cubicBezTo>
                  <a:cubicBezTo>
                    <a:pt x="1674824" y="3320799"/>
                    <a:pt x="1674824" y="3320799"/>
                    <a:pt x="1674824" y="3322639"/>
                  </a:cubicBezTo>
                  <a:cubicBezTo>
                    <a:pt x="1116024" y="3311598"/>
                    <a:pt x="558813" y="3298717"/>
                    <a:pt x="13" y="3285838"/>
                  </a:cubicBezTo>
                  <a:cubicBezTo>
                    <a:pt x="13" y="3271117"/>
                    <a:pt x="13" y="3256396"/>
                    <a:pt x="13" y="3241675"/>
                  </a:cubicBezTo>
                  <a:close/>
                  <a:moveTo>
                    <a:pt x="12192000" y="3211515"/>
                  </a:moveTo>
                  <a:cubicBezTo>
                    <a:pt x="12192000" y="3228076"/>
                    <a:pt x="12192000" y="3246476"/>
                    <a:pt x="12192000" y="3263037"/>
                  </a:cubicBezTo>
                  <a:cubicBezTo>
                    <a:pt x="12079288" y="3266714"/>
                    <a:pt x="11968162" y="3272236"/>
                    <a:pt x="11855450" y="3275916"/>
                  </a:cubicBezTo>
                  <a:cubicBezTo>
                    <a:pt x="11249025" y="3296156"/>
                    <a:pt x="10642600" y="3314557"/>
                    <a:pt x="10034587" y="3334797"/>
                  </a:cubicBezTo>
                  <a:cubicBezTo>
                    <a:pt x="9612312" y="3347678"/>
                    <a:pt x="9188450" y="3360557"/>
                    <a:pt x="8766175" y="3373438"/>
                  </a:cubicBezTo>
                  <a:cubicBezTo>
                    <a:pt x="8739187" y="3373438"/>
                    <a:pt x="8713787" y="3373438"/>
                    <a:pt x="8688387" y="3369758"/>
                  </a:cubicBezTo>
                  <a:cubicBezTo>
                    <a:pt x="8813800" y="3364239"/>
                    <a:pt x="8939212" y="3356877"/>
                    <a:pt x="9064625" y="3351358"/>
                  </a:cubicBezTo>
                  <a:cubicBezTo>
                    <a:pt x="9485312" y="3332957"/>
                    <a:pt x="9904412" y="3314557"/>
                    <a:pt x="10323512" y="3294316"/>
                  </a:cubicBezTo>
                  <a:cubicBezTo>
                    <a:pt x="10621962" y="3281438"/>
                    <a:pt x="10920412" y="3268556"/>
                    <a:pt x="11218862" y="3255675"/>
                  </a:cubicBezTo>
                  <a:cubicBezTo>
                    <a:pt x="11542712" y="3240957"/>
                    <a:pt x="11868150" y="3226236"/>
                    <a:pt x="12192000" y="3211515"/>
                  </a:cubicBezTo>
                  <a:close/>
                  <a:moveTo>
                    <a:pt x="8" y="3051177"/>
                  </a:moveTo>
                  <a:cubicBezTo>
                    <a:pt x="76208" y="3058435"/>
                    <a:pt x="153996" y="3065691"/>
                    <a:pt x="230196" y="3072949"/>
                  </a:cubicBezTo>
                  <a:cubicBezTo>
                    <a:pt x="479433" y="3092904"/>
                    <a:pt x="728670" y="3112862"/>
                    <a:pt x="976321" y="3140075"/>
                  </a:cubicBezTo>
                  <a:cubicBezTo>
                    <a:pt x="650883" y="3120118"/>
                    <a:pt x="325446" y="3100164"/>
                    <a:pt x="8" y="3080204"/>
                  </a:cubicBezTo>
                  <a:cubicBezTo>
                    <a:pt x="8" y="3071135"/>
                    <a:pt x="8" y="3060249"/>
                    <a:pt x="8" y="3051177"/>
                  </a:cubicBezTo>
                  <a:close/>
                  <a:moveTo>
                    <a:pt x="12192000" y="3036892"/>
                  </a:moveTo>
                  <a:cubicBezTo>
                    <a:pt x="12192000" y="3051516"/>
                    <a:pt x="12192000" y="3066141"/>
                    <a:pt x="12192000" y="3080763"/>
                  </a:cubicBezTo>
                  <a:cubicBezTo>
                    <a:pt x="11912600" y="3097215"/>
                    <a:pt x="11634787" y="3113668"/>
                    <a:pt x="11355387" y="3128292"/>
                  </a:cubicBezTo>
                  <a:cubicBezTo>
                    <a:pt x="11125200" y="3142916"/>
                    <a:pt x="10896600" y="3155712"/>
                    <a:pt x="10668000" y="3168509"/>
                  </a:cubicBezTo>
                  <a:cubicBezTo>
                    <a:pt x="10385425" y="3184961"/>
                    <a:pt x="10102850" y="3201411"/>
                    <a:pt x="9820275" y="3217866"/>
                  </a:cubicBezTo>
                  <a:cubicBezTo>
                    <a:pt x="9793287" y="3217866"/>
                    <a:pt x="9764712" y="3217866"/>
                    <a:pt x="9736137" y="3216035"/>
                  </a:cubicBezTo>
                  <a:cubicBezTo>
                    <a:pt x="9845675" y="3206898"/>
                    <a:pt x="9956800" y="3199586"/>
                    <a:pt x="10066337" y="3190443"/>
                  </a:cubicBezTo>
                  <a:cubicBezTo>
                    <a:pt x="10325100" y="3172163"/>
                    <a:pt x="10582275" y="3153884"/>
                    <a:pt x="10839450" y="3133776"/>
                  </a:cubicBezTo>
                  <a:cubicBezTo>
                    <a:pt x="11056937" y="3119152"/>
                    <a:pt x="11274425" y="3102699"/>
                    <a:pt x="11491912" y="3088077"/>
                  </a:cubicBezTo>
                  <a:cubicBezTo>
                    <a:pt x="11725275" y="3071625"/>
                    <a:pt x="11958638" y="3053344"/>
                    <a:pt x="12192000" y="3036892"/>
                  </a:cubicBezTo>
                  <a:close/>
                  <a:moveTo>
                    <a:pt x="21" y="2882908"/>
                  </a:moveTo>
                  <a:cubicBezTo>
                    <a:pt x="138134" y="2895730"/>
                    <a:pt x="276246" y="2908552"/>
                    <a:pt x="414359" y="2923207"/>
                  </a:cubicBezTo>
                  <a:cubicBezTo>
                    <a:pt x="598508" y="2941525"/>
                    <a:pt x="782658" y="2959843"/>
                    <a:pt x="966808" y="2978159"/>
                  </a:cubicBezTo>
                  <a:cubicBezTo>
                    <a:pt x="1179532" y="3000138"/>
                    <a:pt x="1390669" y="3020289"/>
                    <a:pt x="1601807" y="3042268"/>
                  </a:cubicBezTo>
                  <a:cubicBezTo>
                    <a:pt x="1809769" y="3062414"/>
                    <a:pt x="2017731" y="3082565"/>
                    <a:pt x="2225699" y="3102716"/>
                  </a:cubicBezTo>
                  <a:cubicBezTo>
                    <a:pt x="2459060" y="3126527"/>
                    <a:pt x="2692422" y="3150339"/>
                    <a:pt x="2927375" y="3174151"/>
                  </a:cubicBezTo>
                  <a:cubicBezTo>
                    <a:pt x="3132159" y="3194299"/>
                    <a:pt x="3336948" y="3214448"/>
                    <a:pt x="3543323" y="3234596"/>
                  </a:cubicBezTo>
                  <a:cubicBezTo>
                    <a:pt x="3624283" y="3241923"/>
                    <a:pt x="3706833" y="3251082"/>
                    <a:pt x="3789381" y="3263904"/>
                  </a:cubicBezTo>
                  <a:cubicBezTo>
                    <a:pt x="3738583" y="3260241"/>
                    <a:pt x="3686196" y="3258408"/>
                    <a:pt x="3635395" y="3252914"/>
                  </a:cubicBezTo>
                  <a:cubicBezTo>
                    <a:pt x="3411562" y="3234596"/>
                    <a:pt x="3189311" y="3216278"/>
                    <a:pt x="2965474" y="3197962"/>
                  </a:cubicBezTo>
                  <a:cubicBezTo>
                    <a:pt x="2711473" y="3175983"/>
                    <a:pt x="2459060" y="3155835"/>
                    <a:pt x="2205061" y="3133854"/>
                  </a:cubicBezTo>
                  <a:cubicBezTo>
                    <a:pt x="1985982" y="3117368"/>
                    <a:pt x="1766906" y="3099050"/>
                    <a:pt x="1547832" y="3080734"/>
                  </a:cubicBezTo>
                  <a:cubicBezTo>
                    <a:pt x="1293832" y="3058753"/>
                    <a:pt x="1041420" y="3038605"/>
                    <a:pt x="787420" y="3016626"/>
                  </a:cubicBezTo>
                  <a:cubicBezTo>
                    <a:pt x="568346" y="2998308"/>
                    <a:pt x="349271" y="2981822"/>
                    <a:pt x="130196" y="2963504"/>
                  </a:cubicBezTo>
                  <a:cubicBezTo>
                    <a:pt x="85746" y="2959843"/>
                    <a:pt x="42884" y="2958011"/>
                    <a:pt x="21" y="2956178"/>
                  </a:cubicBezTo>
                  <a:cubicBezTo>
                    <a:pt x="21" y="2932366"/>
                    <a:pt x="21" y="2906722"/>
                    <a:pt x="21" y="2882908"/>
                  </a:cubicBezTo>
                  <a:close/>
                  <a:moveTo>
                    <a:pt x="12192000" y="2844806"/>
                  </a:moveTo>
                  <a:cubicBezTo>
                    <a:pt x="12192000" y="2859522"/>
                    <a:pt x="12192000" y="2874238"/>
                    <a:pt x="12192000" y="2888952"/>
                  </a:cubicBezTo>
                  <a:cubicBezTo>
                    <a:pt x="11969750" y="2909188"/>
                    <a:pt x="11749087" y="2927581"/>
                    <a:pt x="11526837" y="2947817"/>
                  </a:cubicBezTo>
                  <a:cubicBezTo>
                    <a:pt x="11288712" y="2969891"/>
                    <a:pt x="11049000" y="2990124"/>
                    <a:pt x="10809287" y="3010360"/>
                  </a:cubicBezTo>
                  <a:cubicBezTo>
                    <a:pt x="10599737" y="3028753"/>
                    <a:pt x="10390187" y="3047149"/>
                    <a:pt x="10179050" y="3065542"/>
                  </a:cubicBezTo>
                  <a:cubicBezTo>
                    <a:pt x="10118725" y="3071059"/>
                    <a:pt x="10058400" y="3076581"/>
                    <a:pt x="9996487" y="3076581"/>
                  </a:cubicBezTo>
                  <a:cubicBezTo>
                    <a:pt x="10094912" y="3065542"/>
                    <a:pt x="10193337" y="3054503"/>
                    <a:pt x="10293350" y="3043467"/>
                  </a:cubicBezTo>
                  <a:cubicBezTo>
                    <a:pt x="10518775" y="3019556"/>
                    <a:pt x="10744200" y="2995643"/>
                    <a:pt x="10969625" y="2973570"/>
                  </a:cubicBezTo>
                  <a:cubicBezTo>
                    <a:pt x="11160125" y="2953334"/>
                    <a:pt x="11350625" y="2933101"/>
                    <a:pt x="11541125" y="2912866"/>
                  </a:cubicBezTo>
                  <a:cubicBezTo>
                    <a:pt x="11749087" y="2890792"/>
                    <a:pt x="11958638" y="2868719"/>
                    <a:pt x="12166600" y="2846646"/>
                  </a:cubicBezTo>
                  <a:cubicBezTo>
                    <a:pt x="12174538" y="2844806"/>
                    <a:pt x="12184062" y="2844806"/>
                    <a:pt x="12192000" y="2844806"/>
                  </a:cubicBezTo>
                  <a:close/>
                  <a:moveTo>
                    <a:pt x="20" y="2684468"/>
                  </a:moveTo>
                  <a:cubicBezTo>
                    <a:pt x="120670" y="2700970"/>
                    <a:pt x="241320" y="2715639"/>
                    <a:pt x="361970" y="2732139"/>
                  </a:cubicBezTo>
                  <a:cubicBezTo>
                    <a:pt x="571519" y="2759642"/>
                    <a:pt x="779482" y="2788975"/>
                    <a:pt x="989031" y="2816476"/>
                  </a:cubicBezTo>
                  <a:cubicBezTo>
                    <a:pt x="1214456" y="2847647"/>
                    <a:pt x="1441468" y="2876981"/>
                    <a:pt x="1666893" y="2908151"/>
                  </a:cubicBezTo>
                  <a:cubicBezTo>
                    <a:pt x="1893905" y="2939320"/>
                    <a:pt x="2122510" y="2968656"/>
                    <a:pt x="2349522" y="2999822"/>
                  </a:cubicBezTo>
                  <a:cubicBezTo>
                    <a:pt x="2517797" y="3023657"/>
                    <a:pt x="2686071" y="3045658"/>
                    <a:pt x="2852758" y="3074991"/>
                  </a:cubicBezTo>
                  <a:cubicBezTo>
                    <a:pt x="2794020" y="3067658"/>
                    <a:pt x="2733697" y="3062157"/>
                    <a:pt x="2673371" y="3054826"/>
                  </a:cubicBezTo>
                  <a:cubicBezTo>
                    <a:pt x="2463821" y="3032824"/>
                    <a:pt x="2252686" y="3008991"/>
                    <a:pt x="2043130" y="2985155"/>
                  </a:cubicBezTo>
                  <a:cubicBezTo>
                    <a:pt x="1812943" y="2959487"/>
                    <a:pt x="1584343" y="2933819"/>
                    <a:pt x="1354155" y="2906317"/>
                  </a:cubicBezTo>
                  <a:cubicBezTo>
                    <a:pt x="1147781" y="2884316"/>
                    <a:pt x="941406" y="2860481"/>
                    <a:pt x="735031" y="2838479"/>
                  </a:cubicBezTo>
                  <a:cubicBezTo>
                    <a:pt x="506432" y="2812810"/>
                    <a:pt x="276245" y="2787145"/>
                    <a:pt x="47645" y="2761474"/>
                  </a:cubicBezTo>
                  <a:cubicBezTo>
                    <a:pt x="31770" y="2759642"/>
                    <a:pt x="15895" y="2759642"/>
                    <a:pt x="20" y="2757809"/>
                  </a:cubicBezTo>
                  <a:cubicBezTo>
                    <a:pt x="20" y="2733974"/>
                    <a:pt x="20" y="2708306"/>
                    <a:pt x="20" y="2684468"/>
                  </a:cubicBezTo>
                  <a:close/>
                  <a:moveTo>
                    <a:pt x="12192000" y="2647951"/>
                  </a:moveTo>
                  <a:cubicBezTo>
                    <a:pt x="12192000" y="2655182"/>
                    <a:pt x="12192000" y="2662414"/>
                    <a:pt x="12192000" y="2669646"/>
                  </a:cubicBezTo>
                  <a:cubicBezTo>
                    <a:pt x="12079288" y="2682303"/>
                    <a:pt x="11964988" y="2696767"/>
                    <a:pt x="11852275" y="2709422"/>
                  </a:cubicBezTo>
                  <a:cubicBezTo>
                    <a:pt x="11837988" y="2711232"/>
                    <a:pt x="11823700" y="2713039"/>
                    <a:pt x="11807825" y="2707616"/>
                  </a:cubicBezTo>
                  <a:cubicBezTo>
                    <a:pt x="11936412" y="2687726"/>
                    <a:pt x="12063412" y="2667839"/>
                    <a:pt x="12192000" y="2647951"/>
                  </a:cubicBezTo>
                  <a:close/>
                  <a:moveTo>
                    <a:pt x="19" y="2493972"/>
                  </a:moveTo>
                  <a:cubicBezTo>
                    <a:pt x="233381" y="2532481"/>
                    <a:pt x="466744" y="2572821"/>
                    <a:pt x="700106" y="2611328"/>
                  </a:cubicBezTo>
                  <a:cubicBezTo>
                    <a:pt x="969981" y="2657170"/>
                    <a:pt x="1241443" y="2701180"/>
                    <a:pt x="1512905" y="2747022"/>
                  </a:cubicBezTo>
                  <a:cubicBezTo>
                    <a:pt x="1782780" y="2792867"/>
                    <a:pt x="2054242" y="2836877"/>
                    <a:pt x="2324121" y="2882719"/>
                  </a:cubicBezTo>
                  <a:cubicBezTo>
                    <a:pt x="2432071" y="2901056"/>
                    <a:pt x="2538432" y="2917560"/>
                    <a:pt x="2643208" y="2943233"/>
                  </a:cubicBezTo>
                  <a:cubicBezTo>
                    <a:pt x="2600345" y="2935897"/>
                    <a:pt x="2557482" y="2932230"/>
                    <a:pt x="2514619" y="2924896"/>
                  </a:cubicBezTo>
                  <a:cubicBezTo>
                    <a:pt x="2112985" y="2868050"/>
                    <a:pt x="1712929" y="2809369"/>
                    <a:pt x="1312880" y="2752525"/>
                  </a:cubicBezTo>
                  <a:cubicBezTo>
                    <a:pt x="944580" y="2699347"/>
                    <a:pt x="577868" y="2648002"/>
                    <a:pt x="211156" y="2594826"/>
                  </a:cubicBezTo>
                  <a:cubicBezTo>
                    <a:pt x="141306" y="2585657"/>
                    <a:pt x="69869" y="2576489"/>
                    <a:pt x="19" y="2567320"/>
                  </a:cubicBezTo>
                  <a:cubicBezTo>
                    <a:pt x="19" y="2543480"/>
                    <a:pt x="19" y="2517812"/>
                    <a:pt x="19" y="2493972"/>
                  </a:cubicBezTo>
                  <a:close/>
                  <a:moveTo>
                    <a:pt x="12192000" y="2457452"/>
                  </a:moveTo>
                  <a:cubicBezTo>
                    <a:pt x="12192000" y="2462933"/>
                    <a:pt x="12192000" y="2466587"/>
                    <a:pt x="12192000" y="2472068"/>
                  </a:cubicBezTo>
                  <a:cubicBezTo>
                    <a:pt x="12076112" y="2492166"/>
                    <a:pt x="11960225" y="2510437"/>
                    <a:pt x="11844337" y="2530536"/>
                  </a:cubicBezTo>
                  <a:cubicBezTo>
                    <a:pt x="11782425" y="2541499"/>
                    <a:pt x="11720512" y="2550635"/>
                    <a:pt x="11657012" y="2554288"/>
                  </a:cubicBezTo>
                  <a:cubicBezTo>
                    <a:pt x="11834812" y="2521400"/>
                    <a:pt x="12014200" y="2490340"/>
                    <a:pt x="12192000" y="2457452"/>
                  </a:cubicBezTo>
                  <a:close/>
                  <a:moveTo>
                    <a:pt x="11" y="2317750"/>
                  </a:moveTo>
                  <a:cubicBezTo>
                    <a:pt x="85736" y="2334205"/>
                    <a:pt x="171461" y="2348831"/>
                    <a:pt x="255599" y="2367112"/>
                  </a:cubicBezTo>
                  <a:cubicBezTo>
                    <a:pt x="554048" y="2425610"/>
                    <a:pt x="850910" y="2485935"/>
                    <a:pt x="1149361" y="2544432"/>
                  </a:cubicBezTo>
                  <a:cubicBezTo>
                    <a:pt x="1165236" y="2548088"/>
                    <a:pt x="1179523" y="2551744"/>
                    <a:pt x="1195398" y="2559054"/>
                  </a:cubicBezTo>
                  <a:cubicBezTo>
                    <a:pt x="1143010" y="2551744"/>
                    <a:pt x="1090623" y="2542602"/>
                    <a:pt x="1038235" y="2533462"/>
                  </a:cubicBezTo>
                  <a:cubicBezTo>
                    <a:pt x="731848" y="2480450"/>
                    <a:pt x="425461" y="2429265"/>
                    <a:pt x="119073" y="2376247"/>
                  </a:cubicBezTo>
                  <a:cubicBezTo>
                    <a:pt x="79386" y="2368940"/>
                    <a:pt x="39698" y="2361624"/>
                    <a:pt x="11" y="2354313"/>
                  </a:cubicBezTo>
                  <a:cubicBezTo>
                    <a:pt x="11" y="2341514"/>
                    <a:pt x="11" y="2330549"/>
                    <a:pt x="11" y="2317750"/>
                  </a:cubicBezTo>
                  <a:close/>
                  <a:moveTo>
                    <a:pt x="16" y="2119317"/>
                  </a:moveTo>
                  <a:cubicBezTo>
                    <a:pt x="73041" y="2135807"/>
                    <a:pt x="147653" y="2148635"/>
                    <a:pt x="220678" y="2166954"/>
                  </a:cubicBezTo>
                  <a:cubicBezTo>
                    <a:pt x="785828" y="2297038"/>
                    <a:pt x="1349389" y="2428964"/>
                    <a:pt x="1914539" y="2559051"/>
                  </a:cubicBezTo>
                  <a:cubicBezTo>
                    <a:pt x="1936763" y="2564548"/>
                    <a:pt x="1960576" y="2570041"/>
                    <a:pt x="1984388" y="2582868"/>
                  </a:cubicBezTo>
                  <a:cubicBezTo>
                    <a:pt x="1927239" y="2570041"/>
                    <a:pt x="1871677" y="2559051"/>
                    <a:pt x="1814526" y="2548058"/>
                  </a:cubicBezTo>
                  <a:cubicBezTo>
                    <a:pt x="1370027" y="2456447"/>
                    <a:pt x="927115" y="2364832"/>
                    <a:pt x="482616" y="2273220"/>
                  </a:cubicBezTo>
                  <a:cubicBezTo>
                    <a:pt x="325453" y="2240246"/>
                    <a:pt x="168291" y="2209097"/>
                    <a:pt x="11129" y="2176113"/>
                  </a:cubicBezTo>
                  <a:cubicBezTo>
                    <a:pt x="7954" y="2174283"/>
                    <a:pt x="3191" y="2172453"/>
                    <a:pt x="16" y="2170620"/>
                  </a:cubicBezTo>
                  <a:cubicBezTo>
                    <a:pt x="16" y="2154130"/>
                    <a:pt x="16" y="2135807"/>
                    <a:pt x="16" y="2119317"/>
                  </a:cubicBezTo>
                  <a:close/>
                  <a:moveTo>
                    <a:pt x="12192000" y="2060581"/>
                  </a:moveTo>
                  <a:cubicBezTo>
                    <a:pt x="12192000" y="2069772"/>
                    <a:pt x="12192000" y="2080801"/>
                    <a:pt x="12192000" y="2089992"/>
                  </a:cubicBezTo>
                  <a:cubicBezTo>
                    <a:pt x="12012612" y="2130426"/>
                    <a:pt x="11833225" y="2172704"/>
                    <a:pt x="11653838" y="2213142"/>
                  </a:cubicBezTo>
                  <a:cubicBezTo>
                    <a:pt x="11469688" y="2255420"/>
                    <a:pt x="11287125" y="2295860"/>
                    <a:pt x="11102975" y="2338137"/>
                  </a:cubicBezTo>
                  <a:cubicBezTo>
                    <a:pt x="11096625" y="2339976"/>
                    <a:pt x="11088688" y="2339976"/>
                    <a:pt x="11080750" y="2334461"/>
                  </a:cubicBezTo>
                  <a:cubicBezTo>
                    <a:pt x="11172825" y="2312402"/>
                    <a:pt x="11264900" y="2288507"/>
                    <a:pt x="11358562" y="2266449"/>
                  </a:cubicBezTo>
                  <a:cubicBezTo>
                    <a:pt x="11631612" y="2200275"/>
                    <a:pt x="11904662" y="2132264"/>
                    <a:pt x="12176125" y="2066096"/>
                  </a:cubicBezTo>
                  <a:cubicBezTo>
                    <a:pt x="12182475" y="2064257"/>
                    <a:pt x="12187238" y="2062419"/>
                    <a:pt x="12192000" y="2060581"/>
                  </a:cubicBezTo>
                  <a:close/>
                  <a:moveTo>
                    <a:pt x="16" y="1914535"/>
                  </a:moveTo>
                  <a:cubicBezTo>
                    <a:pt x="590566" y="2074097"/>
                    <a:pt x="1181115" y="2233651"/>
                    <a:pt x="1770076" y="2393216"/>
                  </a:cubicBezTo>
                  <a:cubicBezTo>
                    <a:pt x="1770076" y="2395052"/>
                    <a:pt x="1770076" y="2396881"/>
                    <a:pt x="1770076" y="2398719"/>
                  </a:cubicBezTo>
                  <a:cubicBezTo>
                    <a:pt x="1712927" y="2385884"/>
                    <a:pt x="1655777" y="2373039"/>
                    <a:pt x="1598627" y="2358367"/>
                  </a:cubicBezTo>
                  <a:cubicBezTo>
                    <a:pt x="1071577" y="2233651"/>
                    <a:pt x="546115" y="2107107"/>
                    <a:pt x="19066" y="1982395"/>
                  </a:cubicBezTo>
                  <a:cubicBezTo>
                    <a:pt x="12716" y="1980561"/>
                    <a:pt x="6366" y="1980561"/>
                    <a:pt x="16" y="1980561"/>
                  </a:cubicBezTo>
                  <a:cubicBezTo>
                    <a:pt x="16" y="1958552"/>
                    <a:pt x="16" y="1936544"/>
                    <a:pt x="16" y="1914535"/>
                  </a:cubicBezTo>
                  <a:close/>
                  <a:moveTo>
                    <a:pt x="12192000" y="1892308"/>
                  </a:moveTo>
                  <a:cubicBezTo>
                    <a:pt x="12192000" y="1905151"/>
                    <a:pt x="12192000" y="1916161"/>
                    <a:pt x="12192000" y="1929004"/>
                  </a:cubicBezTo>
                  <a:cubicBezTo>
                    <a:pt x="12055475" y="1962031"/>
                    <a:pt x="11918950" y="1995058"/>
                    <a:pt x="11782425" y="2028085"/>
                  </a:cubicBezTo>
                  <a:cubicBezTo>
                    <a:pt x="11282362" y="2151013"/>
                    <a:pt x="10782300" y="2273945"/>
                    <a:pt x="10282237" y="2396881"/>
                  </a:cubicBezTo>
                  <a:cubicBezTo>
                    <a:pt x="10279062" y="2398719"/>
                    <a:pt x="10274300" y="2396881"/>
                    <a:pt x="10269537" y="2393216"/>
                  </a:cubicBezTo>
                  <a:cubicBezTo>
                    <a:pt x="10366375" y="2367524"/>
                    <a:pt x="10461625" y="2343672"/>
                    <a:pt x="10556875" y="2317983"/>
                  </a:cubicBezTo>
                  <a:cubicBezTo>
                    <a:pt x="11096625" y="2178538"/>
                    <a:pt x="11637962" y="2039094"/>
                    <a:pt x="12177712" y="1899647"/>
                  </a:cubicBezTo>
                  <a:cubicBezTo>
                    <a:pt x="12182475" y="1897812"/>
                    <a:pt x="12187238" y="1894143"/>
                    <a:pt x="12192000" y="1892308"/>
                  </a:cubicBezTo>
                  <a:close/>
                  <a:moveTo>
                    <a:pt x="12192000" y="1687521"/>
                  </a:moveTo>
                  <a:cubicBezTo>
                    <a:pt x="12192000" y="1704007"/>
                    <a:pt x="12192000" y="1722324"/>
                    <a:pt x="12192000" y="1738809"/>
                  </a:cubicBezTo>
                  <a:cubicBezTo>
                    <a:pt x="12034838" y="1782771"/>
                    <a:pt x="11877675" y="1826733"/>
                    <a:pt x="11720512" y="1868863"/>
                  </a:cubicBezTo>
                  <a:cubicBezTo>
                    <a:pt x="11272838" y="1989757"/>
                    <a:pt x="10823575" y="2112478"/>
                    <a:pt x="10375900" y="2233372"/>
                  </a:cubicBezTo>
                  <a:cubicBezTo>
                    <a:pt x="10369550" y="2235201"/>
                    <a:pt x="10363200" y="2235201"/>
                    <a:pt x="10356850" y="2231536"/>
                  </a:cubicBezTo>
                  <a:cubicBezTo>
                    <a:pt x="10440988" y="2205899"/>
                    <a:pt x="10525125" y="2182083"/>
                    <a:pt x="10609262" y="2156438"/>
                  </a:cubicBezTo>
                  <a:cubicBezTo>
                    <a:pt x="11129962" y="2002579"/>
                    <a:pt x="11652250" y="1848713"/>
                    <a:pt x="12174538" y="1694847"/>
                  </a:cubicBezTo>
                  <a:cubicBezTo>
                    <a:pt x="12180888" y="1693016"/>
                    <a:pt x="12185650" y="1689353"/>
                    <a:pt x="12192000" y="1687521"/>
                  </a:cubicBezTo>
                  <a:close/>
                  <a:moveTo>
                    <a:pt x="17" y="1533535"/>
                  </a:moveTo>
                  <a:cubicBezTo>
                    <a:pt x="207980" y="1601371"/>
                    <a:pt x="414355" y="1669206"/>
                    <a:pt x="622317" y="1737042"/>
                  </a:cubicBezTo>
                  <a:cubicBezTo>
                    <a:pt x="1085866" y="1889214"/>
                    <a:pt x="1547828" y="2041385"/>
                    <a:pt x="2011378" y="2193554"/>
                  </a:cubicBezTo>
                  <a:cubicBezTo>
                    <a:pt x="2020902" y="2197213"/>
                    <a:pt x="2030428" y="2199050"/>
                    <a:pt x="2038365" y="2206382"/>
                  </a:cubicBezTo>
                  <a:cubicBezTo>
                    <a:pt x="2033603" y="2206382"/>
                    <a:pt x="2027253" y="2208217"/>
                    <a:pt x="2022491" y="2206382"/>
                  </a:cubicBezTo>
                  <a:cubicBezTo>
                    <a:pt x="1347803" y="2001051"/>
                    <a:pt x="674704" y="1797544"/>
                    <a:pt x="17" y="1592205"/>
                  </a:cubicBezTo>
                  <a:cubicBezTo>
                    <a:pt x="17" y="1572037"/>
                    <a:pt x="17" y="1553702"/>
                    <a:pt x="17" y="1533535"/>
                  </a:cubicBezTo>
                  <a:close/>
                  <a:moveTo>
                    <a:pt x="12192000" y="1474798"/>
                  </a:moveTo>
                  <a:cubicBezTo>
                    <a:pt x="12192000" y="1498627"/>
                    <a:pt x="12192000" y="1524290"/>
                    <a:pt x="12192000" y="1548120"/>
                  </a:cubicBezTo>
                  <a:cubicBezTo>
                    <a:pt x="12065000" y="1586613"/>
                    <a:pt x="11936412" y="1623274"/>
                    <a:pt x="11809412" y="1661768"/>
                  </a:cubicBezTo>
                  <a:cubicBezTo>
                    <a:pt x="11261725" y="1828575"/>
                    <a:pt x="10714038" y="1993547"/>
                    <a:pt x="10166350" y="2160346"/>
                  </a:cubicBezTo>
                  <a:cubicBezTo>
                    <a:pt x="10160000" y="2162183"/>
                    <a:pt x="10153650" y="2162183"/>
                    <a:pt x="10147300" y="2160346"/>
                  </a:cubicBezTo>
                  <a:cubicBezTo>
                    <a:pt x="10153650" y="2156683"/>
                    <a:pt x="10160000" y="2153018"/>
                    <a:pt x="10167938" y="2151187"/>
                  </a:cubicBezTo>
                  <a:cubicBezTo>
                    <a:pt x="10834688" y="1927558"/>
                    <a:pt x="11501438" y="1703928"/>
                    <a:pt x="12168188" y="1480297"/>
                  </a:cubicBezTo>
                  <a:cubicBezTo>
                    <a:pt x="12176125" y="1478464"/>
                    <a:pt x="12184062" y="1476631"/>
                    <a:pt x="12192000" y="1474798"/>
                  </a:cubicBezTo>
                  <a:close/>
                  <a:moveTo>
                    <a:pt x="0" y="1357312"/>
                  </a:moveTo>
                  <a:cubicBezTo>
                    <a:pt x="44451" y="1371764"/>
                    <a:pt x="90488" y="1386216"/>
                    <a:pt x="134938" y="1400668"/>
                  </a:cubicBezTo>
                  <a:cubicBezTo>
                    <a:pt x="134938" y="1404281"/>
                    <a:pt x="133351" y="1406087"/>
                    <a:pt x="133351" y="1409700"/>
                  </a:cubicBezTo>
                  <a:cubicBezTo>
                    <a:pt x="88901" y="1395248"/>
                    <a:pt x="44451" y="1378990"/>
                    <a:pt x="0" y="1364538"/>
                  </a:cubicBezTo>
                  <a:cubicBezTo>
                    <a:pt x="0" y="1362732"/>
                    <a:pt x="0" y="1359119"/>
                    <a:pt x="0" y="1357312"/>
                  </a:cubicBezTo>
                  <a:close/>
                  <a:moveTo>
                    <a:pt x="12192000" y="1298580"/>
                  </a:moveTo>
                  <a:cubicBezTo>
                    <a:pt x="12192000" y="1305903"/>
                    <a:pt x="12192000" y="1313226"/>
                    <a:pt x="12192000" y="1320548"/>
                  </a:cubicBezTo>
                  <a:cubicBezTo>
                    <a:pt x="11988800" y="1390115"/>
                    <a:pt x="11787188" y="1459681"/>
                    <a:pt x="11583988" y="1529248"/>
                  </a:cubicBezTo>
                  <a:cubicBezTo>
                    <a:pt x="11393488" y="1595153"/>
                    <a:pt x="11201400" y="1661058"/>
                    <a:pt x="11010900" y="1726963"/>
                  </a:cubicBezTo>
                  <a:cubicBezTo>
                    <a:pt x="11004550" y="1728794"/>
                    <a:pt x="10998200" y="1728794"/>
                    <a:pt x="10991850" y="1725132"/>
                  </a:cubicBezTo>
                  <a:cubicBezTo>
                    <a:pt x="11391900" y="1582338"/>
                    <a:pt x="11791950" y="1441375"/>
                    <a:pt x="12192000" y="1298580"/>
                  </a:cubicBezTo>
                  <a:close/>
                  <a:moveTo>
                    <a:pt x="7" y="1144592"/>
                  </a:moveTo>
                  <a:cubicBezTo>
                    <a:pt x="292108" y="1258031"/>
                    <a:pt x="584207" y="1371469"/>
                    <a:pt x="876307" y="1484908"/>
                  </a:cubicBezTo>
                  <a:cubicBezTo>
                    <a:pt x="947745" y="1514183"/>
                    <a:pt x="1020770" y="1541628"/>
                    <a:pt x="1090620" y="1576392"/>
                  </a:cubicBezTo>
                  <a:cubicBezTo>
                    <a:pt x="727082" y="1437337"/>
                    <a:pt x="363545" y="1298283"/>
                    <a:pt x="7" y="1159229"/>
                  </a:cubicBezTo>
                  <a:cubicBezTo>
                    <a:pt x="7" y="1153740"/>
                    <a:pt x="7" y="1150081"/>
                    <a:pt x="7" y="1144592"/>
                  </a:cubicBezTo>
                  <a:close/>
                  <a:moveTo>
                    <a:pt x="12192000" y="1085852"/>
                  </a:moveTo>
                  <a:cubicBezTo>
                    <a:pt x="12192000" y="1091343"/>
                    <a:pt x="12192000" y="1095003"/>
                    <a:pt x="12192000" y="1100494"/>
                  </a:cubicBezTo>
                  <a:cubicBezTo>
                    <a:pt x="12068175" y="1148081"/>
                    <a:pt x="11944350" y="1193839"/>
                    <a:pt x="11820525" y="1241427"/>
                  </a:cubicBezTo>
                  <a:cubicBezTo>
                    <a:pt x="11818938" y="1237766"/>
                    <a:pt x="11818938" y="1235936"/>
                    <a:pt x="11817350" y="1232275"/>
                  </a:cubicBezTo>
                  <a:cubicBezTo>
                    <a:pt x="11942762" y="1184688"/>
                    <a:pt x="12066588" y="1135270"/>
                    <a:pt x="12192000" y="1085852"/>
                  </a:cubicBezTo>
                  <a:close/>
                  <a:moveTo>
                    <a:pt x="12" y="946156"/>
                  </a:moveTo>
                  <a:cubicBezTo>
                    <a:pt x="73037" y="975507"/>
                    <a:pt x="146062" y="1004858"/>
                    <a:pt x="217499" y="1034209"/>
                  </a:cubicBezTo>
                  <a:cubicBezTo>
                    <a:pt x="657237" y="1219490"/>
                    <a:pt x="1095386" y="1404768"/>
                    <a:pt x="1533535" y="1590047"/>
                  </a:cubicBezTo>
                  <a:cubicBezTo>
                    <a:pt x="1541473" y="1593716"/>
                    <a:pt x="1549410" y="1597385"/>
                    <a:pt x="1555760" y="1606557"/>
                  </a:cubicBezTo>
                  <a:cubicBezTo>
                    <a:pt x="1544648" y="1602888"/>
                    <a:pt x="1533535" y="1599219"/>
                    <a:pt x="1524010" y="1595550"/>
                  </a:cubicBezTo>
                  <a:cubicBezTo>
                    <a:pt x="1025536" y="1393762"/>
                    <a:pt x="528649" y="1193807"/>
                    <a:pt x="30174" y="992017"/>
                  </a:cubicBezTo>
                  <a:cubicBezTo>
                    <a:pt x="20649" y="988348"/>
                    <a:pt x="9537" y="986514"/>
                    <a:pt x="12" y="982845"/>
                  </a:cubicBezTo>
                  <a:cubicBezTo>
                    <a:pt x="12" y="970004"/>
                    <a:pt x="12" y="958997"/>
                    <a:pt x="12" y="946156"/>
                  </a:cubicBezTo>
                  <a:close/>
                  <a:moveTo>
                    <a:pt x="5" y="727078"/>
                  </a:moveTo>
                  <a:cubicBezTo>
                    <a:pt x="93667" y="771039"/>
                    <a:pt x="185742" y="813169"/>
                    <a:pt x="279405" y="857131"/>
                  </a:cubicBezTo>
                  <a:cubicBezTo>
                    <a:pt x="333380" y="882775"/>
                    <a:pt x="387355" y="908419"/>
                    <a:pt x="439743" y="941390"/>
                  </a:cubicBezTo>
                  <a:cubicBezTo>
                    <a:pt x="428630" y="937727"/>
                    <a:pt x="419105" y="932232"/>
                    <a:pt x="407993" y="928569"/>
                  </a:cubicBezTo>
                  <a:cubicBezTo>
                    <a:pt x="282580" y="871785"/>
                    <a:pt x="155580" y="815001"/>
                    <a:pt x="30167" y="760049"/>
                  </a:cubicBezTo>
                  <a:cubicBezTo>
                    <a:pt x="20642" y="754554"/>
                    <a:pt x="9530" y="752722"/>
                    <a:pt x="5" y="749058"/>
                  </a:cubicBezTo>
                  <a:cubicBezTo>
                    <a:pt x="5" y="741732"/>
                    <a:pt x="5" y="734405"/>
                    <a:pt x="5" y="727078"/>
                  </a:cubicBezTo>
                  <a:close/>
                  <a:moveTo>
                    <a:pt x="12192000" y="609612"/>
                  </a:moveTo>
                  <a:cubicBezTo>
                    <a:pt x="12192000" y="640751"/>
                    <a:pt x="12192000" y="673722"/>
                    <a:pt x="12192000" y="704861"/>
                  </a:cubicBezTo>
                  <a:cubicBezTo>
                    <a:pt x="12174538" y="710357"/>
                    <a:pt x="12157075" y="715852"/>
                    <a:pt x="12141200" y="723178"/>
                  </a:cubicBezTo>
                  <a:cubicBezTo>
                    <a:pt x="11136312" y="1173786"/>
                    <a:pt x="10129837" y="1626224"/>
                    <a:pt x="9124950" y="2076830"/>
                  </a:cubicBezTo>
                  <a:cubicBezTo>
                    <a:pt x="9113837" y="2082325"/>
                    <a:pt x="9104312" y="2085988"/>
                    <a:pt x="9091612" y="2084156"/>
                  </a:cubicBezTo>
                  <a:cubicBezTo>
                    <a:pt x="10125075" y="1593252"/>
                    <a:pt x="11158537" y="1100517"/>
                    <a:pt x="12192000" y="609612"/>
                  </a:cubicBezTo>
                  <a:close/>
                  <a:moveTo>
                    <a:pt x="12192000" y="433394"/>
                  </a:moveTo>
                  <a:cubicBezTo>
                    <a:pt x="12192000" y="448061"/>
                    <a:pt x="12192000" y="462729"/>
                    <a:pt x="12192000" y="477396"/>
                  </a:cubicBezTo>
                  <a:cubicBezTo>
                    <a:pt x="12180888" y="481063"/>
                    <a:pt x="12169775" y="484730"/>
                    <a:pt x="12158662" y="488397"/>
                  </a:cubicBezTo>
                  <a:cubicBezTo>
                    <a:pt x="11664950" y="728579"/>
                    <a:pt x="11171238" y="966927"/>
                    <a:pt x="10675938" y="1205277"/>
                  </a:cubicBezTo>
                  <a:cubicBezTo>
                    <a:pt x="10666412" y="1210777"/>
                    <a:pt x="10656888" y="1214444"/>
                    <a:pt x="10645775" y="1212610"/>
                  </a:cubicBezTo>
                  <a:cubicBezTo>
                    <a:pt x="10655300" y="1207110"/>
                    <a:pt x="10664825" y="1201610"/>
                    <a:pt x="10674350" y="1196110"/>
                  </a:cubicBezTo>
                  <a:cubicBezTo>
                    <a:pt x="11174412" y="944926"/>
                    <a:pt x="11674475" y="693743"/>
                    <a:pt x="12174538" y="442561"/>
                  </a:cubicBezTo>
                  <a:cubicBezTo>
                    <a:pt x="12180888" y="438894"/>
                    <a:pt x="12185650" y="437060"/>
                    <a:pt x="12192000" y="433394"/>
                  </a:cubicBezTo>
                  <a:close/>
                  <a:moveTo>
                    <a:pt x="13" y="293695"/>
                  </a:moveTo>
                  <a:cubicBezTo>
                    <a:pt x="487376" y="553881"/>
                    <a:pt x="974738" y="812235"/>
                    <a:pt x="1462100" y="1072423"/>
                  </a:cubicBezTo>
                  <a:cubicBezTo>
                    <a:pt x="1462100" y="1074256"/>
                    <a:pt x="1460512" y="1076088"/>
                    <a:pt x="1460512" y="1077920"/>
                  </a:cubicBezTo>
                  <a:cubicBezTo>
                    <a:pt x="1450988" y="1074256"/>
                    <a:pt x="1441463" y="1068759"/>
                    <a:pt x="1431938" y="1065094"/>
                  </a:cubicBezTo>
                  <a:cubicBezTo>
                    <a:pt x="963626" y="830558"/>
                    <a:pt x="496901" y="597856"/>
                    <a:pt x="30176" y="365154"/>
                  </a:cubicBezTo>
                  <a:cubicBezTo>
                    <a:pt x="20651" y="359657"/>
                    <a:pt x="9539" y="355993"/>
                    <a:pt x="13" y="352328"/>
                  </a:cubicBezTo>
                  <a:cubicBezTo>
                    <a:pt x="13" y="332173"/>
                    <a:pt x="13" y="313850"/>
                    <a:pt x="13" y="293695"/>
                  </a:cubicBezTo>
                  <a:close/>
                  <a:moveTo>
                    <a:pt x="12192000" y="212732"/>
                  </a:moveTo>
                  <a:cubicBezTo>
                    <a:pt x="12192000" y="221898"/>
                    <a:pt x="12192000" y="232898"/>
                    <a:pt x="12192000" y="242064"/>
                  </a:cubicBezTo>
                  <a:cubicBezTo>
                    <a:pt x="12068175" y="306228"/>
                    <a:pt x="11942762" y="370392"/>
                    <a:pt x="11818938" y="436389"/>
                  </a:cubicBezTo>
                  <a:cubicBezTo>
                    <a:pt x="11314112" y="702210"/>
                    <a:pt x="10807700" y="968032"/>
                    <a:pt x="10301288" y="1233854"/>
                  </a:cubicBezTo>
                  <a:cubicBezTo>
                    <a:pt x="10291762" y="1239354"/>
                    <a:pt x="10282238" y="1243021"/>
                    <a:pt x="10271125" y="1241187"/>
                  </a:cubicBezTo>
                  <a:cubicBezTo>
                    <a:pt x="10280650" y="1235688"/>
                    <a:pt x="10290175" y="1230187"/>
                    <a:pt x="10299700" y="1224688"/>
                  </a:cubicBezTo>
                  <a:cubicBezTo>
                    <a:pt x="10920412" y="891035"/>
                    <a:pt x="11539538" y="559217"/>
                    <a:pt x="12160250" y="225565"/>
                  </a:cubicBezTo>
                  <a:cubicBezTo>
                    <a:pt x="12169775" y="220065"/>
                    <a:pt x="12180888" y="216399"/>
                    <a:pt x="12192000" y="212732"/>
                  </a:cubicBezTo>
                  <a:close/>
                  <a:moveTo>
                    <a:pt x="11" y="73031"/>
                  </a:moveTo>
                  <a:cubicBezTo>
                    <a:pt x="374661" y="285955"/>
                    <a:pt x="747723" y="497043"/>
                    <a:pt x="1122373" y="709966"/>
                  </a:cubicBezTo>
                  <a:cubicBezTo>
                    <a:pt x="1192223" y="750348"/>
                    <a:pt x="1263660" y="790730"/>
                    <a:pt x="1331923" y="836619"/>
                  </a:cubicBezTo>
                  <a:cubicBezTo>
                    <a:pt x="887423" y="594327"/>
                    <a:pt x="444511" y="352035"/>
                    <a:pt x="11" y="109742"/>
                  </a:cubicBezTo>
                  <a:cubicBezTo>
                    <a:pt x="11" y="96893"/>
                    <a:pt x="11" y="85880"/>
                    <a:pt x="11" y="73031"/>
                  </a:cubicBezTo>
                  <a:close/>
                  <a:moveTo>
                    <a:pt x="12090400" y="12"/>
                  </a:moveTo>
                  <a:cubicBezTo>
                    <a:pt x="12123738" y="12"/>
                    <a:pt x="12158662" y="12"/>
                    <a:pt x="12192000" y="12"/>
                  </a:cubicBezTo>
                  <a:cubicBezTo>
                    <a:pt x="12192000" y="12845"/>
                    <a:pt x="12192000" y="23845"/>
                    <a:pt x="12192000" y="36678"/>
                  </a:cubicBezTo>
                  <a:cubicBezTo>
                    <a:pt x="12180888" y="42178"/>
                    <a:pt x="12169775" y="45845"/>
                    <a:pt x="12160250" y="51345"/>
                  </a:cubicBezTo>
                  <a:cubicBezTo>
                    <a:pt x="10922000" y="744330"/>
                    <a:pt x="9682162" y="1437318"/>
                    <a:pt x="8443912" y="2128469"/>
                  </a:cubicBezTo>
                  <a:cubicBezTo>
                    <a:pt x="8432800" y="2135801"/>
                    <a:pt x="8420100" y="2143135"/>
                    <a:pt x="8405812" y="2143135"/>
                  </a:cubicBezTo>
                  <a:cubicBezTo>
                    <a:pt x="8415337" y="2137632"/>
                    <a:pt x="8424862" y="2132136"/>
                    <a:pt x="8435975" y="2126634"/>
                  </a:cubicBezTo>
                  <a:cubicBezTo>
                    <a:pt x="9644062" y="1424485"/>
                    <a:pt x="10853737" y="722331"/>
                    <a:pt x="12061825" y="22012"/>
                  </a:cubicBezTo>
                  <a:cubicBezTo>
                    <a:pt x="12071350" y="14679"/>
                    <a:pt x="12080875" y="7346"/>
                    <a:pt x="12090400" y="12"/>
                  </a:cubicBezTo>
                  <a:close/>
                  <a:moveTo>
                    <a:pt x="10496550" y="12"/>
                  </a:moveTo>
                  <a:cubicBezTo>
                    <a:pt x="10542588" y="12"/>
                    <a:pt x="10590212" y="12"/>
                    <a:pt x="10636250" y="12"/>
                  </a:cubicBezTo>
                  <a:cubicBezTo>
                    <a:pt x="10528300" y="82505"/>
                    <a:pt x="10421938" y="164997"/>
                    <a:pt x="10313988" y="245657"/>
                  </a:cubicBezTo>
                  <a:cubicBezTo>
                    <a:pt x="9534525" y="834103"/>
                    <a:pt x="8755062" y="1420718"/>
                    <a:pt x="7977187" y="2007332"/>
                  </a:cubicBezTo>
                  <a:cubicBezTo>
                    <a:pt x="7966075" y="2016498"/>
                    <a:pt x="7954962" y="2023831"/>
                    <a:pt x="7940675" y="2025664"/>
                  </a:cubicBezTo>
                  <a:cubicBezTo>
                    <a:pt x="7994650" y="1981668"/>
                    <a:pt x="8048625" y="1939505"/>
                    <a:pt x="8104187" y="1895509"/>
                  </a:cubicBezTo>
                  <a:cubicBezTo>
                    <a:pt x="8893175" y="1270397"/>
                    <a:pt x="9682162" y="647120"/>
                    <a:pt x="10471150" y="22010"/>
                  </a:cubicBezTo>
                  <a:cubicBezTo>
                    <a:pt x="10480675" y="14678"/>
                    <a:pt x="10488612" y="7345"/>
                    <a:pt x="10496550" y="12"/>
                  </a:cubicBezTo>
                  <a:close/>
                  <a:moveTo>
                    <a:pt x="1695466" y="10"/>
                  </a:moveTo>
                  <a:cubicBezTo>
                    <a:pt x="1728804" y="10"/>
                    <a:pt x="1763728" y="10"/>
                    <a:pt x="1797066" y="10"/>
                  </a:cubicBezTo>
                  <a:cubicBezTo>
                    <a:pt x="1879616" y="69690"/>
                    <a:pt x="1960578" y="139371"/>
                    <a:pt x="2043128" y="207217"/>
                  </a:cubicBezTo>
                  <a:cubicBezTo>
                    <a:pt x="2500333" y="586791"/>
                    <a:pt x="2959119" y="966364"/>
                    <a:pt x="3416321" y="1345939"/>
                  </a:cubicBezTo>
                  <a:cubicBezTo>
                    <a:pt x="3425845" y="1351440"/>
                    <a:pt x="3433781" y="1358775"/>
                    <a:pt x="3438544" y="1371611"/>
                  </a:cubicBezTo>
                  <a:cubicBezTo>
                    <a:pt x="3429019" y="1364276"/>
                    <a:pt x="3419494" y="1358775"/>
                    <a:pt x="3411557" y="1351440"/>
                  </a:cubicBezTo>
                  <a:cubicBezTo>
                    <a:pt x="2846406" y="909519"/>
                    <a:pt x="2282846" y="465767"/>
                    <a:pt x="1719278" y="23848"/>
                  </a:cubicBezTo>
                  <a:cubicBezTo>
                    <a:pt x="1709753" y="16513"/>
                    <a:pt x="1703403" y="7345"/>
                    <a:pt x="1695466" y="10"/>
                  </a:cubicBezTo>
                  <a:close/>
                  <a:moveTo>
                    <a:pt x="2724168" y="10"/>
                  </a:moveTo>
                  <a:cubicBezTo>
                    <a:pt x="2747981" y="10"/>
                    <a:pt x="2770204" y="10"/>
                    <a:pt x="2794018" y="10"/>
                  </a:cubicBezTo>
                  <a:cubicBezTo>
                    <a:pt x="2933718" y="150318"/>
                    <a:pt x="3073417" y="302459"/>
                    <a:pt x="3214707" y="452766"/>
                  </a:cubicBezTo>
                  <a:cubicBezTo>
                    <a:pt x="3605229" y="872529"/>
                    <a:pt x="3997344" y="1292292"/>
                    <a:pt x="4389444" y="1712056"/>
                  </a:cubicBezTo>
                  <a:cubicBezTo>
                    <a:pt x="4392620" y="1715722"/>
                    <a:pt x="4397379" y="1719388"/>
                    <a:pt x="4402141" y="1721221"/>
                  </a:cubicBezTo>
                  <a:cubicBezTo>
                    <a:pt x="4400554" y="1724887"/>
                    <a:pt x="4398967" y="1726720"/>
                    <a:pt x="4395794" y="1730386"/>
                  </a:cubicBezTo>
                  <a:cubicBezTo>
                    <a:pt x="4389444" y="1723054"/>
                    <a:pt x="4383096" y="1717554"/>
                    <a:pt x="4375153" y="1710222"/>
                  </a:cubicBezTo>
                  <a:cubicBezTo>
                    <a:pt x="4038617" y="1361947"/>
                    <a:pt x="3702066" y="1013671"/>
                    <a:pt x="3365520" y="667230"/>
                  </a:cubicBezTo>
                  <a:cubicBezTo>
                    <a:pt x="3159144" y="452766"/>
                    <a:pt x="2952769" y="240136"/>
                    <a:pt x="2746392" y="25672"/>
                  </a:cubicBezTo>
                  <a:cubicBezTo>
                    <a:pt x="2738457" y="18340"/>
                    <a:pt x="2732107" y="9175"/>
                    <a:pt x="2724168" y="10"/>
                  </a:cubicBezTo>
                  <a:close/>
                  <a:moveTo>
                    <a:pt x="10325100" y="10"/>
                  </a:moveTo>
                  <a:cubicBezTo>
                    <a:pt x="10348912" y="10"/>
                    <a:pt x="10371138" y="10"/>
                    <a:pt x="10394950" y="10"/>
                  </a:cubicBezTo>
                  <a:cubicBezTo>
                    <a:pt x="10302875" y="75159"/>
                    <a:pt x="10210800" y="150309"/>
                    <a:pt x="10117137" y="223626"/>
                  </a:cubicBezTo>
                  <a:cubicBezTo>
                    <a:pt x="9504362" y="711181"/>
                    <a:pt x="8891587" y="1196906"/>
                    <a:pt x="8278812" y="1682631"/>
                  </a:cubicBezTo>
                  <a:cubicBezTo>
                    <a:pt x="8270874" y="1688129"/>
                    <a:pt x="8261349" y="1695461"/>
                    <a:pt x="8250237" y="1695461"/>
                  </a:cubicBezTo>
                  <a:cubicBezTo>
                    <a:pt x="8258174" y="1688129"/>
                    <a:pt x="8267699" y="1680797"/>
                    <a:pt x="8277224" y="1673466"/>
                  </a:cubicBezTo>
                  <a:cubicBezTo>
                    <a:pt x="8951912" y="1123589"/>
                    <a:pt x="9626600" y="573713"/>
                    <a:pt x="10301288" y="23838"/>
                  </a:cubicBezTo>
                  <a:cubicBezTo>
                    <a:pt x="10309225" y="16506"/>
                    <a:pt x="10317162" y="7341"/>
                    <a:pt x="10325100" y="10"/>
                  </a:cubicBezTo>
                  <a:close/>
                  <a:moveTo>
                    <a:pt x="1930413" y="8"/>
                  </a:moveTo>
                  <a:cubicBezTo>
                    <a:pt x="1957400" y="8"/>
                    <a:pt x="1985975" y="8"/>
                    <a:pt x="2012963" y="8"/>
                  </a:cubicBezTo>
                  <a:cubicBezTo>
                    <a:pt x="2190767" y="153979"/>
                    <a:pt x="2366978" y="309784"/>
                    <a:pt x="2544778" y="463755"/>
                  </a:cubicBezTo>
                  <a:cubicBezTo>
                    <a:pt x="2832117" y="714874"/>
                    <a:pt x="3121041" y="967826"/>
                    <a:pt x="3409966" y="1218947"/>
                  </a:cubicBezTo>
                  <a:cubicBezTo>
                    <a:pt x="3419491" y="1226279"/>
                    <a:pt x="3427428" y="1233611"/>
                    <a:pt x="3432192" y="1244609"/>
                  </a:cubicBezTo>
                  <a:cubicBezTo>
                    <a:pt x="3425841" y="1240943"/>
                    <a:pt x="3417903" y="1235444"/>
                    <a:pt x="3411555" y="1229945"/>
                  </a:cubicBezTo>
                  <a:cubicBezTo>
                    <a:pt x="2922603" y="824853"/>
                    <a:pt x="2433654" y="419763"/>
                    <a:pt x="1944701" y="14672"/>
                  </a:cubicBezTo>
                  <a:cubicBezTo>
                    <a:pt x="1939937" y="9173"/>
                    <a:pt x="1935176" y="5507"/>
                    <a:pt x="1930413" y="8"/>
                  </a:cubicBezTo>
                  <a:close/>
                  <a:moveTo>
                    <a:pt x="11747500" y="8"/>
                  </a:moveTo>
                  <a:cubicBezTo>
                    <a:pt x="11780838" y="8"/>
                    <a:pt x="11815762" y="8"/>
                    <a:pt x="11849100" y="8"/>
                  </a:cubicBezTo>
                  <a:cubicBezTo>
                    <a:pt x="11841162" y="5513"/>
                    <a:pt x="11834812" y="12853"/>
                    <a:pt x="11826875" y="18358"/>
                  </a:cubicBezTo>
                  <a:cubicBezTo>
                    <a:pt x="11372850" y="284432"/>
                    <a:pt x="10918825" y="550506"/>
                    <a:pt x="10463212" y="816580"/>
                  </a:cubicBezTo>
                  <a:cubicBezTo>
                    <a:pt x="10456862" y="820250"/>
                    <a:pt x="10450512" y="823920"/>
                    <a:pt x="10442575" y="823920"/>
                  </a:cubicBezTo>
                  <a:cubicBezTo>
                    <a:pt x="10453688" y="814745"/>
                    <a:pt x="10466388" y="807405"/>
                    <a:pt x="10479088" y="800065"/>
                  </a:cubicBezTo>
                  <a:cubicBezTo>
                    <a:pt x="10891838" y="539496"/>
                    <a:pt x="11306175" y="278927"/>
                    <a:pt x="11720512" y="20193"/>
                  </a:cubicBezTo>
                  <a:cubicBezTo>
                    <a:pt x="11730038" y="12853"/>
                    <a:pt x="11737975" y="7348"/>
                    <a:pt x="11747500" y="8"/>
                  </a:cubicBezTo>
                  <a:close/>
                  <a:moveTo>
                    <a:pt x="9467850" y="7"/>
                  </a:moveTo>
                  <a:cubicBezTo>
                    <a:pt x="9482138" y="7"/>
                    <a:pt x="9498012" y="7"/>
                    <a:pt x="9512300" y="7"/>
                  </a:cubicBezTo>
                  <a:cubicBezTo>
                    <a:pt x="9507538" y="7343"/>
                    <a:pt x="9502775" y="16513"/>
                    <a:pt x="9496425" y="22015"/>
                  </a:cubicBezTo>
                  <a:cubicBezTo>
                    <a:pt x="9039225" y="480501"/>
                    <a:pt x="8580438" y="938986"/>
                    <a:pt x="8121650" y="1397472"/>
                  </a:cubicBezTo>
                  <a:cubicBezTo>
                    <a:pt x="8113712" y="1406643"/>
                    <a:pt x="8104187" y="1415812"/>
                    <a:pt x="8089900" y="1417646"/>
                  </a:cubicBezTo>
                  <a:cubicBezTo>
                    <a:pt x="8153400" y="1353457"/>
                    <a:pt x="8215312" y="1289270"/>
                    <a:pt x="8278812" y="1225082"/>
                  </a:cubicBezTo>
                  <a:cubicBezTo>
                    <a:pt x="8669338" y="823447"/>
                    <a:pt x="9059862" y="421814"/>
                    <a:pt x="9450388" y="20181"/>
                  </a:cubicBezTo>
                  <a:cubicBezTo>
                    <a:pt x="9456738" y="14679"/>
                    <a:pt x="9461500" y="7343"/>
                    <a:pt x="9467850" y="7"/>
                  </a:cubicBezTo>
                  <a:close/>
                  <a:moveTo>
                    <a:pt x="2552714" y="7"/>
                  </a:moveTo>
                  <a:cubicBezTo>
                    <a:pt x="2573351" y="7"/>
                    <a:pt x="2595577" y="7"/>
                    <a:pt x="2616215" y="7"/>
                  </a:cubicBezTo>
                  <a:cubicBezTo>
                    <a:pt x="2705113" y="91735"/>
                    <a:pt x="2794013" y="185298"/>
                    <a:pt x="2882914" y="277026"/>
                  </a:cubicBezTo>
                  <a:cubicBezTo>
                    <a:pt x="3148027" y="548541"/>
                    <a:pt x="3413140" y="820056"/>
                    <a:pt x="3678252" y="1091572"/>
                  </a:cubicBezTo>
                  <a:cubicBezTo>
                    <a:pt x="3681425" y="1095241"/>
                    <a:pt x="3687776" y="1097076"/>
                    <a:pt x="3690950" y="1100745"/>
                  </a:cubicBezTo>
                  <a:cubicBezTo>
                    <a:pt x="3689363" y="1102580"/>
                    <a:pt x="3687776" y="1104414"/>
                    <a:pt x="3686188" y="1108083"/>
                  </a:cubicBezTo>
                  <a:cubicBezTo>
                    <a:pt x="3678252" y="1100745"/>
                    <a:pt x="3670313" y="1095241"/>
                    <a:pt x="3662375" y="1087903"/>
                  </a:cubicBezTo>
                  <a:cubicBezTo>
                    <a:pt x="3295664" y="730162"/>
                    <a:pt x="2930539" y="374258"/>
                    <a:pt x="2563827" y="16518"/>
                  </a:cubicBezTo>
                  <a:cubicBezTo>
                    <a:pt x="2559063" y="11015"/>
                    <a:pt x="2555889" y="5511"/>
                    <a:pt x="2552714" y="7"/>
                  </a:cubicBezTo>
                  <a:close/>
                  <a:moveTo>
                    <a:pt x="9848850" y="6"/>
                  </a:moveTo>
                  <a:cubicBezTo>
                    <a:pt x="9863138" y="6"/>
                    <a:pt x="9879012" y="6"/>
                    <a:pt x="9893300" y="6"/>
                  </a:cubicBezTo>
                  <a:cubicBezTo>
                    <a:pt x="9823450" y="64222"/>
                    <a:pt x="9755188" y="128438"/>
                    <a:pt x="9685338" y="190819"/>
                  </a:cubicBezTo>
                  <a:cubicBezTo>
                    <a:pt x="9350375" y="495385"/>
                    <a:pt x="9015412" y="798115"/>
                    <a:pt x="8678862" y="1100847"/>
                  </a:cubicBezTo>
                  <a:cubicBezTo>
                    <a:pt x="8670925" y="1108187"/>
                    <a:pt x="8661400" y="1115525"/>
                    <a:pt x="8648700" y="1119195"/>
                  </a:cubicBezTo>
                  <a:cubicBezTo>
                    <a:pt x="8655050" y="1111856"/>
                    <a:pt x="8661400" y="1104517"/>
                    <a:pt x="8667750" y="1099013"/>
                  </a:cubicBezTo>
                  <a:cubicBezTo>
                    <a:pt x="9055100" y="739404"/>
                    <a:pt x="9440862" y="381631"/>
                    <a:pt x="9828212" y="22023"/>
                  </a:cubicBezTo>
                  <a:cubicBezTo>
                    <a:pt x="9834562" y="14684"/>
                    <a:pt x="9842500" y="7345"/>
                    <a:pt x="9848850" y="6"/>
                  </a:cubicBezTo>
                  <a:close/>
                  <a:moveTo>
                    <a:pt x="8534400" y="6"/>
                  </a:moveTo>
                  <a:cubicBezTo>
                    <a:pt x="8545512" y="6"/>
                    <a:pt x="8555038" y="6"/>
                    <a:pt x="8566150" y="6"/>
                  </a:cubicBezTo>
                  <a:cubicBezTo>
                    <a:pt x="8501062" y="91664"/>
                    <a:pt x="8435975" y="183322"/>
                    <a:pt x="8370887" y="273146"/>
                  </a:cubicBezTo>
                  <a:cubicBezTo>
                    <a:pt x="8137525" y="597615"/>
                    <a:pt x="7904162" y="920251"/>
                    <a:pt x="7669212" y="1242887"/>
                  </a:cubicBezTo>
                  <a:cubicBezTo>
                    <a:pt x="7666037" y="1250220"/>
                    <a:pt x="7659687" y="1255719"/>
                    <a:pt x="7650162" y="1255719"/>
                  </a:cubicBezTo>
                  <a:cubicBezTo>
                    <a:pt x="7945437" y="837759"/>
                    <a:pt x="8239125" y="417966"/>
                    <a:pt x="8534400" y="6"/>
                  </a:cubicBezTo>
                  <a:close/>
                  <a:moveTo>
                    <a:pt x="571509" y="5"/>
                  </a:moveTo>
                  <a:cubicBezTo>
                    <a:pt x="595322" y="5"/>
                    <a:pt x="617547" y="5"/>
                    <a:pt x="641360" y="5"/>
                  </a:cubicBezTo>
                  <a:cubicBezTo>
                    <a:pt x="763596" y="80843"/>
                    <a:pt x="884247" y="163518"/>
                    <a:pt x="1006484" y="244356"/>
                  </a:cubicBezTo>
                  <a:cubicBezTo>
                    <a:pt x="1127134" y="325193"/>
                    <a:pt x="1247784" y="406031"/>
                    <a:pt x="1366847" y="490543"/>
                  </a:cubicBezTo>
                  <a:cubicBezTo>
                    <a:pt x="1362084" y="488706"/>
                    <a:pt x="1357322" y="488706"/>
                    <a:pt x="1354147" y="485032"/>
                  </a:cubicBezTo>
                  <a:cubicBezTo>
                    <a:pt x="1095384" y="327031"/>
                    <a:pt x="836621" y="167192"/>
                    <a:pt x="579447" y="7354"/>
                  </a:cubicBezTo>
                  <a:cubicBezTo>
                    <a:pt x="576272" y="5517"/>
                    <a:pt x="574685" y="1843"/>
                    <a:pt x="571509" y="5"/>
                  </a:cubicBezTo>
                  <a:close/>
                  <a:moveTo>
                    <a:pt x="4343401" y="5"/>
                  </a:moveTo>
                  <a:cubicBezTo>
                    <a:pt x="4351342" y="5"/>
                    <a:pt x="4360865" y="5"/>
                    <a:pt x="4368803" y="5"/>
                  </a:cubicBezTo>
                  <a:cubicBezTo>
                    <a:pt x="4373564" y="14673"/>
                    <a:pt x="4378326" y="29341"/>
                    <a:pt x="4384677" y="42175"/>
                  </a:cubicBezTo>
                  <a:cubicBezTo>
                    <a:pt x="4535491" y="355702"/>
                    <a:pt x="4686302" y="667396"/>
                    <a:pt x="4837113" y="979089"/>
                  </a:cubicBezTo>
                  <a:cubicBezTo>
                    <a:pt x="4841876" y="990090"/>
                    <a:pt x="4846638" y="1002924"/>
                    <a:pt x="4846638" y="1017592"/>
                  </a:cubicBezTo>
                  <a:cubicBezTo>
                    <a:pt x="4821239" y="968088"/>
                    <a:pt x="4797427" y="918584"/>
                    <a:pt x="4773617" y="870913"/>
                  </a:cubicBezTo>
                  <a:cubicBezTo>
                    <a:pt x="4633916" y="590389"/>
                    <a:pt x="4494215" y="311698"/>
                    <a:pt x="4356103" y="33008"/>
                  </a:cubicBezTo>
                  <a:cubicBezTo>
                    <a:pt x="4349752" y="22007"/>
                    <a:pt x="4346577" y="11006"/>
                    <a:pt x="4343401" y="5"/>
                  </a:cubicBezTo>
                  <a:close/>
                  <a:moveTo>
                    <a:pt x="7943850" y="5"/>
                  </a:moveTo>
                  <a:cubicBezTo>
                    <a:pt x="7951787" y="5"/>
                    <a:pt x="7961312" y="5"/>
                    <a:pt x="7969250" y="5"/>
                  </a:cubicBezTo>
                  <a:cubicBezTo>
                    <a:pt x="7964487" y="9180"/>
                    <a:pt x="7961312" y="20191"/>
                    <a:pt x="7956550" y="29367"/>
                  </a:cubicBezTo>
                  <a:cubicBezTo>
                    <a:pt x="7807325" y="295459"/>
                    <a:pt x="7659687" y="561552"/>
                    <a:pt x="7510462" y="829480"/>
                  </a:cubicBezTo>
                  <a:cubicBezTo>
                    <a:pt x="7505700" y="836821"/>
                    <a:pt x="7502525" y="842326"/>
                    <a:pt x="7493000" y="858842"/>
                  </a:cubicBezTo>
                  <a:cubicBezTo>
                    <a:pt x="7496175" y="844161"/>
                    <a:pt x="7496175" y="838656"/>
                    <a:pt x="7497762" y="834986"/>
                  </a:cubicBezTo>
                  <a:cubicBezTo>
                    <a:pt x="7646987" y="556047"/>
                    <a:pt x="7794625" y="278943"/>
                    <a:pt x="7943850" y="5"/>
                  </a:cubicBezTo>
                  <a:close/>
                  <a:moveTo>
                    <a:pt x="3657608" y="4"/>
                  </a:moveTo>
                  <a:cubicBezTo>
                    <a:pt x="3663958" y="4"/>
                    <a:pt x="3670307" y="4"/>
                    <a:pt x="3676658" y="4"/>
                  </a:cubicBezTo>
                  <a:cubicBezTo>
                    <a:pt x="3870333" y="284448"/>
                    <a:pt x="4062420" y="568893"/>
                    <a:pt x="4256089" y="853337"/>
                  </a:cubicBezTo>
                  <a:cubicBezTo>
                    <a:pt x="4254502" y="855172"/>
                    <a:pt x="4252916" y="857007"/>
                    <a:pt x="4252916" y="858842"/>
                  </a:cubicBezTo>
                  <a:cubicBezTo>
                    <a:pt x="4249740" y="857007"/>
                    <a:pt x="4246563" y="855172"/>
                    <a:pt x="4244976" y="851502"/>
                  </a:cubicBezTo>
                  <a:cubicBezTo>
                    <a:pt x="4048133" y="568893"/>
                    <a:pt x="3852869" y="284448"/>
                    <a:pt x="3657608" y="4"/>
                  </a:cubicBezTo>
                  <a:close/>
                  <a:moveTo>
                    <a:pt x="11423650" y="4"/>
                  </a:moveTo>
                  <a:cubicBezTo>
                    <a:pt x="11441112" y="4"/>
                    <a:pt x="11456988" y="4"/>
                    <a:pt x="11474450" y="4"/>
                  </a:cubicBezTo>
                  <a:cubicBezTo>
                    <a:pt x="11396662" y="49585"/>
                    <a:pt x="11317288" y="101003"/>
                    <a:pt x="11239500" y="150584"/>
                  </a:cubicBezTo>
                  <a:cubicBezTo>
                    <a:pt x="11136312" y="214857"/>
                    <a:pt x="11031538" y="280965"/>
                    <a:pt x="10925175" y="339729"/>
                  </a:cubicBezTo>
                  <a:cubicBezTo>
                    <a:pt x="11091862" y="225875"/>
                    <a:pt x="11256962" y="113857"/>
                    <a:pt x="11423650" y="4"/>
                  </a:cubicBezTo>
                  <a:close/>
                  <a:moveTo>
                    <a:pt x="8686800" y="3"/>
                  </a:moveTo>
                  <a:cubicBezTo>
                    <a:pt x="8694737" y="3"/>
                    <a:pt x="8704262" y="3"/>
                    <a:pt x="8712200" y="3"/>
                  </a:cubicBezTo>
                  <a:cubicBezTo>
                    <a:pt x="8578850" y="174307"/>
                    <a:pt x="8445500" y="346776"/>
                    <a:pt x="8312149" y="521080"/>
                  </a:cubicBezTo>
                  <a:cubicBezTo>
                    <a:pt x="8294687" y="543097"/>
                    <a:pt x="8277224" y="565114"/>
                    <a:pt x="8259762" y="588966"/>
                  </a:cubicBezTo>
                  <a:cubicBezTo>
                    <a:pt x="8258174" y="587132"/>
                    <a:pt x="8254999" y="583462"/>
                    <a:pt x="8253412" y="581627"/>
                  </a:cubicBezTo>
                  <a:cubicBezTo>
                    <a:pt x="8397875" y="388976"/>
                    <a:pt x="8542337" y="194490"/>
                    <a:pt x="8686800" y="3"/>
                  </a:cubicBezTo>
                  <a:close/>
                  <a:moveTo>
                    <a:pt x="8832850" y="3"/>
                  </a:moveTo>
                  <a:cubicBezTo>
                    <a:pt x="8839200" y="3"/>
                    <a:pt x="8845550" y="3"/>
                    <a:pt x="8851900" y="3"/>
                  </a:cubicBezTo>
                  <a:cubicBezTo>
                    <a:pt x="8713787" y="172594"/>
                    <a:pt x="8575675" y="343349"/>
                    <a:pt x="8437562" y="515941"/>
                  </a:cubicBezTo>
                  <a:cubicBezTo>
                    <a:pt x="8435975" y="512269"/>
                    <a:pt x="8434387" y="510433"/>
                    <a:pt x="8431212" y="508596"/>
                  </a:cubicBezTo>
                  <a:cubicBezTo>
                    <a:pt x="8566150" y="339677"/>
                    <a:pt x="8699500" y="168922"/>
                    <a:pt x="8832850" y="3"/>
                  </a:cubicBezTo>
                  <a:close/>
                  <a:moveTo>
                    <a:pt x="9664700" y="2"/>
                  </a:moveTo>
                  <a:cubicBezTo>
                    <a:pt x="9672638" y="2"/>
                    <a:pt x="9682162" y="2"/>
                    <a:pt x="9690100" y="2"/>
                  </a:cubicBezTo>
                  <a:cubicBezTo>
                    <a:pt x="9553575" y="130177"/>
                    <a:pt x="9418638" y="260352"/>
                    <a:pt x="9282112" y="390527"/>
                  </a:cubicBezTo>
                  <a:cubicBezTo>
                    <a:pt x="9280525" y="388694"/>
                    <a:pt x="9278938" y="386860"/>
                    <a:pt x="9277350" y="385027"/>
                  </a:cubicBezTo>
                  <a:cubicBezTo>
                    <a:pt x="9283700" y="377693"/>
                    <a:pt x="9290050" y="370359"/>
                    <a:pt x="9296400" y="363026"/>
                  </a:cubicBezTo>
                  <a:cubicBezTo>
                    <a:pt x="9413875" y="249352"/>
                    <a:pt x="9529762" y="137511"/>
                    <a:pt x="9645650" y="23837"/>
                  </a:cubicBezTo>
                  <a:cubicBezTo>
                    <a:pt x="9653588" y="16503"/>
                    <a:pt x="9658350" y="7336"/>
                    <a:pt x="9664700" y="2"/>
                  </a:cubicBezTo>
                  <a:close/>
                  <a:moveTo>
                    <a:pt x="4838700" y="2"/>
                  </a:moveTo>
                  <a:cubicBezTo>
                    <a:pt x="4843463" y="2"/>
                    <a:pt x="4846638" y="2"/>
                    <a:pt x="4851401" y="2"/>
                  </a:cubicBezTo>
                  <a:cubicBezTo>
                    <a:pt x="4906962" y="163432"/>
                    <a:pt x="4962526" y="326861"/>
                    <a:pt x="5018089" y="490291"/>
                  </a:cubicBezTo>
                  <a:cubicBezTo>
                    <a:pt x="5016500" y="490291"/>
                    <a:pt x="5014916" y="492127"/>
                    <a:pt x="5013327" y="492127"/>
                  </a:cubicBezTo>
                  <a:cubicBezTo>
                    <a:pt x="5010151" y="488454"/>
                    <a:pt x="5006977" y="482946"/>
                    <a:pt x="5005390" y="477437"/>
                  </a:cubicBezTo>
                  <a:cubicBezTo>
                    <a:pt x="4951414" y="326861"/>
                    <a:pt x="4897437" y="176286"/>
                    <a:pt x="4843463" y="23874"/>
                  </a:cubicBezTo>
                  <a:cubicBezTo>
                    <a:pt x="4841876" y="16529"/>
                    <a:pt x="4840287" y="7347"/>
                    <a:pt x="4838700" y="2"/>
                  </a:cubicBezTo>
                  <a:close/>
                  <a:moveTo>
                    <a:pt x="6559550" y="2"/>
                  </a:moveTo>
                  <a:cubicBezTo>
                    <a:pt x="6565900" y="2"/>
                    <a:pt x="6572250" y="2"/>
                    <a:pt x="6578600" y="2"/>
                  </a:cubicBezTo>
                  <a:cubicBezTo>
                    <a:pt x="6559550" y="119257"/>
                    <a:pt x="6540500" y="238511"/>
                    <a:pt x="6521449" y="355931"/>
                  </a:cubicBezTo>
                  <a:cubicBezTo>
                    <a:pt x="6511924" y="414641"/>
                    <a:pt x="6502399" y="473352"/>
                    <a:pt x="6488112" y="530227"/>
                  </a:cubicBezTo>
                  <a:cubicBezTo>
                    <a:pt x="6497637" y="456839"/>
                    <a:pt x="6508749" y="385286"/>
                    <a:pt x="6518274" y="311899"/>
                  </a:cubicBezTo>
                  <a:cubicBezTo>
                    <a:pt x="6532562" y="207322"/>
                    <a:pt x="6545262" y="104579"/>
                    <a:pt x="6559550" y="2"/>
                  </a:cubicBezTo>
                  <a:close/>
                  <a:moveTo>
                    <a:pt x="222253" y="1"/>
                  </a:moveTo>
                  <a:cubicBezTo>
                    <a:pt x="233365" y="1"/>
                    <a:pt x="242890" y="1"/>
                    <a:pt x="254002" y="1"/>
                  </a:cubicBezTo>
                  <a:cubicBezTo>
                    <a:pt x="290515" y="23968"/>
                    <a:pt x="327027" y="47934"/>
                    <a:pt x="363540" y="70056"/>
                  </a:cubicBezTo>
                  <a:cubicBezTo>
                    <a:pt x="414340" y="103240"/>
                    <a:pt x="466728" y="132737"/>
                    <a:pt x="514353" y="171451"/>
                  </a:cubicBezTo>
                  <a:cubicBezTo>
                    <a:pt x="415928" y="114301"/>
                    <a:pt x="319090" y="57151"/>
                    <a:pt x="222253" y="1"/>
                  </a:cubicBezTo>
                  <a:close/>
                  <a:moveTo>
                    <a:pt x="4133852" y="1"/>
                  </a:moveTo>
                  <a:cubicBezTo>
                    <a:pt x="4138615" y="1"/>
                    <a:pt x="4141790" y="1"/>
                    <a:pt x="4146552" y="1"/>
                  </a:cubicBezTo>
                  <a:cubicBezTo>
                    <a:pt x="4203700" y="106202"/>
                    <a:pt x="4262438" y="210571"/>
                    <a:pt x="4319589" y="316771"/>
                  </a:cubicBezTo>
                  <a:cubicBezTo>
                    <a:pt x="4318000" y="318602"/>
                    <a:pt x="4314826" y="320433"/>
                    <a:pt x="4313238" y="322264"/>
                  </a:cubicBezTo>
                  <a:cubicBezTo>
                    <a:pt x="4252914" y="214233"/>
                    <a:pt x="4194175" y="108033"/>
                    <a:pt x="4133852" y="1"/>
                  </a:cubicBezTo>
                  <a:close/>
                  <a:moveTo>
                    <a:pt x="7245350" y="1"/>
                  </a:moveTo>
                  <a:cubicBezTo>
                    <a:pt x="7246937" y="1"/>
                    <a:pt x="7250112" y="1"/>
                    <a:pt x="7251700" y="1"/>
                  </a:cubicBezTo>
                  <a:cubicBezTo>
                    <a:pt x="7237412" y="45856"/>
                    <a:pt x="7223125" y="91711"/>
                    <a:pt x="7208837" y="135732"/>
                  </a:cubicBezTo>
                  <a:cubicBezTo>
                    <a:pt x="7192962" y="181588"/>
                    <a:pt x="7177087" y="227443"/>
                    <a:pt x="7156450" y="271464"/>
                  </a:cubicBezTo>
                  <a:cubicBezTo>
                    <a:pt x="7185025" y="181588"/>
                    <a:pt x="7215187" y="89877"/>
                    <a:pt x="7245350" y="1"/>
                  </a:cubicBezTo>
                  <a:close/>
                  <a:moveTo>
                    <a:pt x="7156450" y="1"/>
                  </a:moveTo>
                  <a:cubicBezTo>
                    <a:pt x="7161212" y="1"/>
                    <a:pt x="7164387" y="1"/>
                    <a:pt x="7169150" y="1"/>
                  </a:cubicBezTo>
                  <a:cubicBezTo>
                    <a:pt x="7145337" y="73472"/>
                    <a:pt x="7123112" y="148780"/>
                    <a:pt x="7099300" y="222251"/>
                  </a:cubicBezTo>
                  <a:cubicBezTo>
                    <a:pt x="7097712" y="222251"/>
                    <a:pt x="7094537" y="220414"/>
                    <a:pt x="7092950" y="220414"/>
                  </a:cubicBezTo>
                  <a:cubicBezTo>
                    <a:pt x="7115175" y="146943"/>
                    <a:pt x="7135812" y="73472"/>
                    <a:pt x="7156450" y="1"/>
                  </a:cubicBezTo>
                  <a:close/>
                  <a:moveTo>
                    <a:pt x="6400800" y="0"/>
                  </a:moveTo>
                  <a:cubicBezTo>
                    <a:pt x="6405562" y="0"/>
                    <a:pt x="6408737" y="0"/>
                    <a:pt x="6413500" y="0"/>
                  </a:cubicBezTo>
                  <a:cubicBezTo>
                    <a:pt x="6405562" y="58738"/>
                    <a:pt x="6399212" y="117476"/>
                    <a:pt x="6391274" y="176213"/>
                  </a:cubicBezTo>
                  <a:cubicBezTo>
                    <a:pt x="6389687" y="176213"/>
                    <a:pt x="6388099" y="176213"/>
                    <a:pt x="6386512" y="176213"/>
                  </a:cubicBezTo>
                  <a:cubicBezTo>
                    <a:pt x="6391274" y="117476"/>
                    <a:pt x="6396037" y="58738"/>
                    <a:pt x="6400800" y="0"/>
                  </a:cubicBezTo>
                  <a:close/>
                  <a:moveTo>
                    <a:pt x="4552950" y="0"/>
                  </a:moveTo>
                  <a:cubicBezTo>
                    <a:pt x="4557712" y="0"/>
                    <a:pt x="4560887" y="0"/>
                    <a:pt x="4565650" y="0"/>
                  </a:cubicBezTo>
                  <a:cubicBezTo>
                    <a:pt x="4581525" y="46038"/>
                    <a:pt x="4598988" y="90234"/>
                    <a:pt x="4614863" y="136272"/>
                  </a:cubicBezTo>
                  <a:cubicBezTo>
                    <a:pt x="4613276" y="136272"/>
                    <a:pt x="4611688" y="138113"/>
                    <a:pt x="4610100" y="138113"/>
                  </a:cubicBezTo>
                  <a:cubicBezTo>
                    <a:pt x="4591050" y="92076"/>
                    <a:pt x="4572000" y="46038"/>
                    <a:pt x="4552950" y="0"/>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4" name="îşḷíďè"/>
            <p:cNvSpPr/>
            <p:nvPr/>
          </p:nvSpPr>
          <p:spPr>
            <a:xfrm>
              <a:off x="6066409" y="3399409"/>
              <a:ext cx="59184" cy="59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sp>
        <p:nvSpPr>
          <p:cNvPr id="2" name="矩形 1"/>
          <p:cNvSpPr/>
          <p:nvPr/>
        </p:nvSpPr>
        <p:spPr>
          <a:xfrm>
            <a:off x="5335270" y="3115945"/>
            <a:ext cx="6605270" cy="1861185"/>
          </a:xfrm>
          <a:prstGeom prst="rect">
            <a:avLst/>
          </a:prstGeom>
        </p:spPr>
        <p:txBody>
          <a:bodyPr wrap="square">
            <a:spAutoFit/>
          </a:bodyPr>
          <a:lstStyle/>
          <a:p>
            <a:r>
              <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rPr>
              <a:t>疫情概况</a:t>
            </a:r>
            <a:endPar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endParaRPr>
          </a:p>
        </p:txBody>
      </p:sp>
      <p:pic>
        <p:nvPicPr>
          <p:cNvPr id="5" name="图片 4"/>
          <p:cNvPicPr>
            <a:picLocks noChangeAspect="1"/>
          </p:cNvPicPr>
          <p:nvPr>
            <p:custDataLst>
              <p:tags r:id="rId3"/>
            </p:custDataLst>
          </p:nvPr>
        </p:nvPicPr>
        <p:blipFill>
          <a:blip r:embed="rId4"/>
          <a:stretch>
            <a:fillRect/>
          </a:stretch>
        </p:blipFill>
        <p:spPr>
          <a:xfrm>
            <a:off x="1905" y="609600"/>
            <a:ext cx="5513070" cy="5457190"/>
          </a:xfrm>
          <a:prstGeom prst="rect">
            <a:avLst/>
          </a:prstGeom>
        </p:spPr>
      </p:pic>
      <p:sp>
        <p:nvSpPr>
          <p:cNvPr id="17" name="矩形 259"/>
          <p:cNvSpPr>
            <a:spLocks noChangeArrowheads="1"/>
          </p:cNvSpPr>
          <p:nvPr/>
        </p:nvSpPr>
        <p:spPr bwMode="auto">
          <a:xfrm>
            <a:off x="7435290" y="751002"/>
            <a:ext cx="219644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a:buNone/>
            </a:pPr>
            <a:r>
              <a:rPr lang="en-US" altLang="zh-CN" sz="13800" cap="all" spc="300" dirty="0">
                <a:solidFill>
                  <a:schemeClr val="bg1"/>
                </a:solidFill>
                <a:latin typeface="Impact" panose="020B0806030902050204" pitchFamily="34" charset="0"/>
                <a:cs typeface="Arial" panose="020B0604020202020204" pitchFamily="34" charset="0"/>
              </a:rPr>
              <a:t>01</a:t>
            </a:r>
            <a:endParaRPr lang="en-US" altLang="zh-CN" sz="13800" cap="all" spc="300" dirty="0">
              <a:solidFill>
                <a:schemeClr val="bg1"/>
              </a:solidFill>
              <a:latin typeface="Impact" panose="020B080603090205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win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52"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Scale>
                                      <p:cBhvr>
                                        <p:cTn id="11"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
                                        </p:tgtEl>
                                        <p:attrNameLst>
                                          <p:attrName>ppt_x</p:attrName>
                                          <p:attrName>ppt_y</p:attrName>
                                        </p:attrNameLst>
                                      </p:cBhvr>
                                    </p:animMotion>
                                    <p:animEffect transition="in" filter="fade">
                                      <p:cBhvr>
                                        <p:cTn id="13" dur="1000"/>
                                        <p:tgtEl>
                                          <p:spTgt spid="2"/>
                                        </p:tgtEl>
                                      </p:cBhvr>
                                    </p:animEffect>
                                  </p:childTnLst>
                                </p:cTn>
                              </p:par>
                            </p:childTnLst>
                          </p:cTn>
                        </p:par>
                        <p:par>
                          <p:cTn id="14" fill="hold">
                            <p:stCondLst>
                              <p:cond delay="3299"/>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5791200" cy="6858000"/>
          </a:xfrm>
          <a:prstGeom prst="rect">
            <a:avLst/>
          </a:prstGeom>
        </p:spPr>
      </p:pic>
      <p:pic>
        <p:nvPicPr>
          <p:cNvPr id="3" name="图片 2"/>
          <p:cNvPicPr>
            <a:picLocks noChangeAspect="1"/>
          </p:cNvPicPr>
          <p:nvPr/>
        </p:nvPicPr>
        <p:blipFill>
          <a:blip r:embed="rId2"/>
          <a:stretch>
            <a:fillRect/>
          </a:stretch>
        </p:blipFill>
        <p:spPr>
          <a:xfrm>
            <a:off x="5791200" y="0"/>
            <a:ext cx="6400165"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838825" y="0"/>
            <a:ext cx="6353175" cy="6857365"/>
          </a:xfrm>
          <a:prstGeom prst="rect">
            <a:avLst/>
          </a:prstGeom>
        </p:spPr>
      </p:pic>
      <p:pic>
        <p:nvPicPr>
          <p:cNvPr id="4" name="图片 3"/>
          <p:cNvPicPr>
            <a:picLocks noChangeAspect="1"/>
          </p:cNvPicPr>
          <p:nvPr/>
        </p:nvPicPr>
        <p:blipFill>
          <a:blip r:embed="rId2"/>
          <a:stretch>
            <a:fillRect/>
          </a:stretch>
        </p:blipFill>
        <p:spPr>
          <a:xfrm>
            <a:off x="0" y="0"/>
            <a:ext cx="5838825" cy="685673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038850" y="0"/>
            <a:ext cx="6153150" cy="6857365"/>
          </a:xfrm>
          <a:prstGeom prst="rect">
            <a:avLst/>
          </a:prstGeom>
        </p:spPr>
      </p:pic>
      <p:pic>
        <p:nvPicPr>
          <p:cNvPr id="3" name="图片 2"/>
          <p:cNvPicPr>
            <a:picLocks noChangeAspect="1"/>
          </p:cNvPicPr>
          <p:nvPr/>
        </p:nvPicPr>
        <p:blipFill>
          <a:blip r:embed="rId2"/>
          <a:stretch>
            <a:fillRect/>
          </a:stretch>
        </p:blipFill>
        <p:spPr>
          <a:xfrm>
            <a:off x="0" y="-104775"/>
            <a:ext cx="6038850" cy="69627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6200" y="-10160"/>
            <a:ext cx="6124575" cy="6868160"/>
          </a:xfrm>
          <a:prstGeom prst="rect">
            <a:avLst/>
          </a:prstGeom>
        </p:spPr>
      </p:pic>
      <p:pic>
        <p:nvPicPr>
          <p:cNvPr id="3" name="图片 2"/>
          <p:cNvPicPr>
            <a:picLocks noChangeAspect="1"/>
          </p:cNvPicPr>
          <p:nvPr/>
        </p:nvPicPr>
        <p:blipFill>
          <a:blip r:embed="rId2"/>
          <a:stretch>
            <a:fillRect/>
          </a:stretch>
        </p:blipFill>
        <p:spPr>
          <a:xfrm>
            <a:off x="6048375" y="0"/>
            <a:ext cx="6143625" cy="68865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029960" cy="6858000"/>
          </a:xfrm>
          <a:prstGeom prst="rect">
            <a:avLst/>
          </a:prstGeom>
        </p:spPr>
      </p:pic>
      <p:pic>
        <p:nvPicPr>
          <p:cNvPr id="3" name="图片 2"/>
          <p:cNvPicPr>
            <a:picLocks noChangeAspect="1"/>
          </p:cNvPicPr>
          <p:nvPr/>
        </p:nvPicPr>
        <p:blipFill>
          <a:blip r:embed="rId2"/>
          <a:stretch>
            <a:fillRect/>
          </a:stretch>
        </p:blipFill>
        <p:spPr>
          <a:xfrm>
            <a:off x="6030595" y="0"/>
            <a:ext cx="6161405"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144260" cy="6858635"/>
          </a:xfrm>
          <a:prstGeom prst="rect">
            <a:avLst/>
          </a:prstGeom>
        </p:spPr>
      </p:pic>
      <p:pic>
        <p:nvPicPr>
          <p:cNvPr id="3" name="图片 2"/>
          <p:cNvPicPr>
            <a:picLocks noChangeAspect="1"/>
          </p:cNvPicPr>
          <p:nvPr/>
        </p:nvPicPr>
        <p:blipFill>
          <a:blip r:embed="rId2"/>
          <a:stretch>
            <a:fillRect/>
          </a:stretch>
        </p:blipFill>
        <p:spPr>
          <a:xfrm>
            <a:off x="6144260" y="0"/>
            <a:ext cx="6047105"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105525" cy="6858000"/>
          </a:xfrm>
          <a:prstGeom prst="rect">
            <a:avLst/>
          </a:prstGeom>
        </p:spPr>
      </p:pic>
      <p:pic>
        <p:nvPicPr>
          <p:cNvPr id="3" name="图片 2"/>
          <p:cNvPicPr>
            <a:picLocks noChangeAspect="1"/>
          </p:cNvPicPr>
          <p:nvPr/>
        </p:nvPicPr>
        <p:blipFill>
          <a:blip r:embed="rId2"/>
          <a:stretch>
            <a:fillRect/>
          </a:stretch>
        </p:blipFill>
        <p:spPr>
          <a:xfrm>
            <a:off x="6105525" y="0"/>
            <a:ext cx="6087110" cy="685736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155690" cy="6858635"/>
          </a:xfrm>
          <a:prstGeom prst="rect">
            <a:avLst/>
          </a:prstGeom>
        </p:spPr>
      </p:pic>
      <p:pic>
        <p:nvPicPr>
          <p:cNvPr id="3" name="图片 2"/>
          <p:cNvPicPr>
            <a:picLocks noChangeAspect="1"/>
          </p:cNvPicPr>
          <p:nvPr/>
        </p:nvPicPr>
        <p:blipFill>
          <a:blip r:embed="rId2"/>
          <a:stretch>
            <a:fillRect/>
          </a:stretch>
        </p:blipFill>
        <p:spPr>
          <a:xfrm>
            <a:off x="6155690" y="0"/>
            <a:ext cx="6036945" cy="685863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096000" cy="6858635"/>
          </a:xfrm>
          <a:prstGeom prst="rect">
            <a:avLst/>
          </a:prstGeom>
        </p:spPr>
      </p:pic>
      <p:pic>
        <p:nvPicPr>
          <p:cNvPr id="3" name="图片 2"/>
          <p:cNvPicPr>
            <a:picLocks noChangeAspect="1"/>
          </p:cNvPicPr>
          <p:nvPr/>
        </p:nvPicPr>
        <p:blipFill>
          <a:blip r:embed="rId2"/>
          <a:stretch>
            <a:fillRect/>
          </a:stretch>
        </p:blipFill>
        <p:spPr>
          <a:xfrm>
            <a:off x="6096000" y="0"/>
            <a:ext cx="6095365" cy="685736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096000" cy="6858000"/>
          </a:xfrm>
          <a:prstGeom prst="rect">
            <a:avLst/>
          </a:prstGeom>
        </p:spPr>
      </p:pic>
      <p:pic>
        <p:nvPicPr>
          <p:cNvPr id="3" name="图片 2"/>
          <p:cNvPicPr>
            <a:picLocks noChangeAspect="1"/>
          </p:cNvPicPr>
          <p:nvPr/>
        </p:nvPicPr>
        <p:blipFill>
          <a:blip r:embed="rId2"/>
          <a:stretch>
            <a:fillRect/>
          </a:stretch>
        </p:blipFill>
        <p:spPr>
          <a:xfrm>
            <a:off x="6096000" y="0"/>
            <a:ext cx="6096635"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47482620" descr="111822"/>
          <p:cNvPicPr>
            <a:picLocks noChangeAspect="1"/>
          </p:cNvPicPr>
          <p:nvPr/>
        </p:nvPicPr>
        <p:blipFill>
          <a:blip r:embed="rId1"/>
          <a:stretch>
            <a:fillRect/>
          </a:stretch>
        </p:blipFill>
        <p:spPr>
          <a:xfrm>
            <a:off x="1070293" y="623253"/>
            <a:ext cx="1078865" cy="1078865"/>
          </a:xfrm>
          <a:prstGeom prst="rect">
            <a:avLst/>
          </a:prstGeom>
          <a:noFill/>
          <a:ln w="9525">
            <a:noFill/>
          </a:ln>
        </p:spPr>
      </p:pic>
      <p:sp>
        <p:nvSpPr>
          <p:cNvPr id="2" name="文本框 1"/>
          <p:cNvSpPr txBox="1"/>
          <p:nvPr/>
        </p:nvSpPr>
        <p:spPr>
          <a:xfrm>
            <a:off x="3892550" y="871220"/>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solidFill>
                  <a:schemeClr val="tx1"/>
                </a:solidFill>
                <a:latin typeface="微软雅黑" panose="020B0503020204020204" pitchFamily="34" charset="-122"/>
                <a:ea typeface="微软雅黑" panose="020B0503020204020204" pitchFamily="34" charset="-122"/>
              </a:rPr>
              <a:t>新冠肺炎疫情变化趋势图</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pic>
        <p:nvPicPr>
          <p:cNvPr id="4" name="图片 3" descr="360截图20200223173536173"/>
          <p:cNvPicPr>
            <a:picLocks noChangeAspect="1"/>
          </p:cNvPicPr>
          <p:nvPr/>
        </p:nvPicPr>
        <p:blipFill>
          <a:blip r:embed="rId2"/>
          <a:stretch>
            <a:fillRect/>
          </a:stretch>
        </p:blipFill>
        <p:spPr>
          <a:xfrm>
            <a:off x="462280" y="1702435"/>
            <a:ext cx="11190605" cy="495554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096000" cy="6909435"/>
          </a:xfrm>
          <a:prstGeom prst="rect">
            <a:avLst/>
          </a:prstGeom>
        </p:spPr>
      </p:pic>
      <p:pic>
        <p:nvPicPr>
          <p:cNvPr id="3" name="图片 2"/>
          <p:cNvPicPr>
            <a:picLocks noChangeAspect="1"/>
          </p:cNvPicPr>
          <p:nvPr/>
        </p:nvPicPr>
        <p:blipFill>
          <a:blip r:embed="rId2"/>
          <a:stretch>
            <a:fillRect/>
          </a:stretch>
        </p:blipFill>
        <p:spPr>
          <a:xfrm>
            <a:off x="6096000" y="0"/>
            <a:ext cx="6096000" cy="69088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0021911350997826"/>
          <p:cNvPicPr>
            <a:picLocks noChangeAspect="1"/>
          </p:cNvPicPr>
          <p:nvPr/>
        </p:nvPicPr>
        <p:blipFill>
          <a:blip r:embed="rId1"/>
          <a:stretch>
            <a:fillRect/>
          </a:stretch>
        </p:blipFill>
        <p:spPr>
          <a:xfrm>
            <a:off x="0" y="0"/>
            <a:ext cx="6039485" cy="6857365"/>
          </a:xfrm>
          <a:prstGeom prst="rect">
            <a:avLst/>
          </a:prstGeom>
        </p:spPr>
      </p:pic>
      <p:pic>
        <p:nvPicPr>
          <p:cNvPr id="4" name="图片 3" descr="2020021911350927191"/>
          <p:cNvPicPr>
            <a:picLocks noChangeAspect="1"/>
          </p:cNvPicPr>
          <p:nvPr/>
        </p:nvPicPr>
        <p:blipFill>
          <a:blip r:embed="rId2"/>
          <a:stretch>
            <a:fillRect/>
          </a:stretch>
        </p:blipFill>
        <p:spPr>
          <a:xfrm>
            <a:off x="6038850" y="-635"/>
            <a:ext cx="615315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020021911350978198"/>
          <p:cNvPicPr>
            <a:picLocks noChangeAspect="1"/>
          </p:cNvPicPr>
          <p:nvPr/>
        </p:nvPicPr>
        <p:blipFill>
          <a:blip r:embed="rId1"/>
          <a:stretch>
            <a:fillRect/>
          </a:stretch>
        </p:blipFill>
        <p:spPr>
          <a:xfrm>
            <a:off x="0" y="0"/>
            <a:ext cx="6257925" cy="6858000"/>
          </a:xfrm>
          <a:prstGeom prst="rect">
            <a:avLst/>
          </a:prstGeom>
        </p:spPr>
      </p:pic>
      <p:pic>
        <p:nvPicPr>
          <p:cNvPr id="2" name="图片 1" descr="2020021911350912678"/>
          <p:cNvPicPr>
            <a:picLocks noChangeAspect="1"/>
          </p:cNvPicPr>
          <p:nvPr/>
        </p:nvPicPr>
        <p:blipFill>
          <a:blip r:embed="rId2"/>
          <a:stretch>
            <a:fillRect/>
          </a:stretch>
        </p:blipFill>
        <p:spPr>
          <a:xfrm>
            <a:off x="6257925" y="0"/>
            <a:ext cx="5934075"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0021911350945440"/>
          <p:cNvPicPr>
            <a:picLocks noChangeAspect="1"/>
          </p:cNvPicPr>
          <p:nvPr/>
        </p:nvPicPr>
        <p:blipFill>
          <a:blip r:embed="rId1"/>
          <a:stretch>
            <a:fillRect/>
          </a:stretch>
        </p:blipFill>
        <p:spPr>
          <a:xfrm>
            <a:off x="5667375" y="0"/>
            <a:ext cx="6524625" cy="6858000"/>
          </a:xfrm>
          <a:prstGeom prst="rect">
            <a:avLst/>
          </a:prstGeom>
        </p:spPr>
      </p:pic>
      <p:pic>
        <p:nvPicPr>
          <p:cNvPr id="4" name="图片 3" descr="2020021911350974229"/>
          <p:cNvPicPr>
            <a:picLocks noChangeAspect="1"/>
          </p:cNvPicPr>
          <p:nvPr/>
        </p:nvPicPr>
        <p:blipFill>
          <a:blip r:embed="rId2"/>
          <a:stretch>
            <a:fillRect/>
          </a:stretch>
        </p:blipFill>
        <p:spPr>
          <a:xfrm>
            <a:off x="-76200" y="-635"/>
            <a:ext cx="6096000" cy="685863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76250" y="1628775"/>
            <a:ext cx="11172190" cy="4714875"/>
          </a:xfrm>
          <a:prstGeom prst="rect">
            <a:avLst/>
          </a:prstGeom>
        </p:spPr>
      </p:pic>
      <p:pic>
        <p:nvPicPr>
          <p:cNvPr id="380932" name="图片 380931" descr="下载 (22)"/>
          <p:cNvPicPr preferRelativeResize="0"/>
          <p:nvPr/>
        </p:nvPicPr>
        <p:blipFill>
          <a:blip r:embed="rId2"/>
          <a:stretch>
            <a:fillRect/>
          </a:stretch>
        </p:blipFill>
        <p:spPr>
          <a:xfrm>
            <a:off x="1094106" y="587375"/>
            <a:ext cx="1079500" cy="863600"/>
          </a:xfrm>
          <a:prstGeom prst="rect">
            <a:avLst/>
          </a:prstGeom>
          <a:noFill/>
          <a:ln w="9525">
            <a:noFill/>
          </a:ln>
        </p:spPr>
      </p:pic>
      <p:sp>
        <p:nvSpPr>
          <p:cNvPr id="5" name="文本框 4"/>
          <p:cNvSpPr txBox="1"/>
          <p:nvPr/>
        </p:nvSpPr>
        <p:spPr>
          <a:xfrm>
            <a:off x="3251200" y="727075"/>
            <a:ext cx="6130925" cy="583565"/>
          </a:xfrm>
          <a:prstGeom prst="rect">
            <a:avLst/>
          </a:prstGeom>
          <a:noFill/>
        </p:spPr>
        <p:txBody>
          <a:bodyPr wrap="square" rtlCol="0">
            <a:spAutoFit/>
            <a:scene3d>
              <a:camera prst="orthographicFront"/>
              <a:lightRig rig="threePt" dir="t"/>
            </a:scene3d>
            <a:sp3d contourW="12700"/>
          </a:bodyPr>
          <a:lstStyle/>
          <a:p>
            <a:pPr defTabSz="822960">
              <a:defRPr/>
            </a:pPr>
            <a:r>
              <a:rPr lang="en-US" altLang="zh-CN" sz="3200" b="1" dirty="0">
                <a:solidFill>
                  <a:schemeClr val="tx1"/>
                </a:solidFill>
                <a:latin typeface="微软雅黑" panose="020B0503020204020204" pitchFamily="34" charset="-122"/>
                <a:ea typeface="微软雅黑" panose="020B0503020204020204" pitchFamily="34" charset="-122"/>
              </a:rPr>
              <a:t>14</a:t>
            </a:r>
            <a:r>
              <a:rPr lang="zh-CN" altLang="en-US" sz="3200" b="1" dirty="0">
                <a:solidFill>
                  <a:schemeClr val="tx1"/>
                </a:solidFill>
                <a:latin typeface="微软雅黑" panose="020B0503020204020204" pitchFamily="34" charset="-122"/>
                <a:ea typeface="微软雅黑" panose="020B0503020204020204" pitchFamily="34" charset="-122"/>
              </a:rPr>
              <a:t>亿人在战斗，每个你都算数</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15590" y="794"/>
            <a:ext cx="12223181" cy="6856412"/>
            <a:chOff x="930418" y="1929586"/>
            <a:chExt cx="12223181" cy="6856412"/>
          </a:xfrm>
        </p:grpSpPr>
        <p:pic>
          <p:nvPicPr>
            <p:cNvPr id="6" name="图片 5"/>
            <p:cNvPicPr>
              <a:picLocks noChangeAspect="1"/>
            </p:cNvPicPr>
            <p:nvPr/>
          </p:nvPicPr>
          <p:blipFill rotWithShape="1">
            <a:blip r:embed="rId1">
              <a:duotone>
                <a:schemeClr val="accent2">
                  <a:shade val="45000"/>
                  <a:satMod val="135000"/>
                </a:schemeClr>
                <a:prstClr val="white"/>
              </a:duotone>
            </a:blip>
            <a:srcRect/>
            <a:stretch>
              <a:fillRect/>
            </a:stretch>
          </p:blipFill>
          <p:spPr>
            <a:xfrm>
              <a:off x="931213" y="1929586"/>
              <a:ext cx="12221591" cy="6856412"/>
            </a:xfrm>
            <a:prstGeom prst="rect">
              <a:avLst/>
            </a:prstGeom>
          </p:spPr>
        </p:pic>
        <p:sp>
          <p:nvSpPr>
            <p:cNvPr id="7" name="矩形 6"/>
            <p:cNvSpPr/>
            <p:nvPr/>
          </p:nvSpPr>
          <p:spPr>
            <a:xfrm>
              <a:off x="930418" y="1929586"/>
              <a:ext cx="12223181" cy="6856412"/>
            </a:xfrm>
            <a:prstGeom prst="rect">
              <a:avLst/>
            </a:prstGeom>
            <a:solidFill>
              <a:srgbClr val="CC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0" y="0"/>
            <a:ext cx="12192000" cy="6858000"/>
          </a:xfrm>
          <a:prstGeom prst="rect">
            <a:avLst/>
          </a:prstGeom>
          <a:solidFill>
            <a:srgbClr val="820003">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2" name="4e225b1b-9001-418f-8266-2428603af1d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1588" y="1588"/>
            <a:ext cx="12192000" cy="6856413"/>
            <a:chOff x="1588" y="1588"/>
            <a:chExt cx="12192000" cy="6856413"/>
          </a:xfrm>
          <a:solidFill>
            <a:srgbClr val="C80000">
              <a:alpha val="27000"/>
            </a:srgbClr>
          </a:solidFill>
        </p:grpSpPr>
        <p:sp>
          <p:nvSpPr>
            <p:cNvPr id="23" name="išḻïďé"/>
            <p:cNvSpPr/>
            <p:nvPr/>
          </p:nvSpPr>
          <p:spPr bwMode="auto">
            <a:xfrm>
              <a:off x="1588" y="1588"/>
              <a:ext cx="12192000" cy="6856413"/>
            </a:xfrm>
            <a:custGeom>
              <a:avLst/>
              <a:gdLst>
                <a:gd name="connsiteX0" fmla="*/ 5392738 w 12192000"/>
                <a:gd name="connsiteY0" fmla="*/ 6665912 h 6856413"/>
                <a:gd name="connsiteX1" fmla="*/ 5399088 w 12192000"/>
                <a:gd name="connsiteY1" fmla="*/ 6667744 h 6856413"/>
                <a:gd name="connsiteX2" fmla="*/ 5359400 w 12192000"/>
                <a:gd name="connsiteY2" fmla="*/ 6856412 h 6856413"/>
                <a:gd name="connsiteX3" fmla="*/ 5353050 w 12192000"/>
                <a:gd name="connsiteY3" fmla="*/ 6856412 h 6856413"/>
                <a:gd name="connsiteX4" fmla="*/ 5392738 w 12192000"/>
                <a:gd name="connsiteY4" fmla="*/ 6665912 h 6856413"/>
                <a:gd name="connsiteX5" fmla="*/ 5476875 w 12192000"/>
                <a:gd name="connsiteY5" fmla="*/ 6604000 h 6856413"/>
                <a:gd name="connsiteX6" fmla="*/ 5481638 w 12192000"/>
                <a:gd name="connsiteY6" fmla="*/ 6604000 h 6856413"/>
                <a:gd name="connsiteX7" fmla="*/ 5435600 w 12192000"/>
                <a:gd name="connsiteY7" fmla="*/ 6856413 h 6856413"/>
                <a:gd name="connsiteX8" fmla="*/ 5422901 w 12192000"/>
                <a:gd name="connsiteY8" fmla="*/ 6856413 h 6856413"/>
                <a:gd name="connsiteX9" fmla="*/ 5476875 w 12192000"/>
                <a:gd name="connsiteY9" fmla="*/ 6604000 h 6856413"/>
                <a:gd name="connsiteX10" fmla="*/ 7359649 w 12192000"/>
                <a:gd name="connsiteY10" fmla="*/ 6580187 h 6856413"/>
                <a:gd name="connsiteX11" fmla="*/ 7473950 w 12192000"/>
                <a:gd name="connsiteY11" fmla="*/ 6856412 h 6856413"/>
                <a:gd name="connsiteX12" fmla="*/ 7461250 w 12192000"/>
                <a:gd name="connsiteY12" fmla="*/ 6856412 h 6856413"/>
                <a:gd name="connsiteX13" fmla="*/ 7351712 w 12192000"/>
                <a:gd name="connsiteY13" fmla="*/ 6583846 h 6856413"/>
                <a:gd name="connsiteX14" fmla="*/ 7359649 w 12192000"/>
                <a:gd name="connsiteY14" fmla="*/ 6580187 h 6856413"/>
                <a:gd name="connsiteX15" fmla="*/ 9731375 w 12192000"/>
                <a:gd name="connsiteY15" fmla="*/ 6511925 h 6856413"/>
                <a:gd name="connsiteX16" fmla="*/ 9745662 w 12192000"/>
                <a:gd name="connsiteY16" fmla="*/ 6521087 h 6856413"/>
                <a:gd name="connsiteX17" fmla="*/ 10145712 w 12192000"/>
                <a:gd name="connsiteY17" fmla="*/ 6845419 h 6856413"/>
                <a:gd name="connsiteX18" fmla="*/ 10153650 w 12192000"/>
                <a:gd name="connsiteY18" fmla="*/ 6856413 h 6856413"/>
                <a:gd name="connsiteX19" fmla="*/ 10128250 w 12192000"/>
                <a:gd name="connsiteY19" fmla="*/ 6856413 h 6856413"/>
                <a:gd name="connsiteX20" fmla="*/ 9728200 w 12192000"/>
                <a:gd name="connsiteY20" fmla="*/ 6517422 h 6856413"/>
                <a:gd name="connsiteX21" fmla="*/ 9731375 w 12192000"/>
                <a:gd name="connsiteY21" fmla="*/ 6511925 h 6856413"/>
                <a:gd name="connsiteX22" fmla="*/ 3138492 w 12192000"/>
                <a:gd name="connsiteY22" fmla="*/ 6503987 h 6856413"/>
                <a:gd name="connsiteX23" fmla="*/ 3108329 w 12192000"/>
                <a:gd name="connsiteY23" fmla="*/ 6535192 h 6856413"/>
                <a:gd name="connsiteX24" fmla="*/ 2820991 w 12192000"/>
                <a:gd name="connsiteY24" fmla="*/ 6834386 h 6856413"/>
                <a:gd name="connsiteX25" fmla="*/ 2806703 w 12192000"/>
                <a:gd name="connsiteY25" fmla="*/ 6856412 h 6856413"/>
                <a:gd name="connsiteX26" fmla="*/ 2781303 w 12192000"/>
                <a:gd name="connsiteY26" fmla="*/ 6856412 h 6856413"/>
                <a:gd name="connsiteX27" fmla="*/ 3122616 w 12192000"/>
                <a:gd name="connsiteY27" fmla="*/ 6505823 h 6856413"/>
                <a:gd name="connsiteX28" fmla="*/ 3138492 w 12192000"/>
                <a:gd name="connsiteY28" fmla="*/ 6503987 h 6856413"/>
                <a:gd name="connsiteX29" fmla="*/ 3300418 w 12192000"/>
                <a:gd name="connsiteY29" fmla="*/ 6489700 h 6856413"/>
                <a:gd name="connsiteX30" fmla="*/ 3278192 w 12192000"/>
                <a:gd name="connsiteY30" fmla="*/ 6511703 h 6856413"/>
                <a:gd name="connsiteX31" fmla="*/ 2984504 w 12192000"/>
                <a:gd name="connsiteY31" fmla="*/ 6836244 h 6856413"/>
                <a:gd name="connsiteX32" fmla="*/ 2971803 w 12192000"/>
                <a:gd name="connsiteY32" fmla="*/ 6856413 h 6856413"/>
                <a:gd name="connsiteX33" fmla="*/ 2946404 w 12192000"/>
                <a:gd name="connsiteY33" fmla="*/ 6856413 h 6856413"/>
                <a:gd name="connsiteX34" fmla="*/ 3179768 w 12192000"/>
                <a:gd name="connsiteY34" fmla="*/ 6605215 h 6856413"/>
                <a:gd name="connsiteX35" fmla="*/ 3300418 w 12192000"/>
                <a:gd name="connsiteY35" fmla="*/ 6489700 h 6856413"/>
                <a:gd name="connsiteX36" fmla="*/ 2646369 w 12192000"/>
                <a:gd name="connsiteY36" fmla="*/ 6486525 h 6856413"/>
                <a:gd name="connsiteX37" fmla="*/ 2632081 w 12192000"/>
                <a:gd name="connsiteY37" fmla="*/ 6503005 h 6856413"/>
                <a:gd name="connsiteX38" fmla="*/ 2278068 w 12192000"/>
                <a:gd name="connsiteY38" fmla="*/ 6825284 h 6856413"/>
                <a:gd name="connsiteX39" fmla="*/ 2247906 w 12192000"/>
                <a:gd name="connsiteY39" fmla="*/ 6856413 h 6856413"/>
                <a:gd name="connsiteX40" fmla="*/ 2209806 w 12192000"/>
                <a:gd name="connsiteY40" fmla="*/ 6856413 h 6856413"/>
                <a:gd name="connsiteX41" fmla="*/ 2508257 w 12192000"/>
                <a:gd name="connsiteY41" fmla="*/ 6596393 h 6856413"/>
                <a:gd name="connsiteX42" fmla="*/ 2646369 w 12192000"/>
                <a:gd name="connsiteY42" fmla="*/ 6486525 h 6856413"/>
                <a:gd name="connsiteX43" fmla="*/ 11250612 w 12192000"/>
                <a:gd name="connsiteY43" fmla="*/ 6475412 h 6856413"/>
                <a:gd name="connsiteX44" fmla="*/ 11269662 w 12192000"/>
                <a:gd name="connsiteY44" fmla="*/ 6484571 h 6856413"/>
                <a:gd name="connsiteX45" fmla="*/ 11899900 w 12192000"/>
                <a:gd name="connsiteY45" fmla="*/ 6847254 h 6856413"/>
                <a:gd name="connsiteX46" fmla="*/ 11912600 w 12192000"/>
                <a:gd name="connsiteY46" fmla="*/ 6856412 h 6856413"/>
                <a:gd name="connsiteX47" fmla="*/ 11861800 w 12192000"/>
                <a:gd name="connsiteY47" fmla="*/ 6856412 h 6856413"/>
                <a:gd name="connsiteX48" fmla="*/ 11833225 w 12192000"/>
                <a:gd name="connsiteY48" fmla="*/ 6834431 h 6856413"/>
                <a:gd name="connsiteX49" fmla="*/ 11277600 w 12192000"/>
                <a:gd name="connsiteY49" fmla="*/ 6499225 h 6856413"/>
                <a:gd name="connsiteX50" fmla="*/ 11250612 w 12192000"/>
                <a:gd name="connsiteY50" fmla="*/ 6475412 h 6856413"/>
                <a:gd name="connsiteX51" fmla="*/ 10493375 w 12192000"/>
                <a:gd name="connsiteY51" fmla="*/ 6380162 h 6856413"/>
                <a:gd name="connsiteX52" fmla="*/ 10512425 w 12192000"/>
                <a:gd name="connsiteY52" fmla="*/ 6389321 h 6856413"/>
                <a:gd name="connsiteX53" fmla="*/ 11220450 w 12192000"/>
                <a:gd name="connsiteY53" fmla="*/ 6845422 h 6856413"/>
                <a:gd name="connsiteX54" fmla="*/ 11233150 w 12192000"/>
                <a:gd name="connsiteY54" fmla="*/ 6856412 h 6856413"/>
                <a:gd name="connsiteX55" fmla="*/ 11195050 w 12192000"/>
                <a:gd name="connsiteY55" fmla="*/ 6856412 h 6856413"/>
                <a:gd name="connsiteX56" fmla="*/ 11168062 w 12192000"/>
                <a:gd name="connsiteY56" fmla="*/ 6832600 h 6856413"/>
                <a:gd name="connsiteX57" fmla="*/ 10518775 w 12192000"/>
                <a:gd name="connsiteY57" fmla="*/ 6403975 h 6856413"/>
                <a:gd name="connsiteX58" fmla="*/ 10493375 w 12192000"/>
                <a:gd name="connsiteY58" fmla="*/ 6380162 h 6856413"/>
                <a:gd name="connsiteX59" fmla="*/ 1150946 w 12192000"/>
                <a:gd name="connsiteY59" fmla="*/ 6340722 h 6856413"/>
                <a:gd name="connsiteX60" fmla="*/ 1119196 w 12192000"/>
                <a:gd name="connsiteY60" fmla="*/ 6359074 h 6856413"/>
                <a:gd name="connsiteX61" fmla="*/ 317509 w 12192000"/>
                <a:gd name="connsiteY61" fmla="*/ 6834390 h 6856413"/>
                <a:gd name="connsiteX62" fmla="*/ 285759 w 12192000"/>
                <a:gd name="connsiteY62" fmla="*/ 6856412 h 6856413"/>
                <a:gd name="connsiteX63" fmla="*/ 228609 w 12192000"/>
                <a:gd name="connsiteY63" fmla="*/ 6856412 h 6856413"/>
                <a:gd name="connsiteX64" fmla="*/ 246072 w 12192000"/>
                <a:gd name="connsiteY64" fmla="*/ 6841731 h 6856413"/>
                <a:gd name="connsiteX65" fmla="*/ 1131896 w 12192000"/>
                <a:gd name="connsiteY65" fmla="*/ 6342558 h 6856413"/>
                <a:gd name="connsiteX66" fmla="*/ 1150946 w 12192000"/>
                <a:gd name="connsiteY66" fmla="*/ 6340722 h 6856413"/>
                <a:gd name="connsiteX67" fmla="*/ 4260851 w 12192000"/>
                <a:gd name="connsiteY67" fmla="*/ 6326187 h 6856413"/>
                <a:gd name="connsiteX68" fmla="*/ 3937006 w 12192000"/>
                <a:gd name="connsiteY68" fmla="*/ 6856412 h 6856413"/>
                <a:gd name="connsiteX69" fmla="*/ 3911606 w 12192000"/>
                <a:gd name="connsiteY69" fmla="*/ 6856412 h 6856413"/>
                <a:gd name="connsiteX70" fmla="*/ 4183068 w 12192000"/>
                <a:gd name="connsiteY70" fmla="*/ 6432599 h 6856413"/>
                <a:gd name="connsiteX71" fmla="*/ 4260851 w 12192000"/>
                <a:gd name="connsiteY71" fmla="*/ 6326187 h 6856413"/>
                <a:gd name="connsiteX72" fmla="*/ 4362452 w 12192000"/>
                <a:gd name="connsiteY72" fmla="*/ 6324600 h 6856413"/>
                <a:gd name="connsiteX73" fmla="*/ 4346577 w 12192000"/>
                <a:gd name="connsiteY73" fmla="*/ 6353942 h 6856413"/>
                <a:gd name="connsiteX74" fmla="*/ 4075118 w 12192000"/>
                <a:gd name="connsiteY74" fmla="*/ 6821570 h 6856413"/>
                <a:gd name="connsiteX75" fmla="*/ 4057655 w 12192000"/>
                <a:gd name="connsiteY75" fmla="*/ 6856413 h 6856413"/>
                <a:gd name="connsiteX76" fmla="*/ 4038605 w 12192000"/>
                <a:gd name="connsiteY76" fmla="*/ 6856413 h 6856413"/>
                <a:gd name="connsiteX77" fmla="*/ 4217988 w 12192000"/>
                <a:gd name="connsiteY77" fmla="*/ 6553830 h 6856413"/>
                <a:gd name="connsiteX78" fmla="*/ 4362452 w 12192000"/>
                <a:gd name="connsiteY78" fmla="*/ 6324600 h 6856413"/>
                <a:gd name="connsiteX79" fmla="*/ 10074275 w 12192000"/>
                <a:gd name="connsiteY79" fmla="*/ 6270625 h 6856413"/>
                <a:gd name="connsiteX80" fmla="*/ 10091738 w 12192000"/>
                <a:gd name="connsiteY80" fmla="*/ 6279778 h 6856413"/>
                <a:gd name="connsiteX81" fmla="*/ 10933112 w 12192000"/>
                <a:gd name="connsiteY81" fmla="*/ 6841769 h 6856413"/>
                <a:gd name="connsiteX82" fmla="*/ 10947400 w 12192000"/>
                <a:gd name="connsiteY82" fmla="*/ 6856413 h 6856413"/>
                <a:gd name="connsiteX83" fmla="*/ 10877550 w 12192000"/>
                <a:gd name="connsiteY83" fmla="*/ 6856413 h 6856413"/>
                <a:gd name="connsiteX84" fmla="*/ 10853738 w 12192000"/>
                <a:gd name="connsiteY84" fmla="*/ 6834446 h 6856413"/>
                <a:gd name="connsiteX85" fmla="*/ 10109200 w 12192000"/>
                <a:gd name="connsiteY85" fmla="*/ 6303576 h 6856413"/>
                <a:gd name="connsiteX86" fmla="*/ 10074275 w 12192000"/>
                <a:gd name="connsiteY86" fmla="*/ 6270625 h 6856413"/>
                <a:gd name="connsiteX87" fmla="*/ 804870 w 12192000"/>
                <a:gd name="connsiteY87" fmla="*/ 6158161 h 6856413"/>
                <a:gd name="connsiteX88" fmla="*/ 8 w 12192000"/>
                <a:gd name="connsiteY88" fmla="*/ 6578600 h 6856413"/>
                <a:gd name="connsiteX89" fmla="*/ 8 w 12192000"/>
                <a:gd name="connsiteY89" fmla="*/ 6549225 h 6856413"/>
                <a:gd name="connsiteX90" fmla="*/ 33345 w 12192000"/>
                <a:gd name="connsiteY90" fmla="*/ 6536373 h 6856413"/>
                <a:gd name="connsiteX91" fmla="*/ 773120 w 12192000"/>
                <a:gd name="connsiteY91" fmla="*/ 6163669 h 6856413"/>
                <a:gd name="connsiteX92" fmla="*/ 804870 w 12192000"/>
                <a:gd name="connsiteY92" fmla="*/ 6158161 h 6856413"/>
                <a:gd name="connsiteX93" fmla="*/ 10933112 w 12192000"/>
                <a:gd name="connsiteY93" fmla="*/ 6099175 h 6856413"/>
                <a:gd name="connsiteX94" fmla="*/ 12192000 w 12192000"/>
                <a:gd name="connsiteY94" fmla="*/ 6768713 h 6856413"/>
                <a:gd name="connsiteX95" fmla="*/ 12192000 w 12192000"/>
                <a:gd name="connsiteY95" fmla="*/ 6783388 h 6856413"/>
                <a:gd name="connsiteX96" fmla="*/ 12165012 w 12192000"/>
                <a:gd name="connsiteY96" fmla="*/ 6774216 h 6856413"/>
                <a:gd name="connsiteX97" fmla="*/ 10953750 w 12192000"/>
                <a:gd name="connsiteY97" fmla="*/ 6119353 h 6856413"/>
                <a:gd name="connsiteX98" fmla="*/ 10933112 w 12192000"/>
                <a:gd name="connsiteY98" fmla="*/ 6099175 h 6856413"/>
                <a:gd name="connsiteX99" fmla="*/ 7307262 w 12192000"/>
                <a:gd name="connsiteY99" fmla="*/ 6096000 h 6856413"/>
                <a:gd name="connsiteX100" fmla="*/ 7677150 w 12192000"/>
                <a:gd name="connsiteY100" fmla="*/ 6856413 h 6856413"/>
                <a:gd name="connsiteX101" fmla="*/ 7651750 w 12192000"/>
                <a:gd name="connsiteY101" fmla="*/ 6856413 h 6856413"/>
                <a:gd name="connsiteX102" fmla="*/ 7470774 w 12192000"/>
                <a:gd name="connsiteY102" fmla="*/ 6462464 h 6856413"/>
                <a:gd name="connsiteX103" fmla="*/ 7315199 w 12192000"/>
                <a:gd name="connsiteY103" fmla="*/ 6130814 h 6856413"/>
                <a:gd name="connsiteX104" fmla="*/ 7307262 w 12192000"/>
                <a:gd name="connsiteY104" fmla="*/ 6096000 h 6856413"/>
                <a:gd name="connsiteX105" fmla="*/ 6799262 w 12192000"/>
                <a:gd name="connsiteY105" fmla="*/ 6064250 h 6856413"/>
                <a:gd name="connsiteX106" fmla="*/ 6807199 w 12192000"/>
                <a:gd name="connsiteY106" fmla="*/ 6089922 h 6856413"/>
                <a:gd name="connsiteX107" fmla="*/ 7023100 w 12192000"/>
                <a:gd name="connsiteY107" fmla="*/ 6819739 h 6856413"/>
                <a:gd name="connsiteX108" fmla="*/ 7035800 w 12192000"/>
                <a:gd name="connsiteY108" fmla="*/ 6856413 h 6856413"/>
                <a:gd name="connsiteX109" fmla="*/ 7010400 w 12192000"/>
                <a:gd name="connsiteY109" fmla="*/ 6856413 h 6856413"/>
                <a:gd name="connsiteX110" fmla="*/ 6962775 w 12192000"/>
                <a:gd name="connsiteY110" fmla="*/ 6674876 h 6856413"/>
                <a:gd name="connsiteX111" fmla="*/ 6799262 w 12192000"/>
                <a:gd name="connsiteY111" fmla="*/ 6064250 h 6856413"/>
                <a:gd name="connsiteX112" fmla="*/ 5880100 w 12192000"/>
                <a:gd name="connsiteY112" fmla="*/ 6051550 h 6856413"/>
                <a:gd name="connsiteX113" fmla="*/ 5870575 w 12192000"/>
                <a:gd name="connsiteY113" fmla="*/ 6214723 h 6856413"/>
                <a:gd name="connsiteX114" fmla="*/ 5829300 w 12192000"/>
                <a:gd name="connsiteY114" fmla="*/ 6856413 h 6856413"/>
                <a:gd name="connsiteX115" fmla="*/ 5810250 w 12192000"/>
                <a:gd name="connsiteY115" fmla="*/ 6856413 h 6856413"/>
                <a:gd name="connsiteX116" fmla="*/ 5829300 w 12192000"/>
                <a:gd name="connsiteY116" fmla="*/ 6656573 h 6856413"/>
                <a:gd name="connsiteX117" fmla="*/ 5873751 w 12192000"/>
                <a:gd name="connsiteY117" fmla="*/ 6106552 h 6856413"/>
                <a:gd name="connsiteX118" fmla="*/ 5880100 w 12192000"/>
                <a:gd name="connsiteY118" fmla="*/ 6051550 h 6856413"/>
                <a:gd name="connsiteX119" fmla="*/ 8524875 w 12192000"/>
                <a:gd name="connsiteY119" fmla="*/ 6005512 h 6856413"/>
                <a:gd name="connsiteX120" fmla="*/ 8542337 w 12192000"/>
                <a:gd name="connsiteY120" fmla="*/ 6020183 h 6856413"/>
                <a:gd name="connsiteX121" fmla="*/ 9355138 w 12192000"/>
                <a:gd name="connsiteY121" fmla="*/ 6839908 h 6856413"/>
                <a:gd name="connsiteX122" fmla="*/ 9366250 w 12192000"/>
                <a:gd name="connsiteY122" fmla="*/ 6856412 h 6856413"/>
                <a:gd name="connsiteX123" fmla="*/ 9328150 w 12192000"/>
                <a:gd name="connsiteY123" fmla="*/ 6856412 h 6856413"/>
                <a:gd name="connsiteX124" fmla="*/ 9183687 w 12192000"/>
                <a:gd name="connsiteY124" fmla="*/ 6700536 h 6856413"/>
                <a:gd name="connsiteX125" fmla="*/ 8532812 w 12192000"/>
                <a:gd name="connsiteY125" fmla="*/ 6023851 h 6856413"/>
                <a:gd name="connsiteX126" fmla="*/ 8520112 w 12192000"/>
                <a:gd name="connsiteY126" fmla="*/ 6012848 h 6856413"/>
                <a:gd name="connsiteX127" fmla="*/ 8524875 w 12192000"/>
                <a:gd name="connsiteY127" fmla="*/ 6005512 h 6856413"/>
                <a:gd name="connsiteX128" fmla="*/ 6532562 w 12192000"/>
                <a:gd name="connsiteY128" fmla="*/ 5986462 h 6856413"/>
                <a:gd name="connsiteX129" fmla="*/ 6559550 w 12192000"/>
                <a:gd name="connsiteY129" fmla="*/ 6114665 h 6856413"/>
                <a:gd name="connsiteX130" fmla="*/ 6700837 w 12192000"/>
                <a:gd name="connsiteY130" fmla="*/ 6839929 h 6856413"/>
                <a:gd name="connsiteX131" fmla="*/ 6705600 w 12192000"/>
                <a:gd name="connsiteY131" fmla="*/ 6856412 h 6856413"/>
                <a:gd name="connsiteX132" fmla="*/ 6680200 w 12192000"/>
                <a:gd name="connsiteY132" fmla="*/ 6856412 h 6856413"/>
                <a:gd name="connsiteX133" fmla="*/ 6632575 w 12192000"/>
                <a:gd name="connsiteY133" fmla="*/ 6576197 h 6856413"/>
                <a:gd name="connsiteX134" fmla="*/ 6529387 w 12192000"/>
                <a:gd name="connsiteY134" fmla="*/ 6004777 h 6856413"/>
                <a:gd name="connsiteX135" fmla="*/ 6532562 w 12192000"/>
                <a:gd name="connsiteY135" fmla="*/ 5986462 h 6856413"/>
                <a:gd name="connsiteX136" fmla="*/ 11398250 w 12192000"/>
                <a:gd name="connsiteY136" fmla="*/ 5967412 h 6856413"/>
                <a:gd name="connsiteX137" fmla="*/ 12192000 w 12192000"/>
                <a:gd name="connsiteY137" fmla="*/ 6320711 h 6856413"/>
                <a:gd name="connsiteX138" fmla="*/ 12192000 w 12192000"/>
                <a:gd name="connsiteY138" fmla="*/ 6350000 h 6856413"/>
                <a:gd name="connsiteX139" fmla="*/ 12044362 w 12192000"/>
                <a:gd name="connsiteY139" fmla="*/ 6284100 h 6856413"/>
                <a:gd name="connsiteX140" fmla="*/ 11423650 w 12192000"/>
                <a:gd name="connsiteY140" fmla="*/ 5989379 h 6856413"/>
                <a:gd name="connsiteX141" fmla="*/ 11398250 w 12192000"/>
                <a:gd name="connsiteY141" fmla="*/ 5967412 h 6856413"/>
                <a:gd name="connsiteX142" fmla="*/ 3606809 w 12192000"/>
                <a:gd name="connsiteY142" fmla="*/ 5886450 h 6856413"/>
                <a:gd name="connsiteX143" fmla="*/ 3455998 w 12192000"/>
                <a:gd name="connsiteY143" fmla="*/ 6036804 h 6856413"/>
                <a:gd name="connsiteX144" fmla="*/ 2647961 w 12192000"/>
                <a:gd name="connsiteY144" fmla="*/ 6838077 h 6856413"/>
                <a:gd name="connsiteX145" fmla="*/ 2635261 w 12192000"/>
                <a:gd name="connsiteY145" fmla="*/ 6856413 h 6856413"/>
                <a:gd name="connsiteX146" fmla="*/ 2597161 w 12192000"/>
                <a:gd name="connsiteY146" fmla="*/ 6856413 h 6856413"/>
                <a:gd name="connsiteX147" fmla="*/ 2752735 w 12192000"/>
                <a:gd name="connsiteY147" fmla="*/ 6700559 h 6856413"/>
                <a:gd name="connsiteX148" fmla="*/ 3575059 w 12192000"/>
                <a:gd name="connsiteY148" fmla="*/ 5904786 h 6856413"/>
                <a:gd name="connsiteX149" fmla="*/ 3606809 w 12192000"/>
                <a:gd name="connsiteY149" fmla="*/ 5886450 h 6856413"/>
                <a:gd name="connsiteX150" fmla="*/ 7940675 w 12192000"/>
                <a:gd name="connsiteY150" fmla="*/ 5735637 h 6856413"/>
                <a:gd name="connsiteX151" fmla="*/ 7956550 w 12192000"/>
                <a:gd name="connsiteY151" fmla="*/ 5750312 h 6856413"/>
                <a:gd name="connsiteX152" fmla="*/ 8883650 w 12192000"/>
                <a:gd name="connsiteY152" fmla="*/ 6836235 h 6856413"/>
                <a:gd name="connsiteX153" fmla="*/ 8896350 w 12192000"/>
                <a:gd name="connsiteY153" fmla="*/ 6856412 h 6856413"/>
                <a:gd name="connsiteX154" fmla="*/ 8845550 w 12192000"/>
                <a:gd name="connsiteY154" fmla="*/ 6856412 h 6856413"/>
                <a:gd name="connsiteX155" fmla="*/ 8824912 w 12192000"/>
                <a:gd name="connsiteY155" fmla="*/ 6825229 h 6856413"/>
                <a:gd name="connsiteX156" fmla="*/ 7953375 w 12192000"/>
                <a:gd name="connsiteY156" fmla="*/ 5761318 h 6856413"/>
                <a:gd name="connsiteX157" fmla="*/ 7940675 w 12192000"/>
                <a:gd name="connsiteY157" fmla="*/ 5735637 h 6856413"/>
                <a:gd name="connsiteX158" fmla="*/ 11734800 w 12192000"/>
                <a:gd name="connsiteY158" fmla="*/ 5732462 h 6856413"/>
                <a:gd name="connsiteX159" fmla="*/ 12192000 w 12192000"/>
                <a:gd name="connsiteY159" fmla="*/ 5909915 h 6856413"/>
                <a:gd name="connsiteX160" fmla="*/ 12192000 w 12192000"/>
                <a:gd name="connsiteY160" fmla="*/ 5924550 h 6856413"/>
                <a:gd name="connsiteX161" fmla="*/ 12147550 w 12192000"/>
                <a:gd name="connsiteY161" fmla="*/ 5909915 h 6856413"/>
                <a:gd name="connsiteX162" fmla="*/ 11755438 w 12192000"/>
                <a:gd name="connsiteY162" fmla="*/ 5750756 h 6856413"/>
                <a:gd name="connsiteX163" fmla="*/ 11734800 w 12192000"/>
                <a:gd name="connsiteY163" fmla="*/ 5732462 h 6856413"/>
                <a:gd name="connsiteX164" fmla="*/ 1017596 w 12192000"/>
                <a:gd name="connsiteY164" fmla="*/ 5686425 h 6856413"/>
                <a:gd name="connsiteX165" fmla="*/ 993784 w 12192000"/>
                <a:gd name="connsiteY165" fmla="*/ 5699254 h 6856413"/>
                <a:gd name="connsiteX166" fmla="*/ 26997 w 12192000"/>
                <a:gd name="connsiteY166" fmla="*/ 6129944 h 6856413"/>
                <a:gd name="connsiteX167" fmla="*/ 9 w 12192000"/>
                <a:gd name="connsiteY167" fmla="*/ 6137275 h 6856413"/>
                <a:gd name="connsiteX168" fmla="*/ 9 w 12192000"/>
                <a:gd name="connsiteY168" fmla="*/ 6115283 h 6856413"/>
                <a:gd name="connsiteX169" fmla="*/ 450859 w 12192000"/>
                <a:gd name="connsiteY169" fmla="*/ 5921014 h 6856413"/>
                <a:gd name="connsiteX170" fmla="*/ 989022 w 12192000"/>
                <a:gd name="connsiteY170" fmla="*/ 5691923 h 6856413"/>
                <a:gd name="connsiteX171" fmla="*/ 1017596 w 12192000"/>
                <a:gd name="connsiteY171" fmla="*/ 5686425 h 6856413"/>
                <a:gd name="connsiteX172" fmla="*/ 7453312 w 12192000"/>
                <a:gd name="connsiteY172" fmla="*/ 5661025 h 6856413"/>
                <a:gd name="connsiteX173" fmla="*/ 8229600 w 12192000"/>
                <a:gd name="connsiteY173" fmla="*/ 6856413 h 6856413"/>
                <a:gd name="connsiteX174" fmla="*/ 8191500 w 12192000"/>
                <a:gd name="connsiteY174" fmla="*/ 6856413 h 6856413"/>
                <a:gd name="connsiteX175" fmla="*/ 8035925 w 12192000"/>
                <a:gd name="connsiteY175" fmla="*/ 6603402 h 6856413"/>
                <a:gd name="connsiteX176" fmla="*/ 7464424 w 12192000"/>
                <a:gd name="connsiteY176" fmla="*/ 5694027 h 6856413"/>
                <a:gd name="connsiteX177" fmla="*/ 7453312 w 12192000"/>
                <a:gd name="connsiteY177" fmla="*/ 5661025 h 6856413"/>
                <a:gd name="connsiteX178" fmla="*/ 4375153 w 12192000"/>
                <a:gd name="connsiteY178" fmla="*/ 5632694 h 6856413"/>
                <a:gd name="connsiteX179" fmla="*/ 4240214 w 12192000"/>
                <a:gd name="connsiteY179" fmla="*/ 5808558 h 6856413"/>
                <a:gd name="connsiteX180" fmla="*/ 3454414 w 12192000"/>
                <a:gd name="connsiteY180" fmla="*/ 6836261 h 6856413"/>
                <a:gd name="connsiteX181" fmla="*/ 3441712 w 12192000"/>
                <a:gd name="connsiteY181" fmla="*/ 6856412 h 6856413"/>
                <a:gd name="connsiteX182" fmla="*/ 3384565 w 12192000"/>
                <a:gd name="connsiteY182" fmla="*/ 6856412 h 6856413"/>
                <a:gd name="connsiteX183" fmla="*/ 3440126 w 12192000"/>
                <a:gd name="connsiteY183" fmla="*/ 6781304 h 6856413"/>
                <a:gd name="connsiteX184" fmla="*/ 4360865 w 12192000"/>
                <a:gd name="connsiteY184" fmla="*/ 5640022 h 6856413"/>
                <a:gd name="connsiteX185" fmla="*/ 4375153 w 12192000"/>
                <a:gd name="connsiteY185" fmla="*/ 5632694 h 6856413"/>
                <a:gd name="connsiteX186" fmla="*/ 7661275 w 12192000"/>
                <a:gd name="connsiteY186" fmla="*/ 5616575 h 6856413"/>
                <a:gd name="connsiteX187" fmla="*/ 7678737 w 12192000"/>
                <a:gd name="connsiteY187" fmla="*/ 5636750 h 6856413"/>
                <a:gd name="connsiteX188" fmla="*/ 8588375 w 12192000"/>
                <a:gd name="connsiteY188" fmla="*/ 6830736 h 6856413"/>
                <a:gd name="connsiteX189" fmla="*/ 8604250 w 12192000"/>
                <a:gd name="connsiteY189" fmla="*/ 6856413 h 6856413"/>
                <a:gd name="connsiteX190" fmla="*/ 8553450 w 12192000"/>
                <a:gd name="connsiteY190" fmla="*/ 6856413 h 6856413"/>
                <a:gd name="connsiteX191" fmla="*/ 8367712 w 12192000"/>
                <a:gd name="connsiteY191" fmla="*/ 6597808 h 6856413"/>
                <a:gd name="connsiteX192" fmla="*/ 7673975 w 12192000"/>
                <a:gd name="connsiteY192" fmla="*/ 5647755 h 6856413"/>
                <a:gd name="connsiteX193" fmla="*/ 7661275 w 12192000"/>
                <a:gd name="connsiteY193" fmla="*/ 5616575 h 6856413"/>
                <a:gd name="connsiteX194" fmla="*/ 8945562 w 12192000"/>
                <a:gd name="connsiteY194" fmla="*/ 5602287 h 6856413"/>
                <a:gd name="connsiteX195" fmla="*/ 8970962 w 12192000"/>
                <a:gd name="connsiteY195" fmla="*/ 5618789 h 6856413"/>
                <a:gd name="connsiteX196" fmla="*/ 10664825 w 12192000"/>
                <a:gd name="connsiteY196" fmla="*/ 6836244 h 6856413"/>
                <a:gd name="connsiteX197" fmla="*/ 10687050 w 12192000"/>
                <a:gd name="connsiteY197" fmla="*/ 6856412 h 6856413"/>
                <a:gd name="connsiteX198" fmla="*/ 10623550 w 12192000"/>
                <a:gd name="connsiteY198" fmla="*/ 6856412 h 6856413"/>
                <a:gd name="connsiteX199" fmla="*/ 10237787 w 12192000"/>
                <a:gd name="connsiteY199" fmla="*/ 6568550 h 6856413"/>
                <a:gd name="connsiteX200" fmla="*/ 8972550 w 12192000"/>
                <a:gd name="connsiteY200" fmla="*/ 5629790 h 6856413"/>
                <a:gd name="connsiteX201" fmla="*/ 8945562 w 12192000"/>
                <a:gd name="connsiteY201" fmla="*/ 5602287 h 6856413"/>
                <a:gd name="connsiteX202" fmla="*/ 8385175 w 12192000"/>
                <a:gd name="connsiteY202" fmla="*/ 5507037 h 6856413"/>
                <a:gd name="connsiteX203" fmla="*/ 8405812 w 12192000"/>
                <a:gd name="connsiteY203" fmla="*/ 5521704 h 6856413"/>
                <a:gd name="connsiteX204" fmla="*/ 9966325 w 12192000"/>
                <a:gd name="connsiteY204" fmla="*/ 6847245 h 6856413"/>
                <a:gd name="connsiteX205" fmla="*/ 9975850 w 12192000"/>
                <a:gd name="connsiteY205" fmla="*/ 6856412 h 6856413"/>
                <a:gd name="connsiteX206" fmla="*/ 9886950 w 12192000"/>
                <a:gd name="connsiteY206" fmla="*/ 6856412 h 6856413"/>
                <a:gd name="connsiteX207" fmla="*/ 9747250 w 12192000"/>
                <a:gd name="connsiteY207" fmla="*/ 6726242 h 6856413"/>
                <a:gd name="connsiteX208" fmla="*/ 8410575 w 12192000"/>
                <a:gd name="connsiteY208" fmla="*/ 5538205 h 6856413"/>
                <a:gd name="connsiteX209" fmla="*/ 8385175 w 12192000"/>
                <a:gd name="connsiteY209" fmla="*/ 5507037 h 6856413"/>
                <a:gd name="connsiteX210" fmla="*/ 11539537 w 12192000"/>
                <a:gd name="connsiteY210" fmla="*/ 5478462 h 6856413"/>
                <a:gd name="connsiteX211" fmla="*/ 12192000 w 12192000"/>
                <a:gd name="connsiteY211" fmla="*/ 5712143 h 6856413"/>
                <a:gd name="connsiteX212" fmla="*/ 12192000 w 12192000"/>
                <a:gd name="connsiteY212" fmla="*/ 5734050 h 6856413"/>
                <a:gd name="connsiteX213" fmla="*/ 11815762 w 12192000"/>
                <a:gd name="connsiteY213" fmla="*/ 5591651 h 6856413"/>
                <a:gd name="connsiteX214" fmla="*/ 11539537 w 12192000"/>
                <a:gd name="connsiteY214" fmla="*/ 5478462 h 6856413"/>
                <a:gd name="connsiteX215" fmla="*/ 3549666 w 12192000"/>
                <a:gd name="connsiteY215" fmla="*/ 5461000 h 6856413"/>
                <a:gd name="connsiteX216" fmla="*/ 3335355 w 12192000"/>
                <a:gd name="connsiteY216" fmla="*/ 5633364 h 6856413"/>
                <a:gd name="connsiteX217" fmla="*/ 1836751 w 12192000"/>
                <a:gd name="connsiteY217" fmla="*/ 6836243 h 6856413"/>
                <a:gd name="connsiteX218" fmla="*/ 1816114 w 12192000"/>
                <a:gd name="connsiteY218" fmla="*/ 6856413 h 6856413"/>
                <a:gd name="connsiteX219" fmla="*/ 1739914 w 12192000"/>
                <a:gd name="connsiteY219" fmla="*/ 6856413 h 6856413"/>
                <a:gd name="connsiteX220" fmla="*/ 1924064 w 12192000"/>
                <a:gd name="connsiteY220" fmla="*/ 6709721 h 6856413"/>
                <a:gd name="connsiteX221" fmla="*/ 3514742 w 12192000"/>
                <a:gd name="connsiteY221" fmla="*/ 5477503 h 6856413"/>
                <a:gd name="connsiteX222" fmla="*/ 3549666 w 12192000"/>
                <a:gd name="connsiteY222" fmla="*/ 5461000 h 6856413"/>
                <a:gd name="connsiteX223" fmla="*/ 684219 w 12192000"/>
                <a:gd name="connsiteY223" fmla="*/ 5461000 h 6856413"/>
                <a:gd name="connsiteX224" fmla="*/ 685806 w 12192000"/>
                <a:gd name="connsiteY224" fmla="*/ 5468357 h 6856413"/>
                <a:gd name="connsiteX225" fmla="*/ 638181 w 12192000"/>
                <a:gd name="connsiteY225" fmla="*/ 5486751 h 6856413"/>
                <a:gd name="connsiteX226" fmla="*/ 33344 w 12192000"/>
                <a:gd name="connsiteY226" fmla="*/ 5718504 h 6856413"/>
                <a:gd name="connsiteX227" fmla="*/ 7 w 12192000"/>
                <a:gd name="connsiteY227" fmla="*/ 5727700 h 6856413"/>
                <a:gd name="connsiteX228" fmla="*/ 7 w 12192000"/>
                <a:gd name="connsiteY228" fmla="*/ 5705629 h 6856413"/>
                <a:gd name="connsiteX229" fmla="*/ 684219 w 12192000"/>
                <a:gd name="connsiteY229" fmla="*/ 5461000 h 6856413"/>
                <a:gd name="connsiteX230" fmla="*/ 10445750 w 12192000"/>
                <a:gd name="connsiteY230" fmla="*/ 5373687 h 6856413"/>
                <a:gd name="connsiteX231" fmla="*/ 10477500 w 12192000"/>
                <a:gd name="connsiteY231" fmla="*/ 5386525 h 6856413"/>
                <a:gd name="connsiteX232" fmla="*/ 12161838 w 12192000"/>
                <a:gd name="connsiteY232" fmla="*/ 6105465 h 6856413"/>
                <a:gd name="connsiteX233" fmla="*/ 12192000 w 12192000"/>
                <a:gd name="connsiteY233" fmla="*/ 6116470 h 6856413"/>
                <a:gd name="connsiteX234" fmla="*/ 12192000 w 12192000"/>
                <a:gd name="connsiteY234" fmla="*/ 6153150 h 6856413"/>
                <a:gd name="connsiteX235" fmla="*/ 11569700 w 12192000"/>
                <a:gd name="connsiteY235" fmla="*/ 5879880 h 6856413"/>
                <a:gd name="connsiteX236" fmla="*/ 10475912 w 12192000"/>
                <a:gd name="connsiteY236" fmla="*/ 5395696 h 6856413"/>
                <a:gd name="connsiteX237" fmla="*/ 10445750 w 12192000"/>
                <a:gd name="connsiteY237" fmla="*/ 5373687 h 6856413"/>
                <a:gd name="connsiteX238" fmla="*/ 3562367 w 12192000"/>
                <a:gd name="connsiteY238" fmla="*/ 5343525 h 6856413"/>
                <a:gd name="connsiteX239" fmla="*/ 3535379 w 12192000"/>
                <a:gd name="connsiteY239" fmla="*/ 5363697 h 6856413"/>
                <a:gd name="connsiteX240" fmla="*/ 1592276 w 12192000"/>
                <a:gd name="connsiteY240" fmla="*/ 6834408 h 6856413"/>
                <a:gd name="connsiteX241" fmla="*/ 1568464 w 12192000"/>
                <a:gd name="connsiteY241" fmla="*/ 6856413 h 6856413"/>
                <a:gd name="connsiteX242" fmla="*/ 1498613 w 12192000"/>
                <a:gd name="connsiteY242" fmla="*/ 6856413 h 6856413"/>
                <a:gd name="connsiteX243" fmla="*/ 2047888 w 12192000"/>
                <a:gd name="connsiteY243" fmla="*/ 6449309 h 6856413"/>
                <a:gd name="connsiteX244" fmla="*/ 3527440 w 12192000"/>
                <a:gd name="connsiteY244" fmla="*/ 5358196 h 6856413"/>
                <a:gd name="connsiteX245" fmla="*/ 3562367 w 12192000"/>
                <a:gd name="connsiteY245" fmla="*/ 5343525 h 6856413"/>
                <a:gd name="connsiteX246" fmla="*/ 7927975 w 12192000"/>
                <a:gd name="connsiteY246" fmla="*/ 5294312 h 6856413"/>
                <a:gd name="connsiteX247" fmla="*/ 7953375 w 12192000"/>
                <a:gd name="connsiteY247" fmla="*/ 5314480 h 6856413"/>
                <a:gd name="connsiteX248" fmla="*/ 8810625 w 12192000"/>
                <a:gd name="connsiteY248" fmla="*/ 6135866 h 6856413"/>
                <a:gd name="connsiteX249" fmla="*/ 9532938 w 12192000"/>
                <a:gd name="connsiteY249" fmla="*/ 6825244 h 6856413"/>
                <a:gd name="connsiteX250" fmla="*/ 9563100 w 12192000"/>
                <a:gd name="connsiteY250" fmla="*/ 6856412 h 6856413"/>
                <a:gd name="connsiteX251" fmla="*/ 9493250 w 12192000"/>
                <a:gd name="connsiteY251" fmla="*/ 6856412 h 6856413"/>
                <a:gd name="connsiteX252" fmla="*/ 9359900 w 12192000"/>
                <a:gd name="connsiteY252" fmla="*/ 6718903 h 6856413"/>
                <a:gd name="connsiteX253" fmla="*/ 7939087 w 12192000"/>
                <a:gd name="connsiteY253" fmla="*/ 5314480 h 6856413"/>
                <a:gd name="connsiteX254" fmla="*/ 7927975 w 12192000"/>
                <a:gd name="connsiteY254" fmla="*/ 5294312 h 6856413"/>
                <a:gd name="connsiteX255" fmla="*/ 3327417 w 12192000"/>
                <a:gd name="connsiteY255" fmla="*/ 5292725 h 6856413"/>
                <a:gd name="connsiteX256" fmla="*/ 3292492 w 12192000"/>
                <a:gd name="connsiteY256" fmla="*/ 5316556 h 6856413"/>
                <a:gd name="connsiteX257" fmla="*/ 1044590 w 12192000"/>
                <a:gd name="connsiteY257" fmla="*/ 6825249 h 6856413"/>
                <a:gd name="connsiteX258" fmla="*/ 1003315 w 12192000"/>
                <a:gd name="connsiteY258" fmla="*/ 6856413 h 6856413"/>
                <a:gd name="connsiteX259" fmla="*/ 933466 w 12192000"/>
                <a:gd name="connsiteY259" fmla="*/ 6856413 h 6856413"/>
                <a:gd name="connsiteX260" fmla="*/ 1395427 w 12192000"/>
                <a:gd name="connsiteY260" fmla="*/ 6550275 h 6856413"/>
                <a:gd name="connsiteX261" fmla="*/ 3292492 w 12192000"/>
                <a:gd name="connsiteY261" fmla="*/ 5305557 h 6856413"/>
                <a:gd name="connsiteX262" fmla="*/ 3327417 w 12192000"/>
                <a:gd name="connsiteY262" fmla="*/ 5292725 h 6856413"/>
                <a:gd name="connsiteX263" fmla="*/ 2822594 w 12192000"/>
                <a:gd name="connsiteY263" fmla="*/ 5248521 h 6856413"/>
                <a:gd name="connsiteX264" fmla="*/ 2728931 w 12192000"/>
                <a:gd name="connsiteY264" fmla="*/ 5299874 h 6856413"/>
                <a:gd name="connsiteX265" fmla="*/ 41293 w 12192000"/>
                <a:gd name="connsiteY265" fmla="*/ 6787272 h 6856413"/>
                <a:gd name="connsiteX266" fmla="*/ 18 w 12192000"/>
                <a:gd name="connsiteY266" fmla="*/ 6805612 h 6856413"/>
                <a:gd name="connsiteX267" fmla="*/ 18 w 12192000"/>
                <a:gd name="connsiteY267" fmla="*/ 6761595 h 6856413"/>
                <a:gd name="connsiteX268" fmla="*/ 784242 w 12192000"/>
                <a:gd name="connsiteY268" fmla="*/ 6339769 h 6856413"/>
                <a:gd name="connsiteX269" fmla="*/ 2792430 w 12192000"/>
                <a:gd name="connsiteY269" fmla="*/ 5255857 h 6856413"/>
                <a:gd name="connsiteX270" fmla="*/ 2822594 w 12192000"/>
                <a:gd name="connsiteY270" fmla="*/ 5248521 h 6856413"/>
                <a:gd name="connsiteX271" fmla="*/ 225427 w 12192000"/>
                <a:gd name="connsiteY271" fmla="*/ 5246924 h 6856413"/>
                <a:gd name="connsiteX272" fmla="*/ 247652 w 12192000"/>
                <a:gd name="connsiteY272" fmla="*/ 5248748 h 6856413"/>
                <a:gd name="connsiteX273" fmla="*/ 2 w 12192000"/>
                <a:gd name="connsiteY273" fmla="*/ 5330825 h 6856413"/>
                <a:gd name="connsiteX274" fmla="*/ 2 w 12192000"/>
                <a:gd name="connsiteY274" fmla="*/ 5308938 h 6856413"/>
                <a:gd name="connsiteX275" fmla="*/ 225427 w 12192000"/>
                <a:gd name="connsiteY275" fmla="*/ 5246924 h 6856413"/>
                <a:gd name="connsiteX276" fmla="*/ 3241696 w 12192000"/>
                <a:gd name="connsiteY276" fmla="*/ 5233987 h 6856413"/>
                <a:gd name="connsiteX277" fmla="*/ 3209946 w 12192000"/>
                <a:gd name="connsiteY277" fmla="*/ 5255986 h 6856413"/>
                <a:gd name="connsiteX278" fmla="*/ 739795 w 12192000"/>
                <a:gd name="connsiteY278" fmla="*/ 6834413 h 6856413"/>
                <a:gd name="connsiteX279" fmla="*/ 711220 w 12192000"/>
                <a:gd name="connsiteY279" fmla="*/ 6856412 h 6856413"/>
                <a:gd name="connsiteX280" fmla="*/ 577870 w 12192000"/>
                <a:gd name="connsiteY280" fmla="*/ 6856412 h 6856413"/>
                <a:gd name="connsiteX281" fmla="*/ 603270 w 12192000"/>
                <a:gd name="connsiteY281" fmla="*/ 6836246 h 6856413"/>
                <a:gd name="connsiteX282" fmla="*/ 3214708 w 12192000"/>
                <a:gd name="connsiteY282" fmla="*/ 5243153 h 6856413"/>
                <a:gd name="connsiteX283" fmla="*/ 3241696 w 12192000"/>
                <a:gd name="connsiteY283" fmla="*/ 5233987 h 6856413"/>
                <a:gd name="connsiteX284" fmla="*/ 8062912 w 12192000"/>
                <a:gd name="connsiteY284" fmla="*/ 5045075 h 6856413"/>
                <a:gd name="connsiteX285" fmla="*/ 8083549 w 12192000"/>
                <a:gd name="connsiteY285" fmla="*/ 5059742 h 6856413"/>
                <a:gd name="connsiteX286" fmla="*/ 10367962 w 12192000"/>
                <a:gd name="connsiteY286" fmla="*/ 6836246 h 6856413"/>
                <a:gd name="connsiteX287" fmla="*/ 10388600 w 12192000"/>
                <a:gd name="connsiteY287" fmla="*/ 6856413 h 6856413"/>
                <a:gd name="connsiteX288" fmla="*/ 10306050 w 12192000"/>
                <a:gd name="connsiteY288" fmla="*/ 6856413 h 6856413"/>
                <a:gd name="connsiteX289" fmla="*/ 10280650 w 12192000"/>
                <a:gd name="connsiteY289" fmla="*/ 6830746 h 6856413"/>
                <a:gd name="connsiteX290" fmla="*/ 8088312 w 12192000"/>
                <a:gd name="connsiteY290" fmla="*/ 5074409 h 6856413"/>
                <a:gd name="connsiteX291" fmla="*/ 8062912 w 12192000"/>
                <a:gd name="connsiteY291" fmla="*/ 5045075 h 6856413"/>
                <a:gd name="connsiteX292" fmla="*/ 2509852 w 12192000"/>
                <a:gd name="connsiteY292" fmla="*/ 4911968 h 6856413"/>
                <a:gd name="connsiteX293" fmla="*/ 2454291 w 12192000"/>
                <a:gd name="connsiteY293" fmla="*/ 4935772 h 6856413"/>
                <a:gd name="connsiteX294" fmla="*/ 36526 w 12192000"/>
                <a:gd name="connsiteY294" fmla="*/ 5913564 h 6856413"/>
                <a:gd name="connsiteX295" fmla="*/ 14 w 12192000"/>
                <a:gd name="connsiteY295" fmla="*/ 5924550 h 6856413"/>
                <a:gd name="connsiteX296" fmla="*/ 14 w 12192000"/>
                <a:gd name="connsiteY296" fmla="*/ 5895253 h 6856413"/>
                <a:gd name="connsiteX297" fmla="*/ 47639 w 12192000"/>
                <a:gd name="connsiteY297" fmla="*/ 5880605 h 6856413"/>
                <a:gd name="connsiteX298" fmla="*/ 2476515 w 12192000"/>
                <a:gd name="connsiteY298" fmla="*/ 4917462 h 6856413"/>
                <a:gd name="connsiteX299" fmla="*/ 2509852 w 12192000"/>
                <a:gd name="connsiteY299" fmla="*/ 4911968 h 6856413"/>
                <a:gd name="connsiteX300" fmla="*/ 3098824 w 12192000"/>
                <a:gd name="connsiteY300" fmla="*/ 4875212 h 6856413"/>
                <a:gd name="connsiteX301" fmla="*/ 3101997 w 12192000"/>
                <a:gd name="connsiteY301" fmla="*/ 4882543 h 6856413"/>
                <a:gd name="connsiteX302" fmla="*/ 3078185 w 12192000"/>
                <a:gd name="connsiteY302" fmla="*/ 4893538 h 6856413"/>
                <a:gd name="connsiteX303" fmla="*/ 12721 w 12192000"/>
                <a:gd name="connsiteY303" fmla="*/ 6390785 h 6856413"/>
                <a:gd name="connsiteX304" fmla="*/ 21 w 12192000"/>
                <a:gd name="connsiteY304" fmla="*/ 6394450 h 6856413"/>
                <a:gd name="connsiteX305" fmla="*/ 21 w 12192000"/>
                <a:gd name="connsiteY305" fmla="*/ 6306485 h 6856413"/>
                <a:gd name="connsiteX306" fmla="*/ 3098824 w 12192000"/>
                <a:gd name="connsiteY306" fmla="*/ 4875212 h 6856413"/>
                <a:gd name="connsiteX307" fmla="*/ 276228 w 12192000"/>
                <a:gd name="connsiteY307" fmla="*/ 4860925 h 6856413"/>
                <a:gd name="connsiteX308" fmla="*/ 277815 w 12192000"/>
                <a:gd name="connsiteY308" fmla="*/ 4870024 h 6856413"/>
                <a:gd name="connsiteX309" fmla="*/ 2 w 12192000"/>
                <a:gd name="connsiteY309" fmla="*/ 4935538 h 6856413"/>
                <a:gd name="connsiteX310" fmla="*/ 2 w 12192000"/>
                <a:gd name="connsiteY310" fmla="*/ 4920980 h 6856413"/>
                <a:gd name="connsiteX311" fmla="*/ 276228 w 12192000"/>
                <a:gd name="connsiteY311" fmla="*/ 4860925 h 6856413"/>
                <a:gd name="connsiteX312" fmla="*/ 8183562 w 12192000"/>
                <a:gd name="connsiteY312" fmla="*/ 4779962 h 6856413"/>
                <a:gd name="connsiteX313" fmla="*/ 8213724 w 12192000"/>
                <a:gd name="connsiteY313" fmla="*/ 4796457 h 6856413"/>
                <a:gd name="connsiteX314" fmla="*/ 10164762 w 12192000"/>
                <a:gd name="connsiteY314" fmla="*/ 5965720 h 6856413"/>
                <a:gd name="connsiteX315" fmla="*/ 11618912 w 12192000"/>
                <a:gd name="connsiteY315" fmla="*/ 6836252 h 6856413"/>
                <a:gd name="connsiteX316" fmla="*/ 11645900 w 12192000"/>
                <a:gd name="connsiteY316" fmla="*/ 6856412 h 6856413"/>
                <a:gd name="connsiteX317" fmla="*/ 11518900 w 12192000"/>
                <a:gd name="connsiteY317" fmla="*/ 6856412 h 6856413"/>
                <a:gd name="connsiteX318" fmla="*/ 11490325 w 12192000"/>
                <a:gd name="connsiteY318" fmla="*/ 6834420 h 6856413"/>
                <a:gd name="connsiteX319" fmla="*/ 8210549 w 12192000"/>
                <a:gd name="connsiteY319" fmla="*/ 4807453 h 6856413"/>
                <a:gd name="connsiteX320" fmla="*/ 8183562 w 12192000"/>
                <a:gd name="connsiteY320" fmla="*/ 4779962 h 6856413"/>
                <a:gd name="connsiteX321" fmla="*/ 9926637 w 12192000"/>
                <a:gd name="connsiteY321" fmla="*/ 4759325 h 6856413"/>
                <a:gd name="connsiteX322" fmla="*/ 10007600 w 12192000"/>
                <a:gd name="connsiteY322" fmla="*/ 4785010 h 6856413"/>
                <a:gd name="connsiteX323" fmla="*/ 12161838 w 12192000"/>
                <a:gd name="connsiteY323" fmla="*/ 5487666 h 6856413"/>
                <a:gd name="connsiteX324" fmla="*/ 12192000 w 12192000"/>
                <a:gd name="connsiteY324" fmla="*/ 5493170 h 6856413"/>
                <a:gd name="connsiteX325" fmla="*/ 12192000 w 12192000"/>
                <a:gd name="connsiteY325" fmla="*/ 5537200 h 6856413"/>
                <a:gd name="connsiteX326" fmla="*/ 10714037 w 12192000"/>
                <a:gd name="connsiteY326" fmla="*/ 5034517 h 6856413"/>
                <a:gd name="connsiteX327" fmla="*/ 9952037 w 12192000"/>
                <a:gd name="connsiteY327" fmla="*/ 4774002 h 6856413"/>
                <a:gd name="connsiteX328" fmla="*/ 9926637 w 12192000"/>
                <a:gd name="connsiteY328" fmla="*/ 4759325 h 6856413"/>
                <a:gd name="connsiteX329" fmla="*/ 11998325 w 12192000"/>
                <a:gd name="connsiteY329" fmla="*/ 4686300 h 6856413"/>
                <a:gd name="connsiteX330" fmla="*/ 12192000 w 12192000"/>
                <a:gd name="connsiteY330" fmla="*/ 4722586 h 6856413"/>
                <a:gd name="connsiteX331" fmla="*/ 12192000 w 12192000"/>
                <a:gd name="connsiteY331" fmla="*/ 4737100 h 6856413"/>
                <a:gd name="connsiteX332" fmla="*/ 11996737 w 12192000"/>
                <a:gd name="connsiteY332" fmla="*/ 4689929 h 6856413"/>
                <a:gd name="connsiteX333" fmla="*/ 11998325 w 12192000"/>
                <a:gd name="connsiteY333" fmla="*/ 4686300 h 6856413"/>
                <a:gd name="connsiteX334" fmla="*/ 8464550 w 12192000"/>
                <a:gd name="connsiteY334" fmla="*/ 4686300 h 6856413"/>
                <a:gd name="connsiteX335" fmla="*/ 8505825 w 12192000"/>
                <a:gd name="connsiteY335" fmla="*/ 4706466 h 6856413"/>
                <a:gd name="connsiteX336" fmla="*/ 12158662 w 12192000"/>
                <a:gd name="connsiteY336" fmla="*/ 6506725 h 6856413"/>
                <a:gd name="connsiteX337" fmla="*/ 12192000 w 12192000"/>
                <a:gd name="connsiteY337" fmla="*/ 6519558 h 6856413"/>
                <a:gd name="connsiteX338" fmla="*/ 12192000 w 12192000"/>
                <a:gd name="connsiteY338" fmla="*/ 6592888 h 6856413"/>
                <a:gd name="connsiteX339" fmla="*/ 8461375 w 12192000"/>
                <a:gd name="connsiteY339" fmla="*/ 4693633 h 6856413"/>
                <a:gd name="connsiteX340" fmla="*/ 8464550 w 12192000"/>
                <a:gd name="connsiteY340" fmla="*/ 4686300 h 6856413"/>
                <a:gd name="connsiteX341" fmla="*/ 384178 w 12192000"/>
                <a:gd name="connsiteY341" fmla="*/ 4478337 h 6856413"/>
                <a:gd name="connsiteX342" fmla="*/ 385766 w 12192000"/>
                <a:gd name="connsiteY342" fmla="*/ 4485771 h 6856413"/>
                <a:gd name="connsiteX343" fmla="*/ 58740 w 12192000"/>
                <a:gd name="connsiteY343" fmla="*/ 4547103 h 6856413"/>
                <a:gd name="connsiteX344" fmla="*/ 3 w 12192000"/>
                <a:gd name="connsiteY344" fmla="*/ 4554537 h 6856413"/>
                <a:gd name="connsiteX345" fmla="*/ 3 w 12192000"/>
                <a:gd name="connsiteY345" fmla="*/ 4539669 h 6856413"/>
                <a:gd name="connsiteX346" fmla="*/ 384178 w 12192000"/>
                <a:gd name="connsiteY346" fmla="*/ 4478337 h 6856413"/>
                <a:gd name="connsiteX347" fmla="*/ 3271857 w 12192000"/>
                <a:gd name="connsiteY347" fmla="*/ 4419847 h 6856413"/>
                <a:gd name="connsiteX348" fmla="*/ 3040085 w 12192000"/>
                <a:gd name="connsiteY348" fmla="*/ 4500575 h 6856413"/>
                <a:gd name="connsiteX349" fmla="*/ 12719 w 12192000"/>
                <a:gd name="connsiteY349" fmla="*/ 5533531 h 6856413"/>
                <a:gd name="connsiteX350" fmla="*/ 19 w 12192000"/>
                <a:gd name="connsiteY350" fmla="*/ 5537200 h 6856413"/>
                <a:gd name="connsiteX351" fmla="*/ 19 w 12192000"/>
                <a:gd name="connsiteY351" fmla="*/ 5485828 h 6856413"/>
                <a:gd name="connsiteX352" fmla="*/ 619144 w 12192000"/>
                <a:gd name="connsiteY352" fmla="*/ 5282172 h 6856413"/>
                <a:gd name="connsiteX353" fmla="*/ 3230585 w 12192000"/>
                <a:gd name="connsiteY353" fmla="*/ 4425351 h 6856413"/>
                <a:gd name="connsiteX354" fmla="*/ 3271857 w 12192000"/>
                <a:gd name="connsiteY354" fmla="*/ 4419847 h 6856413"/>
                <a:gd name="connsiteX355" fmla="*/ 8783637 w 12192000"/>
                <a:gd name="connsiteY355" fmla="*/ 4289425 h 6856413"/>
                <a:gd name="connsiteX356" fmla="*/ 8945562 w 12192000"/>
                <a:gd name="connsiteY356" fmla="*/ 4335271 h 6856413"/>
                <a:gd name="connsiteX357" fmla="*/ 12176125 w 12192000"/>
                <a:gd name="connsiteY357" fmla="*/ 5244854 h 6856413"/>
                <a:gd name="connsiteX358" fmla="*/ 12192000 w 12192000"/>
                <a:gd name="connsiteY358" fmla="*/ 5250355 h 6856413"/>
                <a:gd name="connsiteX359" fmla="*/ 12192000 w 12192000"/>
                <a:gd name="connsiteY359" fmla="*/ 5353050 h 6856413"/>
                <a:gd name="connsiteX360" fmla="*/ 11344275 w 12192000"/>
                <a:gd name="connsiteY360" fmla="*/ 5088978 h 6856413"/>
                <a:gd name="connsiteX361" fmla="*/ 8809037 w 12192000"/>
                <a:gd name="connsiteY361" fmla="*/ 4304096 h 6856413"/>
                <a:gd name="connsiteX362" fmla="*/ 8783637 w 12192000"/>
                <a:gd name="connsiteY362" fmla="*/ 4289425 h 6856413"/>
                <a:gd name="connsiteX363" fmla="*/ 9517062 w 12192000"/>
                <a:gd name="connsiteY363" fmla="*/ 4287837 h 6856413"/>
                <a:gd name="connsiteX364" fmla="*/ 9671050 w 12192000"/>
                <a:gd name="connsiteY364" fmla="*/ 4320826 h 6856413"/>
                <a:gd name="connsiteX365" fmla="*/ 11310937 w 12192000"/>
                <a:gd name="connsiteY365" fmla="*/ 4685538 h 6856413"/>
                <a:gd name="connsiteX366" fmla="*/ 12176125 w 12192000"/>
                <a:gd name="connsiteY366" fmla="*/ 4877974 h 6856413"/>
                <a:gd name="connsiteX367" fmla="*/ 12192000 w 12192000"/>
                <a:gd name="connsiteY367" fmla="*/ 4883472 h 6856413"/>
                <a:gd name="connsiteX368" fmla="*/ 12192000 w 12192000"/>
                <a:gd name="connsiteY368" fmla="*/ 4964112 h 6856413"/>
                <a:gd name="connsiteX369" fmla="*/ 11166475 w 12192000"/>
                <a:gd name="connsiteY369" fmla="*/ 4707531 h 6856413"/>
                <a:gd name="connsiteX370" fmla="*/ 9525000 w 12192000"/>
                <a:gd name="connsiteY370" fmla="*/ 4297001 h 6856413"/>
                <a:gd name="connsiteX371" fmla="*/ 9517062 w 12192000"/>
                <a:gd name="connsiteY371" fmla="*/ 4287837 h 6856413"/>
                <a:gd name="connsiteX372" fmla="*/ 2722583 w 12192000"/>
                <a:gd name="connsiteY372" fmla="*/ 4178300 h 6856413"/>
                <a:gd name="connsiteX373" fmla="*/ 2447946 w 12192000"/>
                <a:gd name="connsiteY373" fmla="*/ 4238747 h 6856413"/>
                <a:gd name="connsiteX374" fmla="*/ 1055706 w 12192000"/>
                <a:gd name="connsiteY374" fmla="*/ 4542815 h 6856413"/>
                <a:gd name="connsiteX375" fmla="*/ 31770 w 12192000"/>
                <a:gd name="connsiteY375" fmla="*/ 4766286 h 6856413"/>
                <a:gd name="connsiteX376" fmla="*/ 19 w 12192000"/>
                <a:gd name="connsiteY376" fmla="*/ 4773613 h 6856413"/>
                <a:gd name="connsiteX377" fmla="*/ 19 w 12192000"/>
                <a:gd name="connsiteY377" fmla="*/ 4700344 h 6856413"/>
                <a:gd name="connsiteX378" fmla="*/ 474682 w 12192000"/>
                <a:gd name="connsiteY378" fmla="*/ 4608757 h 6856413"/>
                <a:gd name="connsiteX379" fmla="*/ 1506555 w 12192000"/>
                <a:gd name="connsiteY379" fmla="*/ 4407267 h 6856413"/>
                <a:gd name="connsiteX380" fmla="*/ 2578121 w 12192000"/>
                <a:gd name="connsiteY380" fmla="*/ 4198449 h 6856413"/>
                <a:gd name="connsiteX381" fmla="*/ 2722583 w 12192000"/>
                <a:gd name="connsiteY381" fmla="*/ 4178300 h 6856413"/>
                <a:gd name="connsiteX382" fmla="*/ 3970362 w 12192000"/>
                <a:gd name="connsiteY382" fmla="*/ 4042022 h 6856413"/>
                <a:gd name="connsiteX383" fmla="*/ 3986236 w 12192000"/>
                <a:gd name="connsiteY383" fmla="*/ 4045692 h 6856413"/>
                <a:gd name="connsiteX384" fmla="*/ 3487762 w 12192000"/>
                <a:gd name="connsiteY384" fmla="*/ 4186979 h 6856413"/>
                <a:gd name="connsiteX385" fmla="*/ 182585 w 12192000"/>
                <a:gd name="connsiteY385" fmla="*/ 5122780 h 6856413"/>
                <a:gd name="connsiteX386" fmla="*/ 23 w 12192000"/>
                <a:gd name="connsiteY386" fmla="*/ 5170487 h 6856413"/>
                <a:gd name="connsiteX387" fmla="*/ 23 w 12192000"/>
                <a:gd name="connsiteY387" fmla="*/ 5075072 h 6856413"/>
                <a:gd name="connsiteX388" fmla="*/ 2384450 w 12192000"/>
                <a:gd name="connsiteY388" fmla="*/ 4454875 h 6856413"/>
                <a:gd name="connsiteX389" fmla="*/ 3970362 w 12192000"/>
                <a:gd name="connsiteY389" fmla="*/ 4042022 h 6856413"/>
                <a:gd name="connsiteX390" fmla="*/ 9134475 w 12192000"/>
                <a:gd name="connsiteY390" fmla="*/ 4011612 h 6856413"/>
                <a:gd name="connsiteX391" fmla="*/ 9244012 w 12192000"/>
                <a:gd name="connsiteY391" fmla="*/ 4028090 h 6856413"/>
                <a:gd name="connsiteX392" fmla="*/ 10652125 w 12192000"/>
                <a:gd name="connsiteY392" fmla="*/ 4269771 h 6856413"/>
                <a:gd name="connsiteX393" fmla="*/ 11953875 w 12192000"/>
                <a:gd name="connsiteY393" fmla="*/ 4493143 h 6856413"/>
                <a:gd name="connsiteX394" fmla="*/ 12192000 w 12192000"/>
                <a:gd name="connsiteY394" fmla="*/ 4531593 h 6856413"/>
                <a:gd name="connsiteX395" fmla="*/ 12192000 w 12192000"/>
                <a:gd name="connsiteY395" fmla="*/ 4560887 h 6856413"/>
                <a:gd name="connsiteX396" fmla="*/ 11177588 w 12192000"/>
                <a:gd name="connsiteY396" fmla="*/ 4379626 h 6856413"/>
                <a:gd name="connsiteX397" fmla="*/ 10209212 w 12192000"/>
                <a:gd name="connsiteY397" fmla="*/ 4209351 h 6856413"/>
                <a:gd name="connsiteX398" fmla="*/ 9240838 w 12192000"/>
                <a:gd name="connsiteY398" fmla="*/ 4035414 h 6856413"/>
                <a:gd name="connsiteX399" fmla="*/ 9134475 w 12192000"/>
                <a:gd name="connsiteY399" fmla="*/ 4011612 h 6856413"/>
                <a:gd name="connsiteX400" fmla="*/ 9567862 w 12192000"/>
                <a:gd name="connsiteY400" fmla="*/ 3973512 h 6856413"/>
                <a:gd name="connsiteX401" fmla="*/ 9715500 w 12192000"/>
                <a:gd name="connsiteY401" fmla="*/ 3991829 h 6856413"/>
                <a:gd name="connsiteX402" fmla="*/ 10525125 w 12192000"/>
                <a:gd name="connsiteY402" fmla="*/ 4101733 h 6856413"/>
                <a:gd name="connsiteX403" fmla="*/ 11430000 w 12192000"/>
                <a:gd name="connsiteY403" fmla="*/ 4222628 h 6856413"/>
                <a:gd name="connsiteX404" fmla="*/ 12166600 w 12192000"/>
                <a:gd name="connsiteY404" fmla="*/ 4321542 h 6856413"/>
                <a:gd name="connsiteX405" fmla="*/ 12192000 w 12192000"/>
                <a:gd name="connsiteY405" fmla="*/ 4327037 h 6856413"/>
                <a:gd name="connsiteX406" fmla="*/ 12192000 w 12192000"/>
                <a:gd name="connsiteY406" fmla="*/ 4378325 h 6856413"/>
                <a:gd name="connsiteX407" fmla="*/ 11631612 w 12192000"/>
                <a:gd name="connsiteY407" fmla="*/ 4294066 h 6856413"/>
                <a:gd name="connsiteX408" fmla="*/ 10931525 w 12192000"/>
                <a:gd name="connsiteY408" fmla="*/ 4187825 h 6856413"/>
                <a:gd name="connsiteX409" fmla="*/ 10185400 w 12192000"/>
                <a:gd name="connsiteY409" fmla="*/ 4074257 h 6856413"/>
                <a:gd name="connsiteX410" fmla="*/ 9578975 w 12192000"/>
                <a:gd name="connsiteY410" fmla="*/ 3982671 h 6856413"/>
                <a:gd name="connsiteX411" fmla="*/ 9567862 w 12192000"/>
                <a:gd name="connsiteY411" fmla="*/ 3973512 h 6856413"/>
                <a:gd name="connsiteX412" fmla="*/ 2971818 w 12192000"/>
                <a:gd name="connsiteY412" fmla="*/ 3924547 h 6856413"/>
                <a:gd name="connsiteX413" fmla="*/ 2994044 w 12192000"/>
                <a:gd name="connsiteY413" fmla="*/ 3928216 h 6856413"/>
                <a:gd name="connsiteX414" fmla="*/ 17 w 12192000"/>
                <a:gd name="connsiteY414" fmla="*/ 4370387 h 6856413"/>
                <a:gd name="connsiteX415" fmla="*/ 17 w 12192000"/>
                <a:gd name="connsiteY415" fmla="*/ 4333693 h 6856413"/>
                <a:gd name="connsiteX416" fmla="*/ 633428 w 12192000"/>
                <a:gd name="connsiteY416" fmla="*/ 4245625 h 6856413"/>
                <a:gd name="connsiteX417" fmla="*/ 1303353 w 12192000"/>
                <a:gd name="connsiteY417" fmla="*/ 4153889 h 6856413"/>
                <a:gd name="connsiteX418" fmla="*/ 1968514 w 12192000"/>
                <a:gd name="connsiteY418" fmla="*/ 4062152 h 6856413"/>
                <a:gd name="connsiteX419" fmla="*/ 2689244 w 12192000"/>
                <a:gd name="connsiteY419" fmla="*/ 3963076 h 6856413"/>
                <a:gd name="connsiteX420" fmla="*/ 2971818 w 12192000"/>
                <a:gd name="connsiteY420" fmla="*/ 3924547 h 6856413"/>
                <a:gd name="connsiteX421" fmla="*/ 10015537 w 12192000"/>
                <a:gd name="connsiteY421" fmla="*/ 3916362 h 6856413"/>
                <a:gd name="connsiteX422" fmla="*/ 10115550 w 12192000"/>
                <a:gd name="connsiteY422" fmla="*/ 3925533 h 6856413"/>
                <a:gd name="connsiteX423" fmla="*/ 10871200 w 12192000"/>
                <a:gd name="connsiteY423" fmla="*/ 4002570 h 6856413"/>
                <a:gd name="connsiteX424" fmla="*/ 11626850 w 12192000"/>
                <a:gd name="connsiteY424" fmla="*/ 4077773 h 6856413"/>
                <a:gd name="connsiteX425" fmla="*/ 12192000 w 12192000"/>
                <a:gd name="connsiteY425" fmla="*/ 4136467 h 6856413"/>
                <a:gd name="connsiteX426" fmla="*/ 12192000 w 12192000"/>
                <a:gd name="connsiteY426" fmla="*/ 4187825 h 6856413"/>
                <a:gd name="connsiteX427" fmla="*/ 11904662 w 12192000"/>
                <a:gd name="connsiteY427" fmla="*/ 4154809 h 6856413"/>
                <a:gd name="connsiteX428" fmla="*/ 11280775 w 12192000"/>
                <a:gd name="connsiteY428" fmla="*/ 4077773 h 6856413"/>
                <a:gd name="connsiteX429" fmla="*/ 10599737 w 12192000"/>
                <a:gd name="connsiteY429" fmla="*/ 3993399 h 6856413"/>
                <a:gd name="connsiteX430" fmla="*/ 10091737 w 12192000"/>
                <a:gd name="connsiteY430" fmla="*/ 3931036 h 6856413"/>
                <a:gd name="connsiteX431" fmla="*/ 10015537 w 12192000"/>
                <a:gd name="connsiteY431" fmla="*/ 3916362 h 6856413"/>
                <a:gd name="connsiteX432" fmla="*/ 3663970 w 12192000"/>
                <a:gd name="connsiteY432" fmla="*/ 3757863 h 6856413"/>
                <a:gd name="connsiteX433" fmla="*/ 3286145 w 12192000"/>
                <a:gd name="connsiteY433" fmla="*/ 3805655 h 6856413"/>
                <a:gd name="connsiteX434" fmla="*/ 2592410 w 12192000"/>
                <a:gd name="connsiteY434" fmla="*/ 3890211 h 6856413"/>
                <a:gd name="connsiteX435" fmla="*/ 1965344 w 12192000"/>
                <a:gd name="connsiteY435" fmla="*/ 3967413 h 6856413"/>
                <a:gd name="connsiteX436" fmla="*/ 1274782 w 12192000"/>
                <a:gd name="connsiteY436" fmla="*/ 4051969 h 6856413"/>
                <a:gd name="connsiteX437" fmla="*/ 646132 w 12192000"/>
                <a:gd name="connsiteY437" fmla="*/ 4129171 h 6856413"/>
                <a:gd name="connsiteX438" fmla="*/ 21 w 12192000"/>
                <a:gd name="connsiteY438" fmla="*/ 4210050 h 6856413"/>
                <a:gd name="connsiteX439" fmla="*/ 21 w 12192000"/>
                <a:gd name="connsiteY439" fmla="*/ 4143876 h 6856413"/>
                <a:gd name="connsiteX440" fmla="*/ 466745 w 12192000"/>
                <a:gd name="connsiteY440" fmla="*/ 4092408 h 6856413"/>
                <a:gd name="connsiteX441" fmla="*/ 1127144 w 12192000"/>
                <a:gd name="connsiteY441" fmla="*/ 4022558 h 6856413"/>
                <a:gd name="connsiteX442" fmla="*/ 1711344 w 12192000"/>
                <a:gd name="connsiteY442" fmla="*/ 3960061 h 6856413"/>
                <a:gd name="connsiteX443" fmla="*/ 2368571 w 12192000"/>
                <a:gd name="connsiteY443" fmla="*/ 3890211 h 6856413"/>
                <a:gd name="connsiteX444" fmla="*/ 2949598 w 12192000"/>
                <a:gd name="connsiteY444" fmla="*/ 3827713 h 6856413"/>
                <a:gd name="connsiteX445" fmla="*/ 3548083 w 12192000"/>
                <a:gd name="connsiteY445" fmla="*/ 3763378 h 6856413"/>
                <a:gd name="connsiteX446" fmla="*/ 3663970 w 12192000"/>
                <a:gd name="connsiteY446" fmla="*/ 3757863 h 6856413"/>
                <a:gd name="connsiteX447" fmla="*/ 3176611 w 12192000"/>
                <a:gd name="connsiteY447" fmla="*/ 3719512 h 6856413"/>
                <a:gd name="connsiteX448" fmla="*/ 3230587 w 12192000"/>
                <a:gd name="connsiteY448" fmla="*/ 3721345 h 6856413"/>
                <a:gd name="connsiteX449" fmla="*/ 2914672 w 12192000"/>
                <a:gd name="connsiteY449" fmla="*/ 3754328 h 6856413"/>
                <a:gd name="connsiteX450" fmla="*/ 2200301 w 12192000"/>
                <a:gd name="connsiteY450" fmla="*/ 3823961 h 6856413"/>
                <a:gd name="connsiteX451" fmla="*/ 1574820 w 12192000"/>
                <a:gd name="connsiteY451" fmla="*/ 3886263 h 6856413"/>
                <a:gd name="connsiteX452" fmla="*/ 869971 w 12192000"/>
                <a:gd name="connsiteY452" fmla="*/ 3955895 h 6856413"/>
                <a:gd name="connsiteX453" fmla="*/ 242909 w 12192000"/>
                <a:gd name="connsiteY453" fmla="*/ 4018198 h 6856413"/>
                <a:gd name="connsiteX454" fmla="*/ 22 w 12192000"/>
                <a:gd name="connsiteY454" fmla="*/ 4040187 h 6856413"/>
                <a:gd name="connsiteX455" fmla="*/ 22 w 12192000"/>
                <a:gd name="connsiteY455" fmla="*/ 3937571 h 6856413"/>
                <a:gd name="connsiteX456" fmla="*/ 487384 w 12192000"/>
                <a:gd name="connsiteY456" fmla="*/ 3906420 h 6856413"/>
                <a:gd name="connsiteX457" fmla="*/ 1082696 w 12192000"/>
                <a:gd name="connsiteY457" fmla="*/ 3864274 h 6856413"/>
                <a:gd name="connsiteX458" fmla="*/ 1890733 w 12192000"/>
                <a:gd name="connsiteY458" fmla="*/ 3809301 h 6856413"/>
                <a:gd name="connsiteX459" fmla="*/ 2571773 w 12192000"/>
                <a:gd name="connsiteY459" fmla="*/ 3761658 h 6856413"/>
                <a:gd name="connsiteX460" fmla="*/ 3176611 w 12192000"/>
                <a:gd name="connsiteY460" fmla="*/ 3719512 h 6856413"/>
                <a:gd name="connsiteX461" fmla="*/ 8667750 w 12192000"/>
                <a:gd name="connsiteY461" fmla="*/ 3686175 h 6856413"/>
                <a:gd name="connsiteX462" fmla="*/ 8832850 w 12192000"/>
                <a:gd name="connsiteY462" fmla="*/ 3697187 h 6856413"/>
                <a:gd name="connsiteX463" fmla="*/ 9466262 w 12192000"/>
                <a:gd name="connsiteY463" fmla="*/ 3746739 h 6856413"/>
                <a:gd name="connsiteX464" fmla="*/ 10199688 w 12192000"/>
                <a:gd name="connsiteY464" fmla="*/ 3803632 h 6856413"/>
                <a:gd name="connsiteX465" fmla="*/ 10817225 w 12192000"/>
                <a:gd name="connsiteY465" fmla="*/ 3849513 h 6856413"/>
                <a:gd name="connsiteX466" fmla="*/ 11545888 w 12192000"/>
                <a:gd name="connsiteY466" fmla="*/ 3904571 h 6856413"/>
                <a:gd name="connsiteX467" fmla="*/ 12192000 w 12192000"/>
                <a:gd name="connsiteY467" fmla="*/ 3952288 h 6856413"/>
                <a:gd name="connsiteX468" fmla="*/ 12192000 w 12192000"/>
                <a:gd name="connsiteY468" fmla="*/ 4003675 h 6856413"/>
                <a:gd name="connsiteX469" fmla="*/ 11647488 w 12192000"/>
                <a:gd name="connsiteY469" fmla="*/ 3955958 h 6856413"/>
                <a:gd name="connsiteX470" fmla="*/ 11025188 w 12192000"/>
                <a:gd name="connsiteY470" fmla="*/ 3900901 h 6856413"/>
                <a:gd name="connsiteX471" fmla="*/ 10306050 w 12192000"/>
                <a:gd name="connsiteY471" fmla="*/ 3836666 h 6856413"/>
                <a:gd name="connsiteX472" fmla="*/ 9688512 w 12192000"/>
                <a:gd name="connsiteY472" fmla="*/ 3783444 h 6856413"/>
                <a:gd name="connsiteX473" fmla="*/ 8977312 w 12192000"/>
                <a:gd name="connsiteY473" fmla="*/ 3719210 h 6856413"/>
                <a:gd name="connsiteX474" fmla="*/ 8667750 w 12192000"/>
                <a:gd name="connsiteY474" fmla="*/ 3686175 h 6856413"/>
                <a:gd name="connsiteX475" fmla="*/ 3052783 w 12192000"/>
                <a:gd name="connsiteY475" fmla="*/ 3648315 h 6856413"/>
                <a:gd name="connsiteX476" fmla="*/ 2827360 w 12192000"/>
                <a:gd name="connsiteY476" fmla="*/ 3664763 h 6856413"/>
                <a:gd name="connsiteX477" fmla="*/ 1570055 w 12192000"/>
                <a:gd name="connsiteY477" fmla="*/ 3752490 h 6856413"/>
                <a:gd name="connsiteX478" fmla="*/ 566757 w 12192000"/>
                <a:gd name="connsiteY478" fmla="*/ 3820112 h 6856413"/>
                <a:gd name="connsiteX479" fmla="*/ 28595 w 12192000"/>
                <a:gd name="connsiteY479" fmla="*/ 3858492 h 6856413"/>
                <a:gd name="connsiteX480" fmla="*/ 20 w 12192000"/>
                <a:gd name="connsiteY480" fmla="*/ 3863975 h 6856413"/>
                <a:gd name="connsiteX481" fmla="*/ 20 w 12192000"/>
                <a:gd name="connsiteY481" fmla="*/ 3790870 h 6856413"/>
                <a:gd name="connsiteX482" fmla="*/ 982681 w 12192000"/>
                <a:gd name="connsiteY482" fmla="*/ 3743352 h 6856413"/>
                <a:gd name="connsiteX483" fmla="*/ 1784368 w 12192000"/>
                <a:gd name="connsiteY483" fmla="*/ 3703144 h 6856413"/>
                <a:gd name="connsiteX484" fmla="*/ 2784498 w 12192000"/>
                <a:gd name="connsiteY484" fmla="*/ 3653798 h 6856413"/>
                <a:gd name="connsiteX485" fmla="*/ 3052783 w 12192000"/>
                <a:gd name="connsiteY485" fmla="*/ 3648315 h 6856413"/>
                <a:gd name="connsiteX486" fmla="*/ 8834437 w 12192000"/>
                <a:gd name="connsiteY486" fmla="*/ 3613150 h 6856413"/>
                <a:gd name="connsiteX487" fmla="*/ 9178925 w 12192000"/>
                <a:gd name="connsiteY487" fmla="*/ 3625996 h 6856413"/>
                <a:gd name="connsiteX488" fmla="*/ 10104437 w 12192000"/>
                <a:gd name="connsiteY488" fmla="*/ 3659027 h 6856413"/>
                <a:gd name="connsiteX489" fmla="*/ 11425238 w 12192000"/>
                <a:gd name="connsiteY489" fmla="*/ 3708575 h 6856413"/>
                <a:gd name="connsiteX490" fmla="*/ 12169775 w 12192000"/>
                <a:gd name="connsiteY490" fmla="*/ 3734266 h 6856413"/>
                <a:gd name="connsiteX491" fmla="*/ 12192000 w 12192000"/>
                <a:gd name="connsiteY491" fmla="*/ 3732431 h 6856413"/>
                <a:gd name="connsiteX492" fmla="*/ 12192000 w 12192000"/>
                <a:gd name="connsiteY492" fmla="*/ 3813175 h 6856413"/>
                <a:gd name="connsiteX493" fmla="*/ 11730038 w 12192000"/>
                <a:gd name="connsiteY493" fmla="*/ 3787484 h 6856413"/>
                <a:gd name="connsiteX494" fmla="*/ 11031537 w 12192000"/>
                <a:gd name="connsiteY494" fmla="*/ 3747112 h 6856413"/>
                <a:gd name="connsiteX495" fmla="*/ 10066337 w 12192000"/>
                <a:gd name="connsiteY495" fmla="*/ 3690224 h 6856413"/>
                <a:gd name="connsiteX496" fmla="*/ 9383712 w 12192000"/>
                <a:gd name="connsiteY496" fmla="*/ 3651687 h 6856413"/>
                <a:gd name="connsiteX497" fmla="*/ 8834437 w 12192000"/>
                <a:gd name="connsiteY497" fmla="*/ 3613150 h 6856413"/>
                <a:gd name="connsiteX498" fmla="*/ 10455275 w 12192000"/>
                <a:gd name="connsiteY498" fmla="*/ 3567389 h 6856413"/>
                <a:gd name="connsiteX499" fmla="*/ 10850562 w 12192000"/>
                <a:gd name="connsiteY499" fmla="*/ 3567389 h 6856413"/>
                <a:gd name="connsiteX500" fmla="*/ 12169775 w 12192000"/>
                <a:gd name="connsiteY500" fmla="*/ 3589752 h 6856413"/>
                <a:gd name="connsiteX501" fmla="*/ 12192000 w 12192000"/>
                <a:gd name="connsiteY501" fmla="*/ 3586025 h 6856413"/>
                <a:gd name="connsiteX502" fmla="*/ 12192000 w 12192000"/>
                <a:gd name="connsiteY502" fmla="*/ 3608388 h 6856413"/>
                <a:gd name="connsiteX503" fmla="*/ 10455275 w 12192000"/>
                <a:gd name="connsiteY503" fmla="*/ 3567389 h 6856413"/>
                <a:gd name="connsiteX504" fmla="*/ 10137775 w 12192000"/>
                <a:gd name="connsiteY504" fmla="*/ 3559175 h 6856413"/>
                <a:gd name="connsiteX505" fmla="*/ 10398125 w 12192000"/>
                <a:gd name="connsiteY505" fmla="*/ 3559175 h 6856413"/>
                <a:gd name="connsiteX506" fmla="*/ 10396538 w 12192000"/>
                <a:gd name="connsiteY506" fmla="*/ 3562350 h 6856413"/>
                <a:gd name="connsiteX507" fmla="*/ 10137775 w 12192000"/>
                <a:gd name="connsiteY507" fmla="*/ 3562350 h 6856413"/>
                <a:gd name="connsiteX508" fmla="*/ 10137775 w 12192000"/>
                <a:gd name="connsiteY508" fmla="*/ 3559175 h 6856413"/>
                <a:gd name="connsiteX509" fmla="*/ 9813925 w 12192000"/>
                <a:gd name="connsiteY509" fmla="*/ 3551237 h 6856413"/>
                <a:gd name="connsiteX510" fmla="*/ 9959975 w 12192000"/>
                <a:gd name="connsiteY510" fmla="*/ 3551237 h 6856413"/>
                <a:gd name="connsiteX511" fmla="*/ 9959975 w 12192000"/>
                <a:gd name="connsiteY511" fmla="*/ 3554412 h 6856413"/>
                <a:gd name="connsiteX512" fmla="*/ 9813925 w 12192000"/>
                <a:gd name="connsiteY512" fmla="*/ 3554412 h 6856413"/>
                <a:gd name="connsiteX513" fmla="*/ 9813925 w 12192000"/>
                <a:gd name="connsiteY513" fmla="*/ 3551237 h 6856413"/>
                <a:gd name="connsiteX514" fmla="*/ 3160731 w 12192000"/>
                <a:gd name="connsiteY514" fmla="*/ 3541712 h 6856413"/>
                <a:gd name="connsiteX515" fmla="*/ 3324245 w 12192000"/>
                <a:gd name="connsiteY515" fmla="*/ 3545416 h 6856413"/>
                <a:gd name="connsiteX516" fmla="*/ 2636856 w 12192000"/>
                <a:gd name="connsiteY516" fmla="*/ 3563937 h 6856413"/>
                <a:gd name="connsiteX517" fmla="*/ 657242 w 12192000"/>
                <a:gd name="connsiteY517" fmla="*/ 3613943 h 6856413"/>
                <a:gd name="connsiteX518" fmla="*/ 18 w 12192000"/>
                <a:gd name="connsiteY518" fmla="*/ 3630612 h 6856413"/>
                <a:gd name="connsiteX519" fmla="*/ 18 w 12192000"/>
                <a:gd name="connsiteY519" fmla="*/ 3586162 h 6856413"/>
                <a:gd name="connsiteX520" fmla="*/ 984267 w 12192000"/>
                <a:gd name="connsiteY520" fmla="*/ 3573198 h 6856413"/>
                <a:gd name="connsiteX521" fmla="*/ 3160731 w 12192000"/>
                <a:gd name="connsiteY521" fmla="*/ 3541712 h 6856413"/>
                <a:gd name="connsiteX522" fmla="*/ 17 w 12192000"/>
                <a:gd name="connsiteY522" fmla="*/ 3409950 h 6856413"/>
                <a:gd name="connsiteX523" fmla="*/ 282592 w 12192000"/>
                <a:gd name="connsiteY523" fmla="*/ 3411782 h 6856413"/>
                <a:gd name="connsiteX524" fmla="*/ 2038365 w 12192000"/>
                <a:gd name="connsiteY524" fmla="*/ 3448416 h 6856413"/>
                <a:gd name="connsiteX525" fmla="*/ 2509855 w 12192000"/>
                <a:gd name="connsiteY525" fmla="*/ 3457575 h 6856413"/>
                <a:gd name="connsiteX526" fmla="*/ 1298591 w 12192000"/>
                <a:gd name="connsiteY526" fmla="*/ 3457575 h 6856413"/>
                <a:gd name="connsiteX527" fmla="*/ 41292 w 12192000"/>
                <a:gd name="connsiteY527" fmla="*/ 3457575 h 6856413"/>
                <a:gd name="connsiteX528" fmla="*/ 17 w 12192000"/>
                <a:gd name="connsiteY528" fmla="*/ 3453911 h 6856413"/>
                <a:gd name="connsiteX529" fmla="*/ 17 w 12192000"/>
                <a:gd name="connsiteY529" fmla="*/ 3409950 h 6856413"/>
                <a:gd name="connsiteX530" fmla="*/ 12192000 w 12192000"/>
                <a:gd name="connsiteY530" fmla="*/ 3365502 h 6856413"/>
                <a:gd name="connsiteX531" fmla="*/ 12192000 w 12192000"/>
                <a:gd name="connsiteY531" fmla="*/ 3454141 h 6856413"/>
                <a:gd name="connsiteX532" fmla="*/ 12128500 w 12192000"/>
                <a:gd name="connsiteY532" fmla="*/ 3454141 h 6856413"/>
                <a:gd name="connsiteX533" fmla="*/ 9758362 w 12192000"/>
                <a:gd name="connsiteY533" fmla="*/ 3443061 h 6856413"/>
                <a:gd name="connsiteX534" fmla="*/ 9691687 w 12192000"/>
                <a:gd name="connsiteY534" fmla="*/ 3435674 h 6856413"/>
                <a:gd name="connsiteX535" fmla="*/ 9986962 w 12192000"/>
                <a:gd name="connsiteY535" fmla="*/ 3426442 h 6856413"/>
                <a:gd name="connsiteX536" fmla="*/ 11520487 w 12192000"/>
                <a:gd name="connsiteY536" fmla="*/ 3387662 h 6856413"/>
                <a:gd name="connsiteX537" fmla="*/ 12160250 w 12192000"/>
                <a:gd name="connsiteY537" fmla="*/ 3369195 h 6856413"/>
                <a:gd name="connsiteX538" fmla="*/ 12192000 w 12192000"/>
                <a:gd name="connsiteY538" fmla="*/ 3365502 h 6856413"/>
                <a:gd name="connsiteX539" fmla="*/ 13 w 12192000"/>
                <a:gd name="connsiteY539" fmla="*/ 3241675 h 6856413"/>
                <a:gd name="connsiteX540" fmla="*/ 1674824 w 12192000"/>
                <a:gd name="connsiteY540" fmla="*/ 3318958 h 6856413"/>
                <a:gd name="connsiteX541" fmla="*/ 1674824 w 12192000"/>
                <a:gd name="connsiteY541" fmla="*/ 3322639 h 6856413"/>
                <a:gd name="connsiteX542" fmla="*/ 13 w 12192000"/>
                <a:gd name="connsiteY542" fmla="*/ 3285838 h 6856413"/>
                <a:gd name="connsiteX543" fmla="*/ 13 w 12192000"/>
                <a:gd name="connsiteY543" fmla="*/ 3241675 h 6856413"/>
                <a:gd name="connsiteX544" fmla="*/ 12192000 w 12192000"/>
                <a:gd name="connsiteY544" fmla="*/ 3211515 h 6856413"/>
                <a:gd name="connsiteX545" fmla="*/ 12192000 w 12192000"/>
                <a:gd name="connsiteY545" fmla="*/ 3263037 h 6856413"/>
                <a:gd name="connsiteX546" fmla="*/ 11855450 w 12192000"/>
                <a:gd name="connsiteY546" fmla="*/ 3275916 h 6856413"/>
                <a:gd name="connsiteX547" fmla="*/ 10034587 w 12192000"/>
                <a:gd name="connsiteY547" fmla="*/ 3334797 h 6856413"/>
                <a:gd name="connsiteX548" fmla="*/ 8766175 w 12192000"/>
                <a:gd name="connsiteY548" fmla="*/ 3373438 h 6856413"/>
                <a:gd name="connsiteX549" fmla="*/ 8688387 w 12192000"/>
                <a:gd name="connsiteY549" fmla="*/ 3369758 h 6856413"/>
                <a:gd name="connsiteX550" fmla="*/ 9064625 w 12192000"/>
                <a:gd name="connsiteY550" fmla="*/ 3351358 h 6856413"/>
                <a:gd name="connsiteX551" fmla="*/ 10323512 w 12192000"/>
                <a:gd name="connsiteY551" fmla="*/ 3294316 h 6856413"/>
                <a:gd name="connsiteX552" fmla="*/ 11218862 w 12192000"/>
                <a:gd name="connsiteY552" fmla="*/ 3255675 h 6856413"/>
                <a:gd name="connsiteX553" fmla="*/ 12192000 w 12192000"/>
                <a:gd name="connsiteY553" fmla="*/ 3211515 h 6856413"/>
                <a:gd name="connsiteX554" fmla="*/ 8 w 12192000"/>
                <a:gd name="connsiteY554" fmla="*/ 3051177 h 6856413"/>
                <a:gd name="connsiteX555" fmla="*/ 230196 w 12192000"/>
                <a:gd name="connsiteY555" fmla="*/ 3072949 h 6856413"/>
                <a:gd name="connsiteX556" fmla="*/ 976321 w 12192000"/>
                <a:gd name="connsiteY556" fmla="*/ 3140075 h 6856413"/>
                <a:gd name="connsiteX557" fmla="*/ 8 w 12192000"/>
                <a:gd name="connsiteY557" fmla="*/ 3080204 h 6856413"/>
                <a:gd name="connsiteX558" fmla="*/ 8 w 12192000"/>
                <a:gd name="connsiteY558" fmla="*/ 3051177 h 6856413"/>
                <a:gd name="connsiteX559" fmla="*/ 12192000 w 12192000"/>
                <a:gd name="connsiteY559" fmla="*/ 3036892 h 6856413"/>
                <a:gd name="connsiteX560" fmla="*/ 12192000 w 12192000"/>
                <a:gd name="connsiteY560" fmla="*/ 3080763 h 6856413"/>
                <a:gd name="connsiteX561" fmla="*/ 11355387 w 12192000"/>
                <a:gd name="connsiteY561" fmla="*/ 3128292 h 6856413"/>
                <a:gd name="connsiteX562" fmla="*/ 10668000 w 12192000"/>
                <a:gd name="connsiteY562" fmla="*/ 3168509 h 6856413"/>
                <a:gd name="connsiteX563" fmla="*/ 9820275 w 12192000"/>
                <a:gd name="connsiteY563" fmla="*/ 3217866 h 6856413"/>
                <a:gd name="connsiteX564" fmla="*/ 9736137 w 12192000"/>
                <a:gd name="connsiteY564" fmla="*/ 3216035 h 6856413"/>
                <a:gd name="connsiteX565" fmla="*/ 10066337 w 12192000"/>
                <a:gd name="connsiteY565" fmla="*/ 3190443 h 6856413"/>
                <a:gd name="connsiteX566" fmla="*/ 10839450 w 12192000"/>
                <a:gd name="connsiteY566" fmla="*/ 3133776 h 6856413"/>
                <a:gd name="connsiteX567" fmla="*/ 11491912 w 12192000"/>
                <a:gd name="connsiteY567" fmla="*/ 3088077 h 6856413"/>
                <a:gd name="connsiteX568" fmla="*/ 12192000 w 12192000"/>
                <a:gd name="connsiteY568" fmla="*/ 3036892 h 6856413"/>
                <a:gd name="connsiteX569" fmla="*/ 21 w 12192000"/>
                <a:gd name="connsiteY569" fmla="*/ 2882908 h 6856413"/>
                <a:gd name="connsiteX570" fmla="*/ 414359 w 12192000"/>
                <a:gd name="connsiteY570" fmla="*/ 2923207 h 6856413"/>
                <a:gd name="connsiteX571" fmla="*/ 966808 w 12192000"/>
                <a:gd name="connsiteY571" fmla="*/ 2978159 h 6856413"/>
                <a:gd name="connsiteX572" fmla="*/ 1601807 w 12192000"/>
                <a:gd name="connsiteY572" fmla="*/ 3042268 h 6856413"/>
                <a:gd name="connsiteX573" fmla="*/ 2225699 w 12192000"/>
                <a:gd name="connsiteY573" fmla="*/ 3102716 h 6856413"/>
                <a:gd name="connsiteX574" fmla="*/ 2927375 w 12192000"/>
                <a:gd name="connsiteY574" fmla="*/ 3174151 h 6856413"/>
                <a:gd name="connsiteX575" fmla="*/ 3543323 w 12192000"/>
                <a:gd name="connsiteY575" fmla="*/ 3234596 h 6856413"/>
                <a:gd name="connsiteX576" fmla="*/ 3789381 w 12192000"/>
                <a:gd name="connsiteY576" fmla="*/ 3263904 h 6856413"/>
                <a:gd name="connsiteX577" fmla="*/ 3635395 w 12192000"/>
                <a:gd name="connsiteY577" fmla="*/ 3252914 h 6856413"/>
                <a:gd name="connsiteX578" fmla="*/ 2965474 w 12192000"/>
                <a:gd name="connsiteY578" fmla="*/ 3197962 h 6856413"/>
                <a:gd name="connsiteX579" fmla="*/ 2205061 w 12192000"/>
                <a:gd name="connsiteY579" fmla="*/ 3133854 h 6856413"/>
                <a:gd name="connsiteX580" fmla="*/ 1547832 w 12192000"/>
                <a:gd name="connsiteY580" fmla="*/ 3080734 h 6856413"/>
                <a:gd name="connsiteX581" fmla="*/ 787420 w 12192000"/>
                <a:gd name="connsiteY581" fmla="*/ 3016626 h 6856413"/>
                <a:gd name="connsiteX582" fmla="*/ 130196 w 12192000"/>
                <a:gd name="connsiteY582" fmla="*/ 2963504 h 6856413"/>
                <a:gd name="connsiteX583" fmla="*/ 21 w 12192000"/>
                <a:gd name="connsiteY583" fmla="*/ 2956178 h 6856413"/>
                <a:gd name="connsiteX584" fmla="*/ 21 w 12192000"/>
                <a:gd name="connsiteY584" fmla="*/ 2882908 h 6856413"/>
                <a:gd name="connsiteX585" fmla="*/ 12192000 w 12192000"/>
                <a:gd name="connsiteY585" fmla="*/ 2844806 h 6856413"/>
                <a:gd name="connsiteX586" fmla="*/ 12192000 w 12192000"/>
                <a:gd name="connsiteY586" fmla="*/ 2888952 h 6856413"/>
                <a:gd name="connsiteX587" fmla="*/ 11526837 w 12192000"/>
                <a:gd name="connsiteY587" fmla="*/ 2947817 h 6856413"/>
                <a:gd name="connsiteX588" fmla="*/ 10809287 w 12192000"/>
                <a:gd name="connsiteY588" fmla="*/ 3010360 h 6856413"/>
                <a:gd name="connsiteX589" fmla="*/ 10179050 w 12192000"/>
                <a:gd name="connsiteY589" fmla="*/ 3065542 h 6856413"/>
                <a:gd name="connsiteX590" fmla="*/ 9996487 w 12192000"/>
                <a:gd name="connsiteY590" fmla="*/ 3076581 h 6856413"/>
                <a:gd name="connsiteX591" fmla="*/ 10293350 w 12192000"/>
                <a:gd name="connsiteY591" fmla="*/ 3043467 h 6856413"/>
                <a:gd name="connsiteX592" fmla="*/ 10969625 w 12192000"/>
                <a:gd name="connsiteY592" fmla="*/ 2973570 h 6856413"/>
                <a:gd name="connsiteX593" fmla="*/ 11541125 w 12192000"/>
                <a:gd name="connsiteY593" fmla="*/ 2912866 h 6856413"/>
                <a:gd name="connsiteX594" fmla="*/ 12166600 w 12192000"/>
                <a:gd name="connsiteY594" fmla="*/ 2846646 h 6856413"/>
                <a:gd name="connsiteX595" fmla="*/ 12192000 w 12192000"/>
                <a:gd name="connsiteY595" fmla="*/ 2844806 h 6856413"/>
                <a:gd name="connsiteX596" fmla="*/ 20 w 12192000"/>
                <a:gd name="connsiteY596" fmla="*/ 2684468 h 6856413"/>
                <a:gd name="connsiteX597" fmla="*/ 361970 w 12192000"/>
                <a:gd name="connsiteY597" fmla="*/ 2732139 h 6856413"/>
                <a:gd name="connsiteX598" fmla="*/ 989031 w 12192000"/>
                <a:gd name="connsiteY598" fmla="*/ 2816476 h 6856413"/>
                <a:gd name="connsiteX599" fmla="*/ 1666893 w 12192000"/>
                <a:gd name="connsiteY599" fmla="*/ 2908151 h 6856413"/>
                <a:gd name="connsiteX600" fmla="*/ 2349522 w 12192000"/>
                <a:gd name="connsiteY600" fmla="*/ 2999822 h 6856413"/>
                <a:gd name="connsiteX601" fmla="*/ 2852758 w 12192000"/>
                <a:gd name="connsiteY601" fmla="*/ 3074991 h 6856413"/>
                <a:gd name="connsiteX602" fmla="*/ 2673371 w 12192000"/>
                <a:gd name="connsiteY602" fmla="*/ 3054826 h 6856413"/>
                <a:gd name="connsiteX603" fmla="*/ 2043130 w 12192000"/>
                <a:gd name="connsiteY603" fmla="*/ 2985155 h 6856413"/>
                <a:gd name="connsiteX604" fmla="*/ 1354155 w 12192000"/>
                <a:gd name="connsiteY604" fmla="*/ 2906317 h 6856413"/>
                <a:gd name="connsiteX605" fmla="*/ 735031 w 12192000"/>
                <a:gd name="connsiteY605" fmla="*/ 2838479 h 6856413"/>
                <a:gd name="connsiteX606" fmla="*/ 47645 w 12192000"/>
                <a:gd name="connsiteY606" fmla="*/ 2761474 h 6856413"/>
                <a:gd name="connsiteX607" fmla="*/ 20 w 12192000"/>
                <a:gd name="connsiteY607" fmla="*/ 2757809 h 6856413"/>
                <a:gd name="connsiteX608" fmla="*/ 20 w 12192000"/>
                <a:gd name="connsiteY608" fmla="*/ 2684468 h 6856413"/>
                <a:gd name="connsiteX609" fmla="*/ 12192000 w 12192000"/>
                <a:gd name="connsiteY609" fmla="*/ 2647951 h 6856413"/>
                <a:gd name="connsiteX610" fmla="*/ 12192000 w 12192000"/>
                <a:gd name="connsiteY610" fmla="*/ 2669646 h 6856413"/>
                <a:gd name="connsiteX611" fmla="*/ 11852275 w 12192000"/>
                <a:gd name="connsiteY611" fmla="*/ 2709422 h 6856413"/>
                <a:gd name="connsiteX612" fmla="*/ 11807825 w 12192000"/>
                <a:gd name="connsiteY612" fmla="*/ 2707616 h 6856413"/>
                <a:gd name="connsiteX613" fmla="*/ 12192000 w 12192000"/>
                <a:gd name="connsiteY613" fmla="*/ 2647951 h 6856413"/>
                <a:gd name="connsiteX614" fmla="*/ 19 w 12192000"/>
                <a:gd name="connsiteY614" fmla="*/ 2493972 h 6856413"/>
                <a:gd name="connsiteX615" fmla="*/ 700106 w 12192000"/>
                <a:gd name="connsiteY615" fmla="*/ 2611328 h 6856413"/>
                <a:gd name="connsiteX616" fmla="*/ 1512905 w 12192000"/>
                <a:gd name="connsiteY616" fmla="*/ 2747022 h 6856413"/>
                <a:gd name="connsiteX617" fmla="*/ 2324121 w 12192000"/>
                <a:gd name="connsiteY617" fmla="*/ 2882719 h 6856413"/>
                <a:gd name="connsiteX618" fmla="*/ 2643208 w 12192000"/>
                <a:gd name="connsiteY618" fmla="*/ 2943233 h 6856413"/>
                <a:gd name="connsiteX619" fmla="*/ 2514619 w 12192000"/>
                <a:gd name="connsiteY619" fmla="*/ 2924896 h 6856413"/>
                <a:gd name="connsiteX620" fmla="*/ 1312880 w 12192000"/>
                <a:gd name="connsiteY620" fmla="*/ 2752525 h 6856413"/>
                <a:gd name="connsiteX621" fmla="*/ 211156 w 12192000"/>
                <a:gd name="connsiteY621" fmla="*/ 2594826 h 6856413"/>
                <a:gd name="connsiteX622" fmla="*/ 19 w 12192000"/>
                <a:gd name="connsiteY622" fmla="*/ 2567320 h 6856413"/>
                <a:gd name="connsiteX623" fmla="*/ 19 w 12192000"/>
                <a:gd name="connsiteY623" fmla="*/ 2493972 h 6856413"/>
                <a:gd name="connsiteX624" fmla="*/ 12192000 w 12192000"/>
                <a:gd name="connsiteY624" fmla="*/ 2457452 h 6856413"/>
                <a:gd name="connsiteX625" fmla="*/ 12192000 w 12192000"/>
                <a:gd name="connsiteY625" fmla="*/ 2472068 h 6856413"/>
                <a:gd name="connsiteX626" fmla="*/ 11844337 w 12192000"/>
                <a:gd name="connsiteY626" fmla="*/ 2530536 h 6856413"/>
                <a:gd name="connsiteX627" fmla="*/ 11657012 w 12192000"/>
                <a:gd name="connsiteY627" fmla="*/ 2554288 h 6856413"/>
                <a:gd name="connsiteX628" fmla="*/ 12192000 w 12192000"/>
                <a:gd name="connsiteY628" fmla="*/ 2457452 h 6856413"/>
                <a:gd name="connsiteX629" fmla="*/ 11 w 12192000"/>
                <a:gd name="connsiteY629" fmla="*/ 2317750 h 6856413"/>
                <a:gd name="connsiteX630" fmla="*/ 255599 w 12192000"/>
                <a:gd name="connsiteY630" fmla="*/ 2367112 h 6856413"/>
                <a:gd name="connsiteX631" fmla="*/ 1149361 w 12192000"/>
                <a:gd name="connsiteY631" fmla="*/ 2544432 h 6856413"/>
                <a:gd name="connsiteX632" fmla="*/ 1195398 w 12192000"/>
                <a:gd name="connsiteY632" fmla="*/ 2559054 h 6856413"/>
                <a:gd name="connsiteX633" fmla="*/ 1038235 w 12192000"/>
                <a:gd name="connsiteY633" fmla="*/ 2533462 h 6856413"/>
                <a:gd name="connsiteX634" fmla="*/ 119073 w 12192000"/>
                <a:gd name="connsiteY634" fmla="*/ 2376247 h 6856413"/>
                <a:gd name="connsiteX635" fmla="*/ 11 w 12192000"/>
                <a:gd name="connsiteY635" fmla="*/ 2354313 h 6856413"/>
                <a:gd name="connsiteX636" fmla="*/ 11 w 12192000"/>
                <a:gd name="connsiteY636" fmla="*/ 2317750 h 6856413"/>
                <a:gd name="connsiteX637" fmla="*/ 16 w 12192000"/>
                <a:gd name="connsiteY637" fmla="*/ 2119317 h 6856413"/>
                <a:gd name="connsiteX638" fmla="*/ 220678 w 12192000"/>
                <a:gd name="connsiteY638" fmla="*/ 2166954 h 6856413"/>
                <a:gd name="connsiteX639" fmla="*/ 1914539 w 12192000"/>
                <a:gd name="connsiteY639" fmla="*/ 2559051 h 6856413"/>
                <a:gd name="connsiteX640" fmla="*/ 1984388 w 12192000"/>
                <a:gd name="connsiteY640" fmla="*/ 2582868 h 6856413"/>
                <a:gd name="connsiteX641" fmla="*/ 1814526 w 12192000"/>
                <a:gd name="connsiteY641" fmla="*/ 2548058 h 6856413"/>
                <a:gd name="connsiteX642" fmla="*/ 482616 w 12192000"/>
                <a:gd name="connsiteY642" fmla="*/ 2273220 h 6856413"/>
                <a:gd name="connsiteX643" fmla="*/ 11129 w 12192000"/>
                <a:gd name="connsiteY643" fmla="*/ 2176113 h 6856413"/>
                <a:gd name="connsiteX644" fmla="*/ 16 w 12192000"/>
                <a:gd name="connsiteY644" fmla="*/ 2170620 h 6856413"/>
                <a:gd name="connsiteX645" fmla="*/ 16 w 12192000"/>
                <a:gd name="connsiteY645" fmla="*/ 2119317 h 6856413"/>
                <a:gd name="connsiteX646" fmla="*/ 12192000 w 12192000"/>
                <a:gd name="connsiteY646" fmla="*/ 2060581 h 6856413"/>
                <a:gd name="connsiteX647" fmla="*/ 12192000 w 12192000"/>
                <a:gd name="connsiteY647" fmla="*/ 2089992 h 6856413"/>
                <a:gd name="connsiteX648" fmla="*/ 11653838 w 12192000"/>
                <a:gd name="connsiteY648" fmla="*/ 2213142 h 6856413"/>
                <a:gd name="connsiteX649" fmla="*/ 11102975 w 12192000"/>
                <a:gd name="connsiteY649" fmla="*/ 2338137 h 6856413"/>
                <a:gd name="connsiteX650" fmla="*/ 11080750 w 12192000"/>
                <a:gd name="connsiteY650" fmla="*/ 2334461 h 6856413"/>
                <a:gd name="connsiteX651" fmla="*/ 11358562 w 12192000"/>
                <a:gd name="connsiteY651" fmla="*/ 2266449 h 6856413"/>
                <a:gd name="connsiteX652" fmla="*/ 12176125 w 12192000"/>
                <a:gd name="connsiteY652" fmla="*/ 2066096 h 6856413"/>
                <a:gd name="connsiteX653" fmla="*/ 12192000 w 12192000"/>
                <a:gd name="connsiteY653" fmla="*/ 2060581 h 6856413"/>
                <a:gd name="connsiteX654" fmla="*/ 16 w 12192000"/>
                <a:gd name="connsiteY654" fmla="*/ 1914535 h 6856413"/>
                <a:gd name="connsiteX655" fmla="*/ 1770076 w 12192000"/>
                <a:gd name="connsiteY655" fmla="*/ 2393216 h 6856413"/>
                <a:gd name="connsiteX656" fmla="*/ 1770076 w 12192000"/>
                <a:gd name="connsiteY656" fmla="*/ 2398719 h 6856413"/>
                <a:gd name="connsiteX657" fmla="*/ 1598627 w 12192000"/>
                <a:gd name="connsiteY657" fmla="*/ 2358367 h 6856413"/>
                <a:gd name="connsiteX658" fmla="*/ 19066 w 12192000"/>
                <a:gd name="connsiteY658" fmla="*/ 1982395 h 6856413"/>
                <a:gd name="connsiteX659" fmla="*/ 16 w 12192000"/>
                <a:gd name="connsiteY659" fmla="*/ 1980561 h 6856413"/>
                <a:gd name="connsiteX660" fmla="*/ 16 w 12192000"/>
                <a:gd name="connsiteY660" fmla="*/ 1914535 h 6856413"/>
                <a:gd name="connsiteX661" fmla="*/ 12192000 w 12192000"/>
                <a:gd name="connsiteY661" fmla="*/ 1892308 h 6856413"/>
                <a:gd name="connsiteX662" fmla="*/ 12192000 w 12192000"/>
                <a:gd name="connsiteY662" fmla="*/ 1929004 h 6856413"/>
                <a:gd name="connsiteX663" fmla="*/ 11782425 w 12192000"/>
                <a:gd name="connsiteY663" fmla="*/ 2028085 h 6856413"/>
                <a:gd name="connsiteX664" fmla="*/ 10282237 w 12192000"/>
                <a:gd name="connsiteY664" fmla="*/ 2396881 h 6856413"/>
                <a:gd name="connsiteX665" fmla="*/ 10269537 w 12192000"/>
                <a:gd name="connsiteY665" fmla="*/ 2393216 h 6856413"/>
                <a:gd name="connsiteX666" fmla="*/ 10556875 w 12192000"/>
                <a:gd name="connsiteY666" fmla="*/ 2317983 h 6856413"/>
                <a:gd name="connsiteX667" fmla="*/ 12177712 w 12192000"/>
                <a:gd name="connsiteY667" fmla="*/ 1899647 h 6856413"/>
                <a:gd name="connsiteX668" fmla="*/ 12192000 w 12192000"/>
                <a:gd name="connsiteY668" fmla="*/ 1892308 h 6856413"/>
                <a:gd name="connsiteX669" fmla="*/ 12192000 w 12192000"/>
                <a:gd name="connsiteY669" fmla="*/ 1687521 h 6856413"/>
                <a:gd name="connsiteX670" fmla="*/ 12192000 w 12192000"/>
                <a:gd name="connsiteY670" fmla="*/ 1738809 h 6856413"/>
                <a:gd name="connsiteX671" fmla="*/ 11720512 w 12192000"/>
                <a:gd name="connsiteY671" fmla="*/ 1868863 h 6856413"/>
                <a:gd name="connsiteX672" fmla="*/ 10375900 w 12192000"/>
                <a:gd name="connsiteY672" fmla="*/ 2233372 h 6856413"/>
                <a:gd name="connsiteX673" fmla="*/ 10356850 w 12192000"/>
                <a:gd name="connsiteY673" fmla="*/ 2231536 h 6856413"/>
                <a:gd name="connsiteX674" fmla="*/ 10609262 w 12192000"/>
                <a:gd name="connsiteY674" fmla="*/ 2156438 h 6856413"/>
                <a:gd name="connsiteX675" fmla="*/ 12174538 w 12192000"/>
                <a:gd name="connsiteY675" fmla="*/ 1694847 h 6856413"/>
                <a:gd name="connsiteX676" fmla="*/ 12192000 w 12192000"/>
                <a:gd name="connsiteY676" fmla="*/ 1687521 h 6856413"/>
                <a:gd name="connsiteX677" fmla="*/ 17 w 12192000"/>
                <a:gd name="connsiteY677" fmla="*/ 1533535 h 6856413"/>
                <a:gd name="connsiteX678" fmla="*/ 622317 w 12192000"/>
                <a:gd name="connsiteY678" fmla="*/ 1737042 h 6856413"/>
                <a:gd name="connsiteX679" fmla="*/ 2011378 w 12192000"/>
                <a:gd name="connsiteY679" fmla="*/ 2193554 h 6856413"/>
                <a:gd name="connsiteX680" fmla="*/ 2038365 w 12192000"/>
                <a:gd name="connsiteY680" fmla="*/ 2206382 h 6856413"/>
                <a:gd name="connsiteX681" fmla="*/ 2022491 w 12192000"/>
                <a:gd name="connsiteY681" fmla="*/ 2206382 h 6856413"/>
                <a:gd name="connsiteX682" fmla="*/ 17 w 12192000"/>
                <a:gd name="connsiteY682" fmla="*/ 1592205 h 6856413"/>
                <a:gd name="connsiteX683" fmla="*/ 17 w 12192000"/>
                <a:gd name="connsiteY683" fmla="*/ 1533535 h 6856413"/>
                <a:gd name="connsiteX684" fmla="*/ 12192000 w 12192000"/>
                <a:gd name="connsiteY684" fmla="*/ 1474798 h 6856413"/>
                <a:gd name="connsiteX685" fmla="*/ 12192000 w 12192000"/>
                <a:gd name="connsiteY685" fmla="*/ 1548120 h 6856413"/>
                <a:gd name="connsiteX686" fmla="*/ 11809412 w 12192000"/>
                <a:gd name="connsiteY686" fmla="*/ 1661768 h 6856413"/>
                <a:gd name="connsiteX687" fmla="*/ 10166350 w 12192000"/>
                <a:gd name="connsiteY687" fmla="*/ 2160346 h 6856413"/>
                <a:gd name="connsiteX688" fmla="*/ 10147300 w 12192000"/>
                <a:gd name="connsiteY688" fmla="*/ 2160346 h 6856413"/>
                <a:gd name="connsiteX689" fmla="*/ 10167938 w 12192000"/>
                <a:gd name="connsiteY689" fmla="*/ 2151187 h 6856413"/>
                <a:gd name="connsiteX690" fmla="*/ 12168188 w 12192000"/>
                <a:gd name="connsiteY690" fmla="*/ 1480297 h 6856413"/>
                <a:gd name="connsiteX691" fmla="*/ 12192000 w 12192000"/>
                <a:gd name="connsiteY691" fmla="*/ 1474798 h 6856413"/>
                <a:gd name="connsiteX692" fmla="*/ 0 w 12192000"/>
                <a:gd name="connsiteY692" fmla="*/ 1357312 h 6856413"/>
                <a:gd name="connsiteX693" fmla="*/ 134938 w 12192000"/>
                <a:gd name="connsiteY693" fmla="*/ 1400668 h 6856413"/>
                <a:gd name="connsiteX694" fmla="*/ 133351 w 12192000"/>
                <a:gd name="connsiteY694" fmla="*/ 1409700 h 6856413"/>
                <a:gd name="connsiteX695" fmla="*/ 0 w 12192000"/>
                <a:gd name="connsiteY695" fmla="*/ 1364538 h 6856413"/>
                <a:gd name="connsiteX696" fmla="*/ 0 w 12192000"/>
                <a:gd name="connsiteY696" fmla="*/ 1357312 h 6856413"/>
                <a:gd name="connsiteX697" fmla="*/ 12192000 w 12192000"/>
                <a:gd name="connsiteY697" fmla="*/ 1298580 h 6856413"/>
                <a:gd name="connsiteX698" fmla="*/ 12192000 w 12192000"/>
                <a:gd name="connsiteY698" fmla="*/ 1320548 h 6856413"/>
                <a:gd name="connsiteX699" fmla="*/ 11583988 w 12192000"/>
                <a:gd name="connsiteY699" fmla="*/ 1529248 h 6856413"/>
                <a:gd name="connsiteX700" fmla="*/ 11010900 w 12192000"/>
                <a:gd name="connsiteY700" fmla="*/ 1726963 h 6856413"/>
                <a:gd name="connsiteX701" fmla="*/ 10991850 w 12192000"/>
                <a:gd name="connsiteY701" fmla="*/ 1725132 h 6856413"/>
                <a:gd name="connsiteX702" fmla="*/ 12192000 w 12192000"/>
                <a:gd name="connsiteY702" fmla="*/ 1298580 h 6856413"/>
                <a:gd name="connsiteX703" fmla="*/ 7 w 12192000"/>
                <a:gd name="connsiteY703" fmla="*/ 1144592 h 6856413"/>
                <a:gd name="connsiteX704" fmla="*/ 876307 w 12192000"/>
                <a:gd name="connsiteY704" fmla="*/ 1484908 h 6856413"/>
                <a:gd name="connsiteX705" fmla="*/ 1090620 w 12192000"/>
                <a:gd name="connsiteY705" fmla="*/ 1576392 h 6856413"/>
                <a:gd name="connsiteX706" fmla="*/ 7 w 12192000"/>
                <a:gd name="connsiteY706" fmla="*/ 1159229 h 6856413"/>
                <a:gd name="connsiteX707" fmla="*/ 7 w 12192000"/>
                <a:gd name="connsiteY707" fmla="*/ 1144592 h 6856413"/>
                <a:gd name="connsiteX708" fmla="*/ 12192000 w 12192000"/>
                <a:gd name="connsiteY708" fmla="*/ 1085852 h 6856413"/>
                <a:gd name="connsiteX709" fmla="*/ 12192000 w 12192000"/>
                <a:gd name="connsiteY709" fmla="*/ 1100494 h 6856413"/>
                <a:gd name="connsiteX710" fmla="*/ 11820525 w 12192000"/>
                <a:gd name="connsiteY710" fmla="*/ 1241427 h 6856413"/>
                <a:gd name="connsiteX711" fmla="*/ 11817350 w 12192000"/>
                <a:gd name="connsiteY711" fmla="*/ 1232275 h 6856413"/>
                <a:gd name="connsiteX712" fmla="*/ 12192000 w 12192000"/>
                <a:gd name="connsiteY712" fmla="*/ 1085852 h 6856413"/>
                <a:gd name="connsiteX713" fmla="*/ 12 w 12192000"/>
                <a:gd name="connsiteY713" fmla="*/ 946156 h 6856413"/>
                <a:gd name="connsiteX714" fmla="*/ 217499 w 12192000"/>
                <a:gd name="connsiteY714" fmla="*/ 1034209 h 6856413"/>
                <a:gd name="connsiteX715" fmla="*/ 1533535 w 12192000"/>
                <a:gd name="connsiteY715" fmla="*/ 1590047 h 6856413"/>
                <a:gd name="connsiteX716" fmla="*/ 1555760 w 12192000"/>
                <a:gd name="connsiteY716" fmla="*/ 1606557 h 6856413"/>
                <a:gd name="connsiteX717" fmla="*/ 1524010 w 12192000"/>
                <a:gd name="connsiteY717" fmla="*/ 1595550 h 6856413"/>
                <a:gd name="connsiteX718" fmla="*/ 30174 w 12192000"/>
                <a:gd name="connsiteY718" fmla="*/ 992017 h 6856413"/>
                <a:gd name="connsiteX719" fmla="*/ 12 w 12192000"/>
                <a:gd name="connsiteY719" fmla="*/ 982845 h 6856413"/>
                <a:gd name="connsiteX720" fmla="*/ 12 w 12192000"/>
                <a:gd name="connsiteY720" fmla="*/ 946156 h 6856413"/>
                <a:gd name="connsiteX721" fmla="*/ 5 w 12192000"/>
                <a:gd name="connsiteY721" fmla="*/ 727078 h 6856413"/>
                <a:gd name="connsiteX722" fmla="*/ 279405 w 12192000"/>
                <a:gd name="connsiteY722" fmla="*/ 857131 h 6856413"/>
                <a:gd name="connsiteX723" fmla="*/ 439743 w 12192000"/>
                <a:gd name="connsiteY723" fmla="*/ 941390 h 6856413"/>
                <a:gd name="connsiteX724" fmla="*/ 407993 w 12192000"/>
                <a:gd name="connsiteY724" fmla="*/ 928569 h 6856413"/>
                <a:gd name="connsiteX725" fmla="*/ 30167 w 12192000"/>
                <a:gd name="connsiteY725" fmla="*/ 760049 h 6856413"/>
                <a:gd name="connsiteX726" fmla="*/ 5 w 12192000"/>
                <a:gd name="connsiteY726" fmla="*/ 749058 h 6856413"/>
                <a:gd name="connsiteX727" fmla="*/ 5 w 12192000"/>
                <a:gd name="connsiteY727" fmla="*/ 727078 h 6856413"/>
                <a:gd name="connsiteX728" fmla="*/ 12192000 w 12192000"/>
                <a:gd name="connsiteY728" fmla="*/ 609612 h 6856413"/>
                <a:gd name="connsiteX729" fmla="*/ 12192000 w 12192000"/>
                <a:gd name="connsiteY729" fmla="*/ 704861 h 6856413"/>
                <a:gd name="connsiteX730" fmla="*/ 12141200 w 12192000"/>
                <a:gd name="connsiteY730" fmla="*/ 723178 h 6856413"/>
                <a:gd name="connsiteX731" fmla="*/ 9124950 w 12192000"/>
                <a:gd name="connsiteY731" fmla="*/ 2076830 h 6856413"/>
                <a:gd name="connsiteX732" fmla="*/ 9091612 w 12192000"/>
                <a:gd name="connsiteY732" fmla="*/ 2084156 h 6856413"/>
                <a:gd name="connsiteX733" fmla="*/ 12192000 w 12192000"/>
                <a:gd name="connsiteY733" fmla="*/ 609612 h 6856413"/>
                <a:gd name="connsiteX734" fmla="*/ 12192000 w 12192000"/>
                <a:gd name="connsiteY734" fmla="*/ 433394 h 6856413"/>
                <a:gd name="connsiteX735" fmla="*/ 12192000 w 12192000"/>
                <a:gd name="connsiteY735" fmla="*/ 477396 h 6856413"/>
                <a:gd name="connsiteX736" fmla="*/ 12158662 w 12192000"/>
                <a:gd name="connsiteY736" fmla="*/ 488397 h 6856413"/>
                <a:gd name="connsiteX737" fmla="*/ 10675938 w 12192000"/>
                <a:gd name="connsiteY737" fmla="*/ 1205277 h 6856413"/>
                <a:gd name="connsiteX738" fmla="*/ 10645775 w 12192000"/>
                <a:gd name="connsiteY738" fmla="*/ 1212610 h 6856413"/>
                <a:gd name="connsiteX739" fmla="*/ 10674350 w 12192000"/>
                <a:gd name="connsiteY739" fmla="*/ 1196110 h 6856413"/>
                <a:gd name="connsiteX740" fmla="*/ 12174538 w 12192000"/>
                <a:gd name="connsiteY740" fmla="*/ 442561 h 6856413"/>
                <a:gd name="connsiteX741" fmla="*/ 12192000 w 12192000"/>
                <a:gd name="connsiteY741" fmla="*/ 433394 h 6856413"/>
                <a:gd name="connsiteX742" fmla="*/ 13 w 12192000"/>
                <a:gd name="connsiteY742" fmla="*/ 293695 h 6856413"/>
                <a:gd name="connsiteX743" fmla="*/ 1462100 w 12192000"/>
                <a:gd name="connsiteY743" fmla="*/ 1072423 h 6856413"/>
                <a:gd name="connsiteX744" fmla="*/ 1460512 w 12192000"/>
                <a:gd name="connsiteY744" fmla="*/ 1077920 h 6856413"/>
                <a:gd name="connsiteX745" fmla="*/ 1431938 w 12192000"/>
                <a:gd name="connsiteY745" fmla="*/ 1065094 h 6856413"/>
                <a:gd name="connsiteX746" fmla="*/ 30176 w 12192000"/>
                <a:gd name="connsiteY746" fmla="*/ 365154 h 6856413"/>
                <a:gd name="connsiteX747" fmla="*/ 13 w 12192000"/>
                <a:gd name="connsiteY747" fmla="*/ 352328 h 6856413"/>
                <a:gd name="connsiteX748" fmla="*/ 13 w 12192000"/>
                <a:gd name="connsiteY748" fmla="*/ 293695 h 6856413"/>
                <a:gd name="connsiteX749" fmla="*/ 12192000 w 12192000"/>
                <a:gd name="connsiteY749" fmla="*/ 212732 h 6856413"/>
                <a:gd name="connsiteX750" fmla="*/ 12192000 w 12192000"/>
                <a:gd name="connsiteY750" fmla="*/ 242064 h 6856413"/>
                <a:gd name="connsiteX751" fmla="*/ 11818938 w 12192000"/>
                <a:gd name="connsiteY751" fmla="*/ 436389 h 6856413"/>
                <a:gd name="connsiteX752" fmla="*/ 10301288 w 12192000"/>
                <a:gd name="connsiteY752" fmla="*/ 1233854 h 6856413"/>
                <a:gd name="connsiteX753" fmla="*/ 10271125 w 12192000"/>
                <a:gd name="connsiteY753" fmla="*/ 1241187 h 6856413"/>
                <a:gd name="connsiteX754" fmla="*/ 10299700 w 12192000"/>
                <a:gd name="connsiteY754" fmla="*/ 1224688 h 6856413"/>
                <a:gd name="connsiteX755" fmla="*/ 12160250 w 12192000"/>
                <a:gd name="connsiteY755" fmla="*/ 225565 h 6856413"/>
                <a:gd name="connsiteX756" fmla="*/ 12192000 w 12192000"/>
                <a:gd name="connsiteY756" fmla="*/ 212732 h 6856413"/>
                <a:gd name="connsiteX757" fmla="*/ 11 w 12192000"/>
                <a:gd name="connsiteY757" fmla="*/ 73031 h 6856413"/>
                <a:gd name="connsiteX758" fmla="*/ 1122373 w 12192000"/>
                <a:gd name="connsiteY758" fmla="*/ 709966 h 6856413"/>
                <a:gd name="connsiteX759" fmla="*/ 1331923 w 12192000"/>
                <a:gd name="connsiteY759" fmla="*/ 836619 h 6856413"/>
                <a:gd name="connsiteX760" fmla="*/ 11 w 12192000"/>
                <a:gd name="connsiteY760" fmla="*/ 109742 h 6856413"/>
                <a:gd name="connsiteX761" fmla="*/ 11 w 12192000"/>
                <a:gd name="connsiteY761" fmla="*/ 73031 h 6856413"/>
                <a:gd name="connsiteX762" fmla="*/ 12090400 w 12192000"/>
                <a:gd name="connsiteY762" fmla="*/ 12 h 6856413"/>
                <a:gd name="connsiteX763" fmla="*/ 12192000 w 12192000"/>
                <a:gd name="connsiteY763" fmla="*/ 12 h 6856413"/>
                <a:gd name="connsiteX764" fmla="*/ 12192000 w 12192000"/>
                <a:gd name="connsiteY764" fmla="*/ 36678 h 6856413"/>
                <a:gd name="connsiteX765" fmla="*/ 12160250 w 12192000"/>
                <a:gd name="connsiteY765" fmla="*/ 51345 h 6856413"/>
                <a:gd name="connsiteX766" fmla="*/ 8443912 w 12192000"/>
                <a:gd name="connsiteY766" fmla="*/ 2128469 h 6856413"/>
                <a:gd name="connsiteX767" fmla="*/ 8405812 w 12192000"/>
                <a:gd name="connsiteY767" fmla="*/ 2143135 h 6856413"/>
                <a:gd name="connsiteX768" fmla="*/ 8435975 w 12192000"/>
                <a:gd name="connsiteY768" fmla="*/ 2126634 h 6856413"/>
                <a:gd name="connsiteX769" fmla="*/ 12061825 w 12192000"/>
                <a:gd name="connsiteY769" fmla="*/ 22012 h 6856413"/>
                <a:gd name="connsiteX770" fmla="*/ 12090400 w 12192000"/>
                <a:gd name="connsiteY770" fmla="*/ 12 h 6856413"/>
                <a:gd name="connsiteX771" fmla="*/ 10496550 w 12192000"/>
                <a:gd name="connsiteY771" fmla="*/ 12 h 6856413"/>
                <a:gd name="connsiteX772" fmla="*/ 10636250 w 12192000"/>
                <a:gd name="connsiteY772" fmla="*/ 12 h 6856413"/>
                <a:gd name="connsiteX773" fmla="*/ 10313988 w 12192000"/>
                <a:gd name="connsiteY773" fmla="*/ 245657 h 6856413"/>
                <a:gd name="connsiteX774" fmla="*/ 7977187 w 12192000"/>
                <a:gd name="connsiteY774" fmla="*/ 2007332 h 6856413"/>
                <a:gd name="connsiteX775" fmla="*/ 7940675 w 12192000"/>
                <a:gd name="connsiteY775" fmla="*/ 2025664 h 6856413"/>
                <a:gd name="connsiteX776" fmla="*/ 8104187 w 12192000"/>
                <a:gd name="connsiteY776" fmla="*/ 1895509 h 6856413"/>
                <a:gd name="connsiteX777" fmla="*/ 10471150 w 12192000"/>
                <a:gd name="connsiteY777" fmla="*/ 22010 h 6856413"/>
                <a:gd name="connsiteX778" fmla="*/ 10496550 w 12192000"/>
                <a:gd name="connsiteY778" fmla="*/ 12 h 6856413"/>
                <a:gd name="connsiteX779" fmla="*/ 1695466 w 12192000"/>
                <a:gd name="connsiteY779" fmla="*/ 10 h 6856413"/>
                <a:gd name="connsiteX780" fmla="*/ 1797066 w 12192000"/>
                <a:gd name="connsiteY780" fmla="*/ 10 h 6856413"/>
                <a:gd name="connsiteX781" fmla="*/ 2043128 w 12192000"/>
                <a:gd name="connsiteY781" fmla="*/ 207217 h 6856413"/>
                <a:gd name="connsiteX782" fmla="*/ 3416321 w 12192000"/>
                <a:gd name="connsiteY782" fmla="*/ 1345939 h 6856413"/>
                <a:gd name="connsiteX783" fmla="*/ 3438544 w 12192000"/>
                <a:gd name="connsiteY783" fmla="*/ 1371611 h 6856413"/>
                <a:gd name="connsiteX784" fmla="*/ 3411557 w 12192000"/>
                <a:gd name="connsiteY784" fmla="*/ 1351440 h 6856413"/>
                <a:gd name="connsiteX785" fmla="*/ 1719278 w 12192000"/>
                <a:gd name="connsiteY785" fmla="*/ 23848 h 6856413"/>
                <a:gd name="connsiteX786" fmla="*/ 1695466 w 12192000"/>
                <a:gd name="connsiteY786" fmla="*/ 10 h 6856413"/>
                <a:gd name="connsiteX787" fmla="*/ 2724168 w 12192000"/>
                <a:gd name="connsiteY787" fmla="*/ 10 h 6856413"/>
                <a:gd name="connsiteX788" fmla="*/ 2794018 w 12192000"/>
                <a:gd name="connsiteY788" fmla="*/ 10 h 6856413"/>
                <a:gd name="connsiteX789" fmla="*/ 3214707 w 12192000"/>
                <a:gd name="connsiteY789" fmla="*/ 452766 h 6856413"/>
                <a:gd name="connsiteX790" fmla="*/ 4389444 w 12192000"/>
                <a:gd name="connsiteY790" fmla="*/ 1712056 h 6856413"/>
                <a:gd name="connsiteX791" fmla="*/ 4402141 w 12192000"/>
                <a:gd name="connsiteY791" fmla="*/ 1721221 h 6856413"/>
                <a:gd name="connsiteX792" fmla="*/ 4395794 w 12192000"/>
                <a:gd name="connsiteY792" fmla="*/ 1730386 h 6856413"/>
                <a:gd name="connsiteX793" fmla="*/ 4375153 w 12192000"/>
                <a:gd name="connsiteY793" fmla="*/ 1710222 h 6856413"/>
                <a:gd name="connsiteX794" fmla="*/ 3365520 w 12192000"/>
                <a:gd name="connsiteY794" fmla="*/ 667230 h 6856413"/>
                <a:gd name="connsiteX795" fmla="*/ 2746392 w 12192000"/>
                <a:gd name="connsiteY795" fmla="*/ 25672 h 6856413"/>
                <a:gd name="connsiteX796" fmla="*/ 2724168 w 12192000"/>
                <a:gd name="connsiteY796" fmla="*/ 10 h 6856413"/>
                <a:gd name="connsiteX797" fmla="*/ 10325100 w 12192000"/>
                <a:gd name="connsiteY797" fmla="*/ 10 h 6856413"/>
                <a:gd name="connsiteX798" fmla="*/ 10394950 w 12192000"/>
                <a:gd name="connsiteY798" fmla="*/ 10 h 6856413"/>
                <a:gd name="connsiteX799" fmla="*/ 10117137 w 12192000"/>
                <a:gd name="connsiteY799" fmla="*/ 223626 h 6856413"/>
                <a:gd name="connsiteX800" fmla="*/ 8278812 w 12192000"/>
                <a:gd name="connsiteY800" fmla="*/ 1682631 h 6856413"/>
                <a:gd name="connsiteX801" fmla="*/ 8250237 w 12192000"/>
                <a:gd name="connsiteY801" fmla="*/ 1695461 h 6856413"/>
                <a:gd name="connsiteX802" fmla="*/ 8277224 w 12192000"/>
                <a:gd name="connsiteY802" fmla="*/ 1673466 h 6856413"/>
                <a:gd name="connsiteX803" fmla="*/ 10301288 w 12192000"/>
                <a:gd name="connsiteY803" fmla="*/ 23838 h 6856413"/>
                <a:gd name="connsiteX804" fmla="*/ 10325100 w 12192000"/>
                <a:gd name="connsiteY804" fmla="*/ 10 h 6856413"/>
                <a:gd name="connsiteX805" fmla="*/ 1930413 w 12192000"/>
                <a:gd name="connsiteY805" fmla="*/ 8 h 6856413"/>
                <a:gd name="connsiteX806" fmla="*/ 2012963 w 12192000"/>
                <a:gd name="connsiteY806" fmla="*/ 8 h 6856413"/>
                <a:gd name="connsiteX807" fmla="*/ 2544778 w 12192000"/>
                <a:gd name="connsiteY807" fmla="*/ 463755 h 6856413"/>
                <a:gd name="connsiteX808" fmla="*/ 3409966 w 12192000"/>
                <a:gd name="connsiteY808" fmla="*/ 1218947 h 6856413"/>
                <a:gd name="connsiteX809" fmla="*/ 3432192 w 12192000"/>
                <a:gd name="connsiteY809" fmla="*/ 1244609 h 6856413"/>
                <a:gd name="connsiteX810" fmla="*/ 3411555 w 12192000"/>
                <a:gd name="connsiteY810" fmla="*/ 1229945 h 6856413"/>
                <a:gd name="connsiteX811" fmla="*/ 1944701 w 12192000"/>
                <a:gd name="connsiteY811" fmla="*/ 14672 h 6856413"/>
                <a:gd name="connsiteX812" fmla="*/ 1930413 w 12192000"/>
                <a:gd name="connsiteY812" fmla="*/ 8 h 6856413"/>
                <a:gd name="connsiteX813" fmla="*/ 11747500 w 12192000"/>
                <a:gd name="connsiteY813" fmla="*/ 8 h 6856413"/>
                <a:gd name="connsiteX814" fmla="*/ 11849100 w 12192000"/>
                <a:gd name="connsiteY814" fmla="*/ 8 h 6856413"/>
                <a:gd name="connsiteX815" fmla="*/ 11826875 w 12192000"/>
                <a:gd name="connsiteY815" fmla="*/ 18358 h 6856413"/>
                <a:gd name="connsiteX816" fmla="*/ 10463212 w 12192000"/>
                <a:gd name="connsiteY816" fmla="*/ 816580 h 6856413"/>
                <a:gd name="connsiteX817" fmla="*/ 10442575 w 12192000"/>
                <a:gd name="connsiteY817" fmla="*/ 823920 h 6856413"/>
                <a:gd name="connsiteX818" fmla="*/ 10479088 w 12192000"/>
                <a:gd name="connsiteY818" fmla="*/ 800065 h 6856413"/>
                <a:gd name="connsiteX819" fmla="*/ 11720512 w 12192000"/>
                <a:gd name="connsiteY819" fmla="*/ 20193 h 6856413"/>
                <a:gd name="connsiteX820" fmla="*/ 11747500 w 12192000"/>
                <a:gd name="connsiteY820" fmla="*/ 8 h 6856413"/>
                <a:gd name="connsiteX821" fmla="*/ 9467850 w 12192000"/>
                <a:gd name="connsiteY821" fmla="*/ 7 h 6856413"/>
                <a:gd name="connsiteX822" fmla="*/ 9512300 w 12192000"/>
                <a:gd name="connsiteY822" fmla="*/ 7 h 6856413"/>
                <a:gd name="connsiteX823" fmla="*/ 9496425 w 12192000"/>
                <a:gd name="connsiteY823" fmla="*/ 22015 h 6856413"/>
                <a:gd name="connsiteX824" fmla="*/ 8121650 w 12192000"/>
                <a:gd name="connsiteY824" fmla="*/ 1397472 h 6856413"/>
                <a:gd name="connsiteX825" fmla="*/ 8089900 w 12192000"/>
                <a:gd name="connsiteY825" fmla="*/ 1417646 h 6856413"/>
                <a:gd name="connsiteX826" fmla="*/ 8278812 w 12192000"/>
                <a:gd name="connsiteY826" fmla="*/ 1225082 h 6856413"/>
                <a:gd name="connsiteX827" fmla="*/ 9450388 w 12192000"/>
                <a:gd name="connsiteY827" fmla="*/ 20181 h 6856413"/>
                <a:gd name="connsiteX828" fmla="*/ 9467850 w 12192000"/>
                <a:gd name="connsiteY828" fmla="*/ 7 h 6856413"/>
                <a:gd name="connsiteX829" fmla="*/ 2552714 w 12192000"/>
                <a:gd name="connsiteY829" fmla="*/ 7 h 6856413"/>
                <a:gd name="connsiteX830" fmla="*/ 2616215 w 12192000"/>
                <a:gd name="connsiteY830" fmla="*/ 7 h 6856413"/>
                <a:gd name="connsiteX831" fmla="*/ 2882914 w 12192000"/>
                <a:gd name="connsiteY831" fmla="*/ 277026 h 6856413"/>
                <a:gd name="connsiteX832" fmla="*/ 3678252 w 12192000"/>
                <a:gd name="connsiteY832" fmla="*/ 1091572 h 6856413"/>
                <a:gd name="connsiteX833" fmla="*/ 3690950 w 12192000"/>
                <a:gd name="connsiteY833" fmla="*/ 1100745 h 6856413"/>
                <a:gd name="connsiteX834" fmla="*/ 3686188 w 12192000"/>
                <a:gd name="connsiteY834" fmla="*/ 1108083 h 6856413"/>
                <a:gd name="connsiteX835" fmla="*/ 3662375 w 12192000"/>
                <a:gd name="connsiteY835" fmla="*/ 1087903 h 6856413"/>
                <a:gd name="connsiteX836" fmla="*/ 2563827 w 12192000"/>
                <a:gd name="connsiteY836" fmla="*/ 16518 h 6856413"/>
                <a:gd name="connsiteX837" fmla="*/ 2552714 w 12192000"/>
                <a:gd name="connsiteY837" fmla="*/ 7 h 6856413"/>
                <a:gd name="connsiteX838" fmla="*/ 9848850 w 12192000"/>
                <a:gd name="connsiteY838" fmla="*/ 6 h 6856413"/>
                <a:gd name="connsiteX839" fmla="*/ 9893300 w 12192000"/>
                <a:gd name="connsiteY839" fmla="*/ 6 h 6856413"/>
                <a:gd name="connsiteX840" fmla="*/ 9685338 w 12192000"/>
                <a:gd name="connsiteY840" fmla="*/ 190819 h 6856413"/>
                <a:gd name="connsiteX841" fmla="*/ 8678862 w 12192000"/>
                <a:gd name="connsiteY841" fmla="*/ 1100847 h 6856413"/>
                <a:gd name="connsiteX842" fmla="*/ 8648700 w 12192000"/>
                <a:gd name="connsiteY842" fmla="*/ 1119195 h 6856413"/>
                <a:gd name="connsiteX843" fmla="*/ 8667750 w 12192000"/>
                <a:gd name="connsiteY843" fmla="*/ 1099013 h 6856413"/>
                <a:gd name="connsiteX844" fmla="*/ 9828212 w 12192000"/>
                <a:gd name="connsiteY844" fmla="*/ 22023 h 6856413"/>
                <a:gd name="connsiteX845" fmla="*/ 9848850 w 12192000"/>
                <a:gd name="connsiteY845" fmla="*/ 6 h 6856413"/>
                <a:gd name="connsiteX846" fmla="*/ 8534400 w 12192000"/>
                <a:gd name="connsiteY846" fmla="*/ 6 h 6856413"/>
                <a:gd name="connsiteX847" fmla="*/ 8566150 w 12192000"/>
                <a:gd name="connsiteY847" fmla="*/ 6 h 6856413"/>
                <a:gd name="connsiteX848" fmla="*/ 8370887 w 12192000"/>
                <a:gd name="connsiteY848" fmla="*/ 273146 h 6856413"/>
                <a:gd name="connsiteX849" fmla="*/ 7669212 w 12192000"/>
                <a:gd name="connsiteY849" fmla="*/ 1242887 h 6856413"/>
                <a:gd name="connsiteX850" fmla="*/ 7650162 w 12192000"/>
                <a:gd name="connsiteY850" fmla="*/ 1255719 h 6856413"/>
                <a:gd name="connsiteX851" fmla="*/ 8534400 w 12192000"/>
                <a:gd name="connsiteY851" fmla="*/ 6 h 6856413"/>
                <a:gd name="connsiteX852" fmla="*/ 571509 w 12192000"/>
                <a:gd name="connsiteY852" fmla="*/ 5 h 6856413"/>
                <a:gd name="connsiteX853" fmla="*/ 641360 w 12192000"/>
                <a:gd name="connsiteY853" fmla="*/ 5 h 6856413"/>
                <a:gd name="connsiteX854" fmla="*/ 1006484 w 12192000"/>
                <a:gd name="connsiteY854" fmla="*/ 244356 h 6856413"/>
                <a:gd name="connsiteX855" fmla="*/ 1366847 w 12192000"/>
                <a:gd name="connsiteY855" fmla="*/ 490543 h 6856413"/>
                <a:gd name="connsiteX856" fmla="*/ 1354147 w 12192000"/>
                <a:gd name="connsiteY856" fmla="*/ 485032 h 6856413"/>
                <a:gd name="connsiteX857" fmla="*/ 579447 w 12192000"/>
                <a:gd name="connsiteY857" fmla="*/ 7354 h 6856413"/>
                <a:gd name="connsiteX858" fmla="*/ 571509 w 12192000"/>
                <a:gd name="connsiteY858" fmla="*/ 5 h 6856413"/>
                <a:gd name="connsiteX859" fmla="*/ 4343401 w 12192000"/>
                <a:gd name="connsiteY859" fmla="*/ 5 h 6856413"/>
                <a:gd name="connsiteX860" fmla="*/ 4368803 w 12192000"/>
                <a:gd name="connsiteY860" fmla="*/ 5 h 6856413"/>
                <a:gd name="connsiteX861" fmla="*/ 4384677 w 12192000"/>
                <a:gd name="connsiteY861" fmla="*/ 42175 h 6856413"/>
                <a:gd name="connsiteX862" fmla="*/ 4837113 w 12192000"/>
                <a:gd name="connsiteY862" fmla="*/ 979089 h 6856413"/>
                <a:gd name="connsiteX863" fmla="*/ 4846638 w 12192000"/>
                <a:gd name="connsiteY863" fmla="*/ 1017592 h 6856413"/>
                <a:gd name="connsiteX864" fmla="*/ 4773617 w 12192000"/>
                <a:gd name="connsiteY864" fmla="*/ 870913 h 6856413"/>
                <a:gd name="connsiteX865" fmla="*/ 4356103 w 12192000"/>
                <a:gd name="connsiteY865" fmla="*/ 33008 h 6856413"/>
                <a:gd name="connsiteX866" fmla="*/ 4343401 w 12192000"/>
                <a:gd name="connsiteY866" fmla="*/ 5 h 6856413"/>
                <a:gd name="connsiteX867" fmla="*/ 7943850 w 12192000"/>
                <a:gd name="connsiteY867" fmla="*/ 5 h 6856413"/>
                <a:gd name="connsiteX868" fmla="*/ 7969250 w 12192000"/>
                <a:gd name="connsiteY868" fmla="*/ 5 h 6856413"/>
                <a:gd name="connsiteX869" fmla="*/ 7956550 w 12192000"/>
                <a:gd name="connsiteY869" fmla="*/ 29367 h 6856413"/>
                <a:gd name="connsiteX870" fmla="*/ 7510462 w 12192000"/>
                <a:gd name="connsiteY870" fmla="*/ 829480 h 6856413"/>
                <a:gd name="connsiteX871" fmla="*/ 7493000 w 12192000"/>
                <a:gd name="connsiteY871" fmla="*/ 858842 h 6856413"/>
                <a:gd name="connsiteX872" fmla="*/ 7497762 w 12192000"/>
                <a:gd name="connsiteY872" fmla="*/ 834986 h 6856413"/>
                <a:gd name="connsiteX873" fmla="*/ 7943850 w 12192000"/>
                <a:gd name="connsiteY873" fmla="*/ 5 h 6856413"/>
                <a:gd name="connsiteX874" fmla="*/ 3657608 w 12192000"/>
                <a:gd name="connsiteY874" fmla="*/ 4 h 6856413"/>
                <a:gd name="connsiteX875" fmla="*/ 3676658 w 12192000"/>
                <a:gd name="connsiteY875" fmla="*/ 4 h 6856413"/>
                <a:gd name="connsiteX876" fmla="*/ 4256089 w 12192000"/>
                <a:gd name="connsiteY876" fmla="*/ 853337 h 6856413"/>
                <a:gd name="connsiteX877" fmla="*/ 4252916 w 12192000"/>
                <a:gd name="connsiteY877" fmla="*/ 858842 h 6856413"/>
                <a:gd name="connsiteX878" fmla="*/ 4244976 w 12192000"/>
                <a:gd name="connsiteY878" fmla="*/ 851502 h 6856413"/>
                <a:gd name="connsiteX879" fmla="*/ 3657608 w 12192000"/>
                <a:gd name="connsiteY879" fmla="*/ 4 h 6856413"/>
                <a:gd name="connsiteX880" fmla="*/ 11423650 w 12192000"/>
                <a:gd name="connsiteY880" fmla="*/ 4 h 6856413"/>
                <a:gd name="connsiteX881" fmla="*/ 11474450 w 12192000"/>
                <a:gd name="connsiteY881" fmla="*/ 4 h 6856413"/>
                <a:gd name="connsiteX882" fmla="*/ 11239500 w 12192000"/>
                <a:gd name="connsiteY882" fmla="*/ 150584 h 6856413"/>
                <a:gd name="connsiteX883" fmla="*/ 10925175 w 12192000"/>
                <a:gd name="connsiteY883" fmla="*/ 339729 h 6856413"/>
                <a:gd name="connsiteX884" fmla="*/ 11423650 w 12192000"/>
                <a:gd name="connsiteY884" fmla="*/ 4 h 6856413"/>
                <a:gd name="connsiteX885" fmla="*/ 8686800 w 12192000"/>
                <a:gd name="connsiteY885" fmla="*/ 3 h 6856413"/>
                <a:gd name="connsiteX886" fmla="*/ 8712200 w 12192000"/>
                <a:gd name="connsiteY886" fmla="*/ 3 h 6856413"/>
                <a:gd name="connsiteX887" fmla="*/ 8312149 w 12192000"/>
                <a:gd name="connsiteY887" fmla="*/ 521080 h 6856413"/>
                <a:gd name="connsiteX888" fmla="*/ 8259762 w 12192000"/>
                <a:gd name="connsiteY888" fmla="*/ 588966 h 6856413"/>
                <a:gd name="connsiteX889" fmla="*/ 8253412 w 12192000"/>
                <a:gd name="connsiteY889" fmla="*/ 581627 h 6856413"/>
                <a:gd name="connsiteX890" fmla="*/ 8686800 w 12192000"/>
                <a:gd name="connsiteY890" fmla="*/ 3 h 6856413"/>
                <a:gd name="connsiteX891" fmla="*/ 8832850 w 12192000"/>
                <a:gd name="connsiteY891" fmla="*/ 3 h 6856413"/>
                <a:gd name="connsiteX892" fmla="*/ 8851900 w 12192000"/>
                <a:gd name="connsiteY892" fmla="*/ 3 h 6856413"/>
                <a:gd name="connsiteX893" fmla="*/ 8437562 w 12192000"/>
                <a:gd name="connsiteY893" fmla="*/ 515941 h 6856413"/>
                <a:gd name="connsiteX894" fmla="*/ 8431212 w 12192000"/>
                <a:gd name="connsiteY894" fmla="*/ 508596 h 6856413"/>
                <a:gd name="connsiteX895" fmla="*/ 8832850 w 12192000"/>
                <a:gd name="connsiteY895" fmla="*/ 3 h 6856413"/>
                <a:gd name="connsiteX896" fmla="*/ 9664700 w 12192000"/>
                <a:gd name="connsiteY896" fmla="*/ 2 h 6856413"/>
                <a:gd name="connsiteX897" fmla="*/ 9690100 w 12192000"/>
                <a:gd name="connsiteY897" fmla="*/ 2 h 6856413"/>
                <a:gd name="connsiteX898" fmla="*/ 9282112 w 12192000"/>
                <a:gd name="connsiteY898" fmla="*/ 390527 h 6856413"/>
                <a:gd name="connsiteX899" fmla="*/ 9277350 w 12192000"/>
                <a:gd name="connsiteY899" fmla="*/ 385027 h 6856413"/>
                <a:gd name="connsiteX900" fmla="*/ 9296400 w 12192000"/>
                <a:gd name="connsiteY900" fmla="*/ 363026 h 6856413"/>
                <a:gd name="connsiteX901" fmla="*/ 9645650 w 12192000"/>
                <a:gd name="connsiteY901" fmla="*/ 23837 h 6856413"/>
                <a:gd name="connsiteX902" fmla="*/ 9664700 w 12192000"/>
                <a:gd name="connsiteY902" fmla="*/ 2 h 6856413"/>
                <a:gd name="connsiteX903" fmla="*/ 4838700 w 12192000"/>
                <a:gd name="connsiteY903" fmla="*/ 2 h 6856413"/>
                <a:gd name="connsiteX904" fmla="*/ 4851401 w 12192000"/>
                <a:gd name="connsiteY904" fmla="*/ 2 h 6856413"/>
                <a:gd name="connsiteX905" fmla="*/ 5018089 w 12192000"/>
                <a:gd name="connsiteY905" fmla="*/ 490291 h 6856413"/>
                <a:gd name="connsiteX906" fmla="*/ 5013327 w 12192000"/>
                <a:gd name="connsiteY906" fmla="*/ 492127 h 6856413"/>
                <a:gd name="connsiteX907" fmla="*/ 5005390 w 12192000"/>
                <a:gd name="connsiteY907" fmla="*/ 477437 h 6856413"/>
                <a:gd name="connsiteX908" fmla="*/ 4843463 w 12192000"/>
                <a:gd name="connsiteY908" fmla="*/ 23874 h 6856413"/>
                <a:gd name="connsiteX909" fmla="*/ 4838700 w 12192000"/>
                <a:gd name="connsiteY909" fmla="*/ 2 h 6856413"/>
                <a:gd name="connsiteX910" fmla="*/ 6559550 w 12192000"/>
                <a:gd name="connsiteY910" fmla="*/ 2 h 6856413"/>
                <a:gd name="connsiteX911" fmla="*/ 6578600 w 12192000"/>
                <a:gd name="connsiteY911" fmla="*/ 2 h 6856413"/>
                <a:gd name="connsiteX912" fmla="*/ 6521449 w 12192000"/>
                <a:gd name="connsiteY912" fmla="*/ 355931 h 6856413"/>
                <a:gd name="connsiteX913" fmla="*/ 6488112 w 12192000"/>
                <a:gd name="connsiteY913" fmla="*/ 530227 h 6856413"/>
                <a:gd name="connsiteX914" fmla="*/ 6518274 w 12192000"/>
                <a:gd name="connsiteY914" fmla="*/ 311899 h 6856413"/>
                <a:gd name="connsiteX915" fmla="*/ 6559550 w 12192000"/>
                <a:gd name="connsiteY915" fmla="*/ 2 h 6856413"/>
                <a:gd name="connsiteX916" fmla="*/ 222253 w 12192000"/>
                <a:gd name="connsiteY916" fmla="*/ 1 h 6856413"/>
                <a:gd name="connsiteX917" fmla="*/ 254002 w 12192000"/>
                <a:gd name="connsiteY917" fmla="*/ 1 h 6856413"/>
                <a:gd name="connsiteX918" fmla="*/ 363540 w 12192000"/>
                <a:gd name="connsiteY918" fmla="*/ 70056 h 6856413"/>
                <a:gd name="connsiteX919" fmla="*/ 514353 w 12192000"/>
                <a:gd name="connsiteY919" fmla="*/ 171451 h 6856413"/>
                <a:gd name="connsiteX920" fmla="*/ 222253 w 12192000"/>
                <a:gd name="connsiteY920" fmla="*/ 1 h 6856413"/>
                <a:gd name="connsiteX921" fmla="*/ 4133852 w 12192000"/>
                <a:gd name="connsiteY921" fmla="*/ 1 h 6856413"/>
                <a:gd name="connsiteX922" fmla="*/ 4146552 w 12192000"/>
                <a:gd name="connsiteY922" fmla="*/ 1 h 6856413"/>
                <a:gd name="connsiteX923" fmla="*/ 4319589 w 12192000"/>
                <a:gd name="connsiteY923" fmla="*/ 316771 h 6856413"/>
                <a:gd name="connsiteX924" fmla="*/ 4313238 w 12192000"/>
                <a:gd name="connsiteY924" fmla="*/ 322264 h 6856413"/>
                <a:gd name="connsiteX925" fmla="*/ 4133852 w 12192000"/>
                <a:gd name="connsiteY925" fmla="*/ 1 h 6856413"/>
                <a:gd name="connsiteX926" fmla="*/ 7245350 w 12192000"/>
                <a:gd name="connsiteY926" fmla="*/ 1 h 6856413"/>
                <a:gd name="connsiteX927" fmla="*/ 7251700 w 12192000"/>
                <a:gd name="connsiteY927" fmla="*/ 1 h 6856413"/>
                <a:gd name="connsiteX928" fmla="*/ 7208837 w 12192000"/>
                <a:gd name="connsiteY928" fmla="*/ 135732 h 6856413"/>
                <a:gd name="connsiteX929" fmla="*/ 7156450 w 12192000"/>
                <a:gd name="connsiteY929" fmla="*/ 271464 h 6856413"/>
                <a:gd name="connsiteX930" fmla="*/ 7245350 w 12192000"/>
                <a:gd name="connsiteY930" fmla="*/ 1 h 6856413"/>
                <a:gd name="connsiteX931" fmla="*/ 7156450 w 12192000"/>
                <a:gd name="connsiteY931" fmla="*/ 1 h 6856413"/>
                <a:gd name="connsiteX932" fmla="*/ 7169150 w 12192000"/>
                <a:gd name="connsiteY932" fmla="*/ 1 h 6856413"/>
                <a:gd name="connsiteX933" fmla="*/ 7099300 w 12192000"/>
                <a:gd name="connsiteY933" fmla="*/ 222251 h 6856413"/>
                <a:gd name="connsiteX934" fmla="*/ 7092950 w 12192000"/>
                <a:gd name="connsiteY934" fmla="*/ 220414 h 6856413"/>
                <a:gd name="connsiteX935" fmla="*/ 7156450 w 12192000"/>
                <a:gd name="connsiteY935" fmla="*/ 1 h 6856413"/>
                <a:gd name="connsiteX936" fmla="*/ 6400800 w 12192000"/>
                <a:gd name="connsiteY936" fmla="*/ 0 h 6856413"/>
                <a:gd name="connsiteX937" fmla="*/ 6413500 w 12192000"/>
                <a:gd name="connsiteY937" fmla="*/ 0 h 6856413"/>
                <a:gd name="connsiteX938" fmla="*/ 6391274 w 12192000"/>
                <a:gd name="connsiteY938" fmla="*/ 176213 h 6856413"/>
                <a:gd name="connsiteX939" fmla="*/ 6386512 w 12192000"/>
                <a:gd name="connsiteY939" fmla="*/ 176213 h 6856413"/>
                <a:gd name="connsiteX940" fmla="*/ 6400800 w 12192000"/>
                <a:gd name="connsiteY940" fmla="*/ 0 h 6856413"/>
                <a:gd name="connsiteX941" fmla="*/ 4552950 w 12192000"/>
                <a:gd name="connsiteY941" fmla="*/ 0 h 6856413"/>
                <a:gd name="connsiteX942" fmla="*/ 4565650 w 12192000"/>
                <a:gd name="connsiteY942" fmla="*/ 0 h 6856413"/>
                <a:gd name="connsiteX943" fmla="*/ 4614863 w 12192000"/>
                <a:gd name="connsiteY943" fmla="*/ 136272 h 6856413"/>
                <a:gd name="connsiteX944" fmla="*/ 4610100 w 12192000"/>
                <a:gd name="connsiteY944" fmla="*/ 138113 h 6856413"/>
                <a:gd name="connsiteX945" fmla="*/ 4552950 w 12192000"/>
                <a:gd name="connsiteY945" fmla="*/ 0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Lst>
              <a:rect l="l" t="t" r="r" b="b"/>
              <a:pathLst>
                <a:path w="12192000" h="6856413">
                  <a:moveTo>
                    <a:pt x="5392738" y="6665912"/>
                  </a:moveTo>
                  <a:cubicBezTo>
                    <a:pt x="5394325" y="6665912"/>
                    <a:pt x="5397501" y="6665912"/>
                    <a:pt x="5399088" y="6667744"/>
                  </a:cubicBezTo>
                  <a:cubicBezTo>
                    <a:pt x="5386388" y="6730023"/>
                    <a:pt x="5372100" y="6794133"/>
                    <a:pt x="5359400" y="6856412"/>
                  </a:cubicBezTo>
                  <a:cubicBezTo>
                    <a:pt x="5357813" y="6856412"/>
                    <a:pt x="5354638" y="6856412"/>
                    <a:pt x="5353050" y="6856412"/>
                  </a:cubicBezTo>
                  <a:cubicBezTo>
                    <a:pt x="5365750" y="6792302"/>
                    <a:pt x="5380038" y="6728191"/>
                    <a:pt x="5392738" y="6665912"/>
                  </a:cubicBezTo>
                  <a:close/>
                  <a:moveTo>
                    <a:pt x="5476875" y="6604000"/>
                  </a:moveTo>
                  <a:cubicBezTo>
                    <a:pt x="5478464" y="6604000"/>
                    <a:pt x="5480051" y="6604000"/>
                    <a:pt x="5481638" y="6604000"/>
                  </a:cubicBezTo>
                  <a:cubicBezTo>
                    <a:pt x="5465763" y="6688138"/>
                    <a:pt x="5451476" y="6772276"/>
                    <a:pt x="5435600" y="6856413"/>
                  </a:cubicBezTo>
                  <a:cubicBezTo>
                    <a:pt x="5430838" y="6856413"/>
                    <a:pt x="5427663" y="6856413"/>
                    <a:pt x="5422901" y="6856413"/>
                  </a:cubicBezTo>
                  <a:cubicBezTo>
                    <a:pt x="5440363" y="6772276"/>
                    <a:pt x="5457826" y="6688138"/>
                    <a:pt x="5476875" y="6604000"/>
                  </a:cubicBezTo>
                  <a:close/>
                  <a:moveTo>
                    <a:pt x="7359649" y="6580187"/>
                  </a:moveTo>
                  <a:cubicBezTo>
                    <a:pt x="7397749" y="6671652"/>
                    <a:pt x="7435850" y="6764947"/>
                    <a:pt x="7473950" y="6856412"/>
                  </a:cubicBezTo>
                  <a:cubicBezTo>
                    <a:pt x="7469187" y="6856412"/>
                    <a:pt x="7466012" y="6856412"/>
                    <a:pt x="7461250" y="6856412"/>
                  </a:cubicBezTo>
                  <a:cubicBezTo>
                    <a:pt x="7424737" y="6764947"/>
                    <a:pt x="7388224" y="6675311"/>
                    <a:pt x="7351712" y="6583846"/>
                  </a:cubicBezTo>
                  <a:cubicBezTo>
                    <a:pt x="7353299" y="6582017"/>
                    <a:pt x="7356474" y="6582017"/>
                    <a:pt x="7359649" y="6580187"/>
                  </a:cubicBezTo>
                  <a:close/>
                  <a:moveTo>
                    <a:pt x="9731375" y="6511925"/>
                  </a:moveTo>
                  <a:cubicBezTo>
                    <a:pt x="9736138" y="6515590"/>
                    <a:pt x="9740900" y="6517422"/>
                    <a:pt x="9745662" y="6521087"/>
                  </a:cubicBezTo>
                  <a:cubicBezTo>
                    <a:pt x="9879012" y="6629198"/>
                    <a:pt x="10012362" y="6737308"/>
                    <a:pt x="10145712" y="6845419"/>
                  </a:cubicBezTo>
                  <a:cubicBezTo>
                    <a:pt x="10148888" y="6849084"/>
                    <a:pt x="10150475" y="6852748"/>
                    <a:pt x="10153650" y="6856413"/>
                  </a:cubicBezTo>
                  <a:cubicBezTo>
                    <a:pt x="10145712" y="6856413"/>
                    <a:pt x="10136188" y="6856413"/>
                    <a:pt x="10128250" y="6856413"/>
                  </a:cubicBezTo>
                  <a:cubicBezTo>
                    <a:pt x="9994900" y="6742805"/>
                    <a:pt x="9861550" y="6631030"/>
                    <a:pt x="9728200" y="6517422"/>
                  </a:cubicBezTo>
                  <a:cubicBezTo>
                    <a:pt x="9729788" y="6515590"/>
                    <a:pt x="9729788" y="6513758"/>
                    <a:pt x="9731375" y="6511925"/>
                  </a:cubicBezTo>
                  <a:close/>
                  <a:moveTo>
                    <a:pt x="3138492" y="6503987"/>
                  </a:moveTo>
                  <a:cubicBezTo>
                    <a:pt x="3124204" y="6518672"/>
                    <a:pt x="3116267" y="6526014"/>
                    <a:pt x="3108329" y="6535192"/>
                  </a:cubicBezTo>
                  <a:cubicBezTo>
                    <a:pt x="3013079" y="6634311"/>
                    <a:pt x="2916241" y="6733431"/>
                    <a:pt x="2820991" y="6834386"/>
                  </a:cubicBezTo>
                  <a:cubicBezTo>
                    <a:pt x="2816229" y="6839892"/>
                    <a:pt x="2811466" y="6849070"/>
                    <a:pt x="2806703" y="6856412"/>
                  </a:cubicBezTo>
                  <a:cubicBezTo>
                    <a:pt x="2798766" y="6856412"/>
                    <a:pt x="2789241" y="6856412"/>
                    <a:pt x="2781303" y="6856412"/>
                  </a:cubicBezTo>
                  <a:cubicBezTo>
                    <a:pt x="2895604" y="6738937"/>
                    <a:pt x="3008317" y="6623298"/>
                    <a:pt x="3122616" y="6505823"/>
                  </a:cubicBezTo>
                  <a:cubicBezTo>
                    <a:pt x="3124204" y="6505823"/>
                    <a:pt x="3125792" y="6505823"/>
                    <a:pt x="3138492" y="6503987"/>
                  </a:cubicBezTo>
                  <a:close/>
                  <a:moveTo>
                    <a:pt x="3300418" y="6489700"/>
                  </a:moveTo>
                  <a:cubicBezTo>
                    <a:pt x="3292480" y="6497035"/>
                    <a:pt x="3284543" y="6504369"/>
                    <a:pt x="3278192" y="6511703"/>
                  </a:cubicBezTo>
                  <a:cubicBezTo>
                    <a:pt x="3179768" y="6619883"/>
                    <a:pt x="3082929" y="6728064"/>
                    <a:pt x="2984504" y="6836244"/>
                  </a:cubicBezTo>
                  <a:cubicBezTo>
                    <a:pt x="2979742" y="6841745"/>
                    <a:pt x="2976567" y="6849079"/>
                    <a:pt x="2971803" y="6856413"/>
                  </a:cubicBezTo>
                  <a:cubicBezTo>
                    <a:pt x="2963866" y="6856413"/>
                    <a:pt x="2954342" y="6856413"/>
                    <a:pt x="2946404" y="6856413"/>
                  </a:cubicBezTo>
                  <a:cubicBezTo>
                    <a:pt x="3024192" y="6772069"/>
                    <a:pt x="3101979" y="6687725"/>
                    <a:pt x="3179768" y="6605215"/>
                  </a:cubicBezTo>
                  <a:cubicBezTo>
                    <a:pt x="3217868" y="6564876"/>
                    <a:pt x="3255967" y="6524538"/>
                    <a:pt x="3300418" y="6489700"/>
                  </a:cubicBezTo>
                  <a:close/>
                  <a:moveTo>
                    <a:pt x="2646369" y="6486525"/>
                  </a:moveTo>
                  <a:cubicBezTo>
                    <a:pt x="2641607" y="6492019"/>
                    <a:pt x="2636843" y="6497512"/>
                    <a:pt x="2632081" y="6503005"/>
                  </a:cubicBezTo>
                  <a:cubicBezTo>
                    <a:pt x="2513019" y="6611042"/>
                    <a:pt x="2395543" y="6717247"/>
                    <a:pt x="2278068" y="6825284"/>
                  </a:cubicBezTo>
                  <a:cubicBezTo>
                    <a:pt x="2266956" y="6834440"/>
                    <a:pt x="2257431" y="6845426"/>
                    <a:pt x="2247906" y="6856413"/>
                  </a:cubicBezTo>
                  <a:cubicBezTo>
                    <a:pt x="2235206" y="6856413"/>
                    <a:pt x="2222506" y="6856413"/>
                    <a:pt x="2209806" y="6856413"/>
                  </a:cubicBezTo>
                  <a:cubicBezTo>
                    <a:pt x="2309819" y="6770350"/>
                    <a:pt x="2408244" y="6682456"/>
                    <a:pt x="2508257" y="6596393"/>
                  </a:cubicBezTo>
                  <a:cubicBezTo>
                    <a:pt x="2552707" y="6557939"/>
                    <a:pt x="2598744" y="6519486"/>
                    <a:pt x="2646369" y="6486525"/>
                  </a:cubicBezTo>
                  <a:close/>
                  <a:moveTo>
                    <a:pt x="11250612" y="6475412"/>
                  </a:moveTo>
                  <a:cubicBezTo>
                    <a:pt x="11256962" y="6479076"/>
                    <a:pt x="11263312" y="6480907"/>
                    <a:pt x="11269662" y="6484571"/>
                  </a:cubicBezTo>
                  <a:cubicBezTo>
                    <a:pt x="11479212" y="6605465"/>
                    <a:pt x="11688762" y="6726359"/>
                    <a:pt x="11899900" y="6847254"/>
                  </a:cubicBezTo>
                  <a:cubicBezTo>
                    <a:pt x="11904662" y="6849085"/>
                    <a:pt x="11907838" y="6852749"/>
                    <a:pt x="11912600" y="6856412"/>
                  </a:cubicBezTo>
                  <a:cubicBezTo>
                    <a:pt x="11895138" y="6856412"/>
                    <a:pt x="11879262" y="6856412"/>
                    <a:pt x="11861800" y="6856412"/>
                  </a:cubicBezTo>
                  <a:cubicBezTo>
                    <a:pt x="11852275" y="6849085"/>
                    <a:pt x="11844337" y="6841758"/>
                    <a:pt x="11833225" y="6834431"/>
                  </a:cubicBezTo>
                  <a:cubicBezTo>
                    <a:pt x="11647487" y="6722696"/>
                    <a:pt x="11463337" y="6610960"/>
                    <a:pt x="11277600" y="6499225"/>
                  </a:cubicBezTo>
                  <a:cubicBezTo>
                    <a:pt x="11268075" y="6493730"/>
                    <a:pt x="11258550" y="6486403"/>
                    <a:pt x="11250612" y="6475412"/>
                  </a:cubicBezTo>
                  <a:close/>
                  <a:moveTo>
                    <a:pt x="10493375" y="6380162"/>
                  </a:moveTo>
                  <a:cubicBezTo>
                    <a:pt x="10499725" y="6381994"/>
                    <a:pt x="10506075" y="6385657"/>
                    <a:pt x="10512425" y="6389321"/>
                  </a:cubicBezTo>
                  <a:cubicBezTo>
                    <a:pt x="10748962" y="6541355"/>
                    <a:pt x="10985500" y="6693388"/>
                    <a:pt x="11220450" y="6845422"/>
                  </a:cubicBezTo>
                  <a:cubicBezTo>
                    <a:pt x="11225212" y="6849085"/>
                    <a:pt x="11228388" y="6852749"/>
                    <a:pt x="11233150" y="6856412"/>
                  </a:cubicBezTo>
                  <a:cubicBezTo>
                    <a:pt x="11220450" y="6856412"/>
                    <a:pt x="11207750" y="6856412"/>
                    <a:pt x="11195050" y="6856412"/>
                  </a:cubicBezTo>
                  <a:cubicBezTo>
                    <a:pt x="11185525" y="6849085"/>
                    <a:pt x="11177588" y="6839927"/>
                    <a:pt x="11168062" y="6832600"/>
                  </a:cubicBezTo>
                  <a:cubicBezTo>
                    <a:pt x="10952162" y="6689725"/>
                    <a:pt x="10736262" y="6546850"/>
                    <a:pt x="10518775" y="6403975"/>
                  </a:cubicBezTo>
                  <a:cubicBezTo>
                    <a:pt x="10509250" y="6398480"/>
                    <a:pt x="10501312" y="6391153"/>
                    <a:pt x="10493375" y="6380162"/>
                  </a:cubicBezTo>
                  <a:close/>
                  <a:moveTo>
                    <a:pt x="1150946" y="6340722"/>
                  </a:moveTo>
                  <a:cubicBezTo>
                    <a:pt x="1139834" y="6346228"/>
                    <a:pt x="1128722" y="6353569"/>
                    <a:pt x="1119196" y="6359074"/>
                  </a:cubicBezTo>
                  <a:cubicBezTo>
                    <a:pt x="850909" y="6516901"/>
                    <a:pt x="584209" y="6674728"/>
                    <a:pt x="317509" y="6834390"/>
                  </a:cubicBezTo>
                  <a:cubicBezTo>
                    <a:pt x="306397" y="6839895"/>
                    <a:pt x="296872" y="6849071"/>
                    <a:pt x="285759" y="6856412"/>
                  </a:cubicBezTo>
                  <a:cubicBezTo>
                    <a:pt x="266709" y="6856412"/>
                    <a:pt x="247659" y="6856412"/>
                    <a:pt x="228609" y="6856412"/>
                  </a:cubicBezTo>
                  <a:cubicBezTo>
                    <a:pt x="234959" y="6850907"/>
                    <a:pt x="239722" y="6845401"/>
                    <a:pt x="246072" y="6841731"/>
                  </a:cubicBezTo>
                  <a:cubicBezTo>
                    <a:pt x="541347" y="6674728"/>
                    <a:pt x="836621" y="6509560"/>
                    <a:pt x="1131896" y="6342558"/>
                  </a:cubicBezTo>
                  <a:cubicBezTo>
                    <a:pt x="1136659" y="6340722"/>
                    <a:pt x="1143009" y="6338887"/>
                    <a:pt x="1150946" y="6340722"/>
                  </a:cubicBezTo>
                  <a:close/>
                  <a:moveTo>
                    <a:pt x="4260851" y="6326187"/>
                  </a:moveTo>
                  <a:cubicBezTo>
                    <a:pt x="4152905" y="6502317"/>
                    <a:pt x="4044955" y="6680282"/>
                    <a:pt x="3937006" y="6856412"/>
                  </a:cubicBezTo>
                  <a:cubicBezTo>
                    <a:pt x="3929069" y="6856412"/>
                    <a:pt x="3919542" y="6856412"/>
                    <a:pt x="3911606" y="6856412"/>
                  </a:cubicBezTo>
                  <a:cubicBezTo>
                    <a:pt x="4002093" y="6715141"/>
                    <a:pt x="4092580" y="6573870"/>
                    <a:pt x="4183068" y="6432599"/>
                  </a:cubicBezTo>
                  <a:cubicBezTo>
                    <a:pt x="4206875" y="6395905"/>
                    <a:pt x="4232277" y="6359212"/>
                    <a:pt x="4260851" y="6326187"/>
                  </a:cubicBezTo>
                  <a:close/>
                  <a:moveTo>
                    <a:pt x="4362452" y="6324600"/>
                  </a:moveTo>
                  <a:cubicBezTo>
                    <a:pt x="4356102" y="6333769"/>
                    <a:pt x="4352925" y="6344772"/>
                    <a:pt x="4346577" y="6353942"/>
                  </a:cubicBezTo>
                  <a:cubicBezTo>
                    <a:pt x="4256088" y="6509818"/>
                    <a:pt x="4165605" y="6665694"/>
                    <a:pt x="4075118" y="6821570"/>
                  </a:cubicBezTo>
                  <a:cubicBezTo>
                    <a:pt x="4068768" y="6832573"/>
                    <a:pt x="4064004" y="6845410"/>
                    <a:pt x="4057655" y="6856413"/>
                  </a:cubicBezTo>
                  <a:cubicBezTo>
                    <a:pt x="4051305" y="6856413"/>
                    <a:pt x="4044955" y="6856413"/>
                    <a:pt x="4038605" y="6856413"/>
                  </a:cubicBezTo>
                  <a:cubicBezTo>
                    <a:pt x="4097343" y="6755552"/>
                    <a:pt x="4157668" y="6654691"/>
                    <a:pt x="4217988" y="6553830"/>
                  </a:cubicBezTo>
                  <a:cubicBezTo>
                    <a:pt x="4264026" y="6476809"/>
                    <a:pt x="4310062" y="6399788"/>
                    <a:pt x="4362452" y="6324600"/>
                  </a:cubicBezTo>
                  <a:close/>
                  <a:moveTo>
                    <a:pt x="10074275" y="6270625"/>
                  </a:moveTo>
                  <a:cubicBezTo>
                    <a:pt x="10080625" y="6274286"/>
                    <a:pt x="10086975" y="6276117"/>
                    <a:pt x="10091738" y="6279778"/>
                  </a:cubicBezTo>
                  <a:cubicBezTo>
                    <a:pt x="10372725" y="6466498"/>
                    <a:pt x="10653712" y="6655049"/>
                    <a:pt x="10933112" y="6841769"/>
                  </a:cubicBezTo>
                  <a:cubicBezTo>
                    <a:pt x="10939462" y="6845430"/>
                    <a:pt x="10942638" y="6850921"/>
                    <a:pt x="10947400" y="6856413"/>
                  </a:cubicBezTo>
                  <a:cubicBezTo>
                    <a:pt x="10923588" y="6856413"/>
                    <a:pt x="10901362" y="6856413"/>
                    <a:pt x="10877550" y="6856413"/>
                  </a:cubicBezTo>
                  <a:cubicBezTo>
                    <a:pt x="10869612" y="6849091"/>
                    <a:pt x="10863262" y="6839938"/>
                    <a:pt x="10853738" y="6834446"/>
                  </a:cubicBezTo>
                  <a:cubicBezTo>
                    <a:pt x="10606088" y="6656879"/>
                    <a:pt x="10358438" y="6479312"/>
                    <a:pt x="10109200" y="6303576"/>
                  </a:cubicBezTo>
                  <a:cubicBezTo>
                    <a:pt x="10096500" y="6294423"/>
                    <a:pt x="10085388" y="6285270"/>
                    <a:pt x="10074275" y="6270625"/>
                  </a:cubicBezTo>
                  <a:close/>
                  <a:moveTo>
                    <a:pt x="804870" y="6158161"/>
                  </a:moveTo>
                  <a:cubicBezTo>
                    <a:pt x="536583" y="6297696"/>
                    <a:pt x="268295" y="6439066"/>
                    <a:pt x="8" y="6578600"/>
                  </a:cubicBezTo>
                  <a:cubicBezTo>
                    <a:pt x="8" y="6569420"/>
                    <a:pt x="8" y="6558404"/>
                    <a:pt x="8" y="6549225"/>
                  </a:cubicBezTo>
                  <a:cubicBezTo>
                    <a:pt x="11120" y="6545553"/>
                    <a:pt x="22233" y="6541881"/>
                    <a:pt x="33345" y="6536373"/>
                  </a:cubicBezTo>
                  <a:cubicBezTo>
                    <a:pt x="279408" y="6413362"/>
                    <a:pt x="527058" y="6288516"/>
                    <a:pt x="773120" y="6163669"/>
                  </a:cubicBezTo>
                  <a:cubicBezTo>
                    <a:pt x="782645" y="6159997"/>
                    <a:pt x="792170" y="6156325"/>
                    <a:pt x="804870" y="6158161"/>
                  </a:cubicBezTo>
                  <a:close/>
                  <a:moveTo>
                    <a:pt x="10933112" y="6099175"/>
                  </a:moveTo>
                  <a:cubicBezTo>
                    <a:pt x="11353800" y="6322966"/>
                    <a:pt x="11772900" y="6544923"/>
                    <a:pt x="12192000" y="6768713"/>
                  </a:cubicBezTo>
                  <a:cubicBezTo>
                    <a:pt x="12192000" y="6774216"/>
                    <a:pt x="12192000" y="6777885"/>
                    <a:pt x="12192000" y="6783388"/>
                  </a:cubicBezTo>
                  <a:cubicBezTo>
                    <a:pt x="12182475" y="6779720"/>
                    <a:pt x="12172950" y="6777885"/>
                    <a:pt x="12165012" y="6774216"/>
                  </a:cubicBezTo>
                  <a:cubicBezTo>
                    <a:pt x="11761787" y="6555929"/>
                    <a:pt x="11356975" y="6337641"/>
                    <a:pt x="10953750" y="6119353"/>
                  </a:cubicBezTo>
                  <a:cubicBezTo>
                    <a:pt x="10945812" y="6115684"/>
                    <a:pt x="10937875" y="6110181"/>
                    <a:pt x="10933112" y="6099175"/>
                  </a:cubicBezTo>
                  <a:close/>
                  <a:moveTo>
                    <a:pt x="7307262" y="6096000"/>
                  </a:moveTo>
                  <a:cubicBezTo>
                    <a:pt x="7431087" y="6350693"/>
                    <a:pt x="7553325" y="6603553"/>
                    <a:pt x="7677150" y="6856413"/>
                  </a:cubicBezTo>
                  <a:cubicBezTo>
                    <a:pt x="7669212" y="6856413"/>
                    <a:pt x="7659687" y="6856413"/>
                    <a:pt x="7651750" y="6856413"/>
                  </a:cubicBezTo>
                  <a:cubicBezTo>
                    <a:pt x="7591425" y="6724486"/>
                    <a:pt x="7531100" y="6594391"/>
                    <a:pt x="7470774" y="6462464"/>
                  </a:cubicBezTo>
                  <a:cubicBezTo>
                    <a:pt x="7418387" y="6352525"/>
                    <a:pt x="7367587" y="6240754"/>
                    <a:pt x="7315199" y="6130814"/>
                  </a:cubicBezTo>
                  <a:cubicBezTo>
                    <a:pt x="7310437" y="6119820"/>
                    <a:pt x="7307262" y="6110659"/>
                    <a:pt x="7307262" y="6096000"/>
                  </a:cubicBezTo>
                  <a:close/>
                  <a:moveTo>
                    <a:pt x="6799262" y="6064250"/>
                  </a:moveTo>
                  <a:cubicBezTo>
                    <a:pt x="6802437" y="6071585"/>
                    <a:pt x="6805612" y="6080754"/>
                    <a:pt x="6807199" y="6089922"/>
                  </a:cubicBezTo>
                  <a:cubicBezTo>
                    <a:pt x="6880224" y="6331972"/>
                    <a:pt x="6951662" y="6575856"/>
                    <a:pt x="7023100" y="6819739"/>
                  </a:cubicBezTo>
                  <a:cubicBezTo>
                    <a:pt x="7026275" y="6832575"/>
                    <a:pt x="7031037" y="6843577"/>
                    <a:pt x="7035800" y="6856413"/>
                  </a:cubicBezTo>
                  <a:cubicBezTo>
                    <a:pt x="7027862" y="6856413"/>
                    <a:pt x="7018337" y="6856413"/>
                    <a:pt x="7010400" y="6856413"/>
                  </a:cubicBezTo>
                  <a:cubicBezTo>
                    <a:pt x="6994525" y="6795901"/>
                    <a:pt x="6980237" y="6735388"/>
                    <a:pt x="6962775" y="6674876"/>
                  </a:cubicBezTo>
                  <a:cubicBezTo>
                    <a:pt x="6907212" y="6471334"/>
                    <a:pt x="6851649" y="6269626"/>
                    <a:pt x="6799262" y="6064250"/>
                  </a:cubicBezTo>
                  <a:close/>
                  <a:moveTo>
                    <a:pt x="5880100" y="6051550"/>
                  </a:moveTo>
                  <a:cubicBezTo>
                    <a:pt x="5876925" y="6106552"/>
                    <a:pt x="5873751" y="6159721"/>
                    <a:pt x="5870575" y="6214723"/>
                  </a:cubicBezTo>
                  <a:cubicBezTo>
                    <a:pt x="5856288" y="6427397"/>
                    <a:pt x="5843588" y="6641905"/>
                    <a:pt x="5829300" y="6856413"/>
                  </a:cubicBezTo>
                  <a:cubicBezTo>
                    <a:pt x="5822950" y="6856413"/>
                    <a:pt x="5816600" y="6856413"/>
                    <a:pt x="5810250" y="6856413"/>
                  </a:cubicBezTo>
                  <a:cubicBezTo>
                    <a:pt x="5816600" y="6790411"/>
                    <a:pt x="5822950" y="6722575"/>
                    <a:pt x="5829300" y="6656573"/>
                  </a:cubicBezTo>
                  <a:cubicBezTo>
                    <a:pt x="5843588" y="6473232"/>
                    <a:pt x="5857875" y="6289892"/>
                    <a:pt x="5873751" y="6106552"/>
                  </a:cubicBezTo>
                  <a:cubicBezTo>
                    <a:pt x="5873751" y="6088218"/>
                    <a:pt x="5873751" y="6069884"/>
                    <a:pt x="5880100" y="6051550"/>
                  </a:cubicBezTo>
                  <a:close/>
                  <a:moveTo>
                    <a:pt x="8524875" y="6005512"/>
                  </a:moveTo>
                  <a:cubicBezTo>
                    <a:pt x="8531225" y="6011014"/>
                    <a:pt x="8537575" y="6014681"/>
                    <a:pt x="8542337" y="6020183"/>
                  </a:cubicBezTo>
                  <a:cubicBezTo>
                    <a:pt x="8813800" y="6293425"/>
                    <a:pt x="9085262" y="6566666"/>
                    <a:pt x="9355138" y="6839908"/>
                  </a:cubicBezTo>
                  <a:cubicBezTo>
                    <a:pt x="9359900" y="6843575"/>
                    <a:pt x="9363075" y="6850911"/>
                    <a:pt x="9366250" y="6856412"/>
                  </a:cubicBezTo>
                  <a:cubicBezTo>
                    <a:pt x="9353550" y="6856412"/>
                    <a:pt x="9340850" y="6856412"/>
                    <a:pt x="9328150" y="6856412"/>
                  </a:cubicBezTo>
                  <a:cubicBezTo>
                    <a:pt x="9280525" y="6805065"/>
                    <a:pt x="9232900" y="6751884"/>
                    <a:pt x="9183687" y="6700536"/>
                  </a:cubicBezTo>
                  <a:cubicBezTo>
                    <a:pt x="8966200" y="6473140"/>
                    <a:pt x="8750300" y="6247579"/>
                    <a:pt x="8532812" y="6023851"/>
                  </a:cubicBezTo>
                  <a:cubicBezTo>
                    <a:pt x="8529637" y="6018349"/>
                    <a:pt x="8523287" y="6016515"/>
                    <a:pt x="8520112" y="6012848"/>
                  </a:cubicBezTo>
                  <a:cubicBezTo>
                    <a:pt x="8521700" y="6011014"/>
                    <a:pt x="8523287" y="6009180"/>
                    <a:pt x="8524875" y="6005512"/>
                  </a:cubicBezTo>
                  <a:close/>
                  <a:moveTo>
                    <a:pt x="6532562" y="5986462"/>
                  </a:moveTo>
                  <a:cubicBezTo>
                    <a:pt x="6540500" y="6028586"/>
                    <a:pt x="6550025" y="6072542"/>
                    <a:pt x="6559550" y="6114665"/>
                  </a:cubicBezTo>
                  <a:cubicBezTo>
                    <a:pt x="6605587" y="6356420"/>
                    <a:pt x="6653212" y="6598174"/>
                    <a:pt x="6700837" y="6839929"/>
                  </a:cubicBezTo>
                  <a:cubicBezTo>
                    <a:pt x="6702425" y="6845423"/>
                    <a:pt x="6704012" y="6850918"/>
                    <a:pt x="6705600" y="6856412"/>
                  </a:cubicBezTo>
                  <a:cubicBezTo>
                    <a:pt x="6697662" y="6856412"/>
                    <a:pt x="6688137" y="6856412"/>
                    <a:pt x="6680200" y="6856412"/>
                  </a:cubicBezTo>
                  <a:cubicBezTo>
                    <a:pt x="6664325" y="6763007"/>
                    <a:pt x="6648450" y="6669602"/>
                    <a:pt x="6632575" y="6576197"/>
                  </a:cubicBezTo>
                  <a:cubicBezTo>
                    <a:pt x="6597650" y="6385723"/>
                    <a:pt x="6562725" y="6195250"/>
                    <a:pt x="6529387" y="6004777"/>
                  </a:cubicBezTo>
                  <a:cubicBezTo>
                    <a:pt x="6527800" y="5999283"/>
                    <a:pt x="6527800" y="5991957"/>
                    <a:pt x="6532562" y="5986462"/>
                  </a:cubicBezTo>
                  <a:close/>
                  <a:moveTo>
                    <a:pt x="11398250" y="5967412"/>
                  </a:moveTo>
                  <a:cubicBezTo>
                    <a:pt x="11663362" y="6084568"/>
                    <a:pt x="11926888" y="6203555"/>
                    <a:pt x="12192000" y="6320711"/>
                  </a:cubicBezTo>
                  <a:cubicBezTo>
                    <a:pt x="12192000" y="6329864"/>
                    <a:pt x="12192000" y="6340847"/>
                    <a:pt x="12192000" y="6350000"/>
                  </a:cubicBezTo>
                  <a:cubicBezTo>
                    <a:pt x="12142788" y="6328033"/>
                    <a:pt x="12093575" y="6306067"/>
                    <a:pt x="12044362" y="6284100"/>
                  </a:cubicBezTo>
                  <a:cubicBezTo>
                    <a:pt x="11837988" y="6185249"/>
                    <a:pt x="11630025" y="6086399"/>
                    <a:pt x="11423650" y="5989379"/>
                  </a:cubicBezTo>
                  <a:cubicBezTo>
                    <a:pt x="11414125" y="5983887"/>
                    <a:pt x="11404600" y="5978396"/>
                    <a:pt x="11398250" y="5967412"/>
                  </a:cubicBezTo>
                  <a:close/>
                  <a:moveTo>
                    <a:pt x="3606809" y="5886450"/>
                  </a:moveTo>
                  <a:cubicBezTo>
                    <a:pt x="3556009" y="5935957"/>
                    <a:pt x="3506797" y="5987297"/>
                    <a:pt x="3455998" y="6036804"/>
                  </a:cubicBezTo>
                  <a:cubicBezTo>
                    <a:pt x="3186124" y="6304506"/>
                    <a:pt x="2917835" y="6570375"/>
                    <a:pt x="2647961" y="6838077"/>
                  </a:cubicBezTo>
                  <a:cubicBezTo>
                    <a:pt x="2643199" y="6843578"/>
                    <a:pt x="2640023" y="6850912"/>
                    <a:pt x="2635261" y="6856413"/>
                  </a:cubicBezTo>
                  <a:cubicBezTo>
                    <a:pt x="2622561" y="6856413"/>
                    <a:pt x="2609860" y="6856413"/>
                    <a:pt x="2597161" y="6856413"/>
                  </a:cubicBezTo>
                  <a:cubicBezTo>
                    <a:pt x="2649549" y="6805073"/>
                    <a:pt x="2700348" y="6751899"/>
                    <a:pt x="2752735" y="6700559"/>
                  </a:cubicBezTo>
                  <a:cubicBezTo>
                    <a:pt x="3025786" y="6436524"/>
                    <a:pt x="3300424" y="6170655"/>
                    <a:pt x="3575059" y="5904786"/>
                  </a:cubicBezTo>
                  <a:cubicBezTo>
                    <a:pt x="3584585" y="5897452"/>
                    <a:pt x="3594109" y="5888284"/>
                    <a:pt x="3606809" y="5886450"/>
                  </a:cubicBezTo>
                  <a:close/>
                  <a:moveTo>
                    <a:pt x="7940675" y="5735637"/>
                  </a:moveTo>
                  <a:cubicBezTo>
                    <a:pt x="7945437" y="5741140"/>
                    <a:pt x="7951787" y="5744809"/>
                    <a:pt x="7956550" y="5750312"/>
                  </a:cubicBezTo>
                  <a:cubicBezTo>
                    <a:pt x="8266112" y="6113509"/>
                    <a:pt x="8575675" y="6474872"/>
                    <a:pt x="8883650" y="6836235"/>
                  </a:cubicBezTo>
                  <a:cubicBezTo>
                    <a:pt x="8888412" y="6841738"/>
                    <a:pt x="8891588" y="6849075"/>
                    <a:pt x="8896350" y="6856412"/>
                  </a:cubicBezTo>
                  <a:cubicBezTo>
                    <a:pt x="8878888" y="6856412"/>
                    <a:pt x="8863012" y="6856412"/>
                    <a:pt x="8845550" y="6856412"/>
                  </a:cubicBezTo>
                  <a:cubicBezTo>
                    <a:pt x="8839200" y="6845406"/>
                    <a:pt x="8832850" y="6834400"/>
                    <a:pt x="8824912" y="6825229"/>
                  </a:cubicBezTo>
                  <a:cubicBezTo>
                    <a:pt x="8534400" y="6469369"/>
                    <a:pt x="8243887" y="6115343"/>
                    <a:pt x="7953375" y="5761318"/>
                  </a:cubicBezTo>
                  <a:cubicBezTo>
                    <a:pt x="7948612" y="5753981"/>
                    <a:pt x="7942262" y="5746643"/>
                    <a:pt x="7940675" y="5735637"/>
                  </a:cubicBezTo>
                  <a:close/>
                  <a:moveTo>
                    <a:pt x="11734800" y="5732462"/>
                  </a:moveTo>
                  <a:cubicBezTo>
                    <a:pt x="11887200" y="5792833"/>
                    <a:pt x="12039600" y="5851374"/>
                    <a:pt x="12192000" y="5909915"/>
                  </a:cubicBezTo>
                  <a:cubicBezTo>
                    <a:pt x="12192000" y="5915403"/>
                    <a:pt x="12192000" y="5919062"/>
                    <a:pt x="12192000" y="5924550"/>
                  </a:cubicBezTo>
                  <a:cubicBezTo>
                    <a:pt x="12177712" y="5919062"/>
                    <a:pt x="12161838" y="5915403"/>
                    <a:pt x="12147550" y="5909915"/>
                  </a:cubicBezTo>
                  <a:cubicBezTo>
                    <a:pt x="12015788" y="5856862"/>
                    <a:pt x="11885612" y="5803809"/>
                    <a:pt x="11755438" y="5750756"/>
                  </a:cubicBezTo>
                  <a:cubicBezTo>
                    <a:pt x="11749088" y="5747098"/>
                    <a:pt x="11741150" y="5743439"/>
                    <a:pt x="11734800" y="5732462"/>
                  </a:cubicBezTo>
                  <a:close/>
                  <a:moveTo>
                    <a:pt x="1017596" y="5686425"/>
                  </a:moveTo>
                  <a:cubicBezTo>
                    <a:pt x="1009659" y="5691923"/>
                    <a:pt x="1001722" y="5695589"/>
                    <a:pt x="993784" y="5699254"/>
                  </a:cubicBezTo>
                  <a:cubicBezTo>
                    <a:pt x="671521" y="5842207"/>
                    <a:pt x="349259" y="5985159"/>
                    <a:pt x="26997" y="6129944"/>
                  </a:cubicBezTo>
                  <a:cubicBezTo>
                    <a:pt x="19059" y="6133610"/>
                    <a:pt x="9534" y="6135443"/>
                    <a:pt x="9" y="6137275"/>
                  </a:cubicBezTo>
                  <a:cubicBezTo>
                    <a:pt x="9" y="6129944"/>
                    <a:pt x="9" y="6122613"/>
                    <a:pt x="9" y="6115283"/>
                  </a:cubicBezTo>
                  <a:cubicBezTo>
                    <a:pt x="150822" y="6051137"/>
                    <a:pt x="300047" y="5985159"/>
                    <a:pt x="450859" y="5921014"/>
                  </a:cubicBezTo>
                  <a:cubicBezTo>
                    <a:pt x="630247" y="5844039"/>
                    <a:pt x="809634" y="5768898"/>
                    <a:pt x="989022" y="5691923"/>
                  </a:cubicBezTo>
                  <a:cubicBezTo>
                    <a:pt x="998547" y="5688258"/>
                    <a:pt x="1006484" y="5686425"/>
                    <a:pt x="1017596" y="5686425"/>
                  </a:cubicBezTo>
                  <a:close/>
                  <a:moveTo>
                    <a:pt x="7453312" y="5661025"/>
                  </a:moveTo>
                  <a:cubicBezTo>
                    <a:pt x="7712074" y="6058877"/>
                    <a:pt x="7970837" y="6458562"/>
                    <a:pt x="8229600" y="6856413"/>
                  </a:cubicBezTo>
                  <a:cubicBezTo>
                    <a:pt x="8216900" y="6856413"/>
                    <a:pt x="8204200" y="6856413"/>
                    <a:pt x="8191500" y="6856413"/>
                  </a:cubicBezTo>
                  <a:cubicBezTo>
                    <a:pt x="8139112" y="6772076"/>
                    <a:pt x="8088312" y="6687739"/>
                    <a:pt x="8035925" y="6603402"/>
                  </a:cubicBezTo>
                  <a:cubicBezTo>
                    <a:pt x="7845425" y="6300888"/>
                    <a:pt x="7654924" y="5996541"/>
                    <a:pt x="7464424" y="5694027"/>
                  </a:cubicBezTo>
                  <a:cubicBezTo>
                    <a:pt x="7458074" y="5684860"/>
                    <a:pt x="7453312" y="5673859"/>
                    <a:pt x="7453312" y="5661025"/>
                  </a:cubicBezTo>
                  <a:close/>
                  <a:moveTo>
                    <a:pt x="4375153" y="5632694"/>
                  </a:moveTo>
                  <a:cubicBezTo>
                    <a:pt x="4330701" y="5691315"/>
                    <a:pt x="4284663" y="5749937"/>
                    <a:pt x="4240214" y="5808558"/>
                  </a:cubicBezTo>
                  <a:cubicBezTo>
                    <a:pt x="3978288" y="6151126"/>
                    <a:pt x="3716349" y="6493693"/>
                    <a:pt x="3454414" y="6836261"/>
                  </a:cubicBezTo>
                  <a:cubicBezTo>
                    <a:pt x="3449651" y="6841757"/>
                    <a:pt x="3446476" y="6849085"/>
                    <a:pt x="3441712" y="6856412"/>
                  </a:cubicBezTo>
                  <a:cubicBezTo>
                    <a:pt x="3422663" y="6856412"/>
                    <a:pt x="3403613" y="6856412"/>
                    <a:pt x="3384565" y="6856412"/>
                  </a:cubicBezTo>
                  <a:cubicBezTo>
                    <a:pt x="3403613" y="6830765"/>
                    <a:pt x="3421077" y="6805119"/>
                    <a:pt x="3440126" y="6781304"/>
                  </a:cubicBezTo>
                  <a:cubicBezTo>
                    <a:pt x="3746513" y="6400266"/>
                    <a:pt x="4052901" y="6019228"/>
                    <a:pt x="4360865" y="5640022"/>
                  </a:cubicBezTo>
                  <a:cubicBezTo>
                    <a:pt x="4364040" y="5634526"/>
                    <a:pt x="4367216" y="5630862"/>
                    <a:pt x="4375153" y="5632694"/>
                  </a:cubicBezTo>
                  <a:close/>
                  <a:moveTo>
                    <a:pt x="7661275" y="5616575"/>
                  </a:moveTo>
                  <a:cubicBezTo>
                    <a:pt x="7667625" y="5623912"/>
                    <a:pt x="7673975" y="5629414"/>
                    <a:pt x="7678737" y="5636750"/>
                  </a:cubicBezTo>
                  <a:cubicBezTo>
                    <a:pt x="7981950" y="6034745"/>
                    <a:pt x="8285162" y="6432741"/>
                    <a:pt x="8588375" y="6830736"/>
                  </a:cubicBezTo>
                  <a:cubicBezTo>
                    <a:pt x="8594725" y="6838072"/>
                    <a:pt x="8599488" y="6847243"/>
                    <a:pt x="8604250" y="6856413"/>
                  </a:cubicBezTo>
                  <a:cubicBezTo>
                    <a:pt x="8586788" y="6856413"/>
                    <a:pt x="8570912" y="6856413"/>
                    <a:pt x="8553450" y="6856413"/>
                  </a:cubicBezTo>
                  <a:cubicBezTo>
                    <a:pt x="8491538" y="6770211"/>
                    <a:pt x="8429625" y="6682176"/>
                    <a:pt x="8367712" y="6597808"/>
                  </a:cubicBezTo>
                  <a:cubicBezTo>
                    <a:pt x="8137525" y="6280512"/>
                    <a:pt x="7905750" y="5963216"/>
                    <a:pt x="7673975" y="5647755"/>
                  </a:cubicBezTo>
                  <a:cubicBezTo>
                    <a:pt x="7669212" y="5638584"/>
                    <a:pt x="7662862" y="5629414"/>
                    <a:pt x="7661275" y="5616575"/>
                  </a:cubicBezTo>
                  <a:close/>
                  <a:moveTo>
                    <a:pt x="8945562" y="5602287"/>
                  </a:moveTo>
                  <a:cubicBezTo>
                    <a:pt x="8953500" y="5607788"/>
                    <a:pt x="8963025" y="5611455"/>
                    <a:pt x="8970962" y="5618789"/>
                  </a:cubicBezTo>
                  <a:cubicBezTo>
                    <a:pt x="9536112" y="6023996"/>
                    <a:pt x="10099675" y="6431036"/>
                    <a:pt x="10664825" y="6836244"/>
                  </a:cubicBezTo>
                  <a:cubicBezTo>
                    <a:pt x="10672762" y="6841744"/>
                    <a:pt x="10679112" y="6849078"/>
                    <a:pt x="10687050" y="6856412"/>
                  </a:cubicBezTo>
                  <a:cubicBezTo>
                    <a:pt x="10666412" y="6856412"/>
                    <a:pt x="10644188" y="6856412"/>
                    <a:pt x="10623550" y="6856412"/>
                  </a:cubicBezTo>
                  <a:cubicBezTo>
                    <a:pt x="10494962" y="6761069"/>
                    <a:pt x="10366375" y="6663893"/>
                    <a:pt x="10237787" y="6568550"/>
                  </a:cubicBezTo>
                  <a:cubicBezTo>
                    <a:pt x="9815512" y="6255019"/>
                    <a:pt x="9393237" y="5943321"/>
                    <a:pt x="8972550" y="5629790"/>
                  </a:cubicBezTo>
                  <a:cubicBezTo>
                    <a:pt x="8961437" y="5622456"/>
                    <a:pt x="8951912" y="5615122"/>
                    <a:pt x="8945562" y="5602287"/>
                  </a:cubicBezTo>
                  <a:close/>
                  <a:moveTo>
                    <a:pt x="8385175" y="5507037"/>
                  </a:moveTo>
                  <a:cubicBezTo>
                    <a:pt x="8391525" y="5510704"/>
                    <a:pt x="8399462" y="5516204"/>
                    <a:pt x="8405812" y="5521704"/>
                  </a:cubicBezTo>
                  <a:cubicBezTo>
                    <a:pt x="8924925" y="5963551"/>
                    <a:pt x="9445625" y="6405398"/>
                    <a:pt x="9966325" y="6847245"/>
                  </a:cubicBezTo>
                  <a:cubicBezTo>
                    <a:pt x="9969500" y="6850912"/>
                    <a:pt x="9972675" y="6852745"/>
                    <a:pt x="9975850" y="6856412"/>
                  </a:cubicBezTo>
                  <a:cubicBezTo>
                    <a:pt x="9945688" y="6856412"/>
                    <a:pt x="9917112" y="6856412"/>
                    <a:pt x="9886950" y="6856412"/>
                  </a:cubicBezTo>
                  <a:cubicBezTo>
                    <a:pt x="9840912" y="6812411"/>
                    <a:pt x="9794875" y="6768409"/>
                    <a:pt x="9747250" y="6726242"/>
                  </a:cubicBezTo>
                  <a:cubicBezTo>
                    <a:pt x="9301162" y="6330229"/>
                    <a:pt x="8855075" y="5934217"/>
                    <a:pt x="8410575" y="5538205"/>
                  </a:cubicBezTo>
                  <a:cubicBezTo>
                    <a:pt x="8401050" y="5529038"/>
                    <a:pt x="8391525" y="5519871"/>
                    <a:pt x="8385175" y="5507037"/>
                  </a:cubicBezTo>
                  <a:close/>
                  <a:moveTo>
                    <a:pt x="11539537" y="5478462"/>
                  </a:moveTo>
                  <a:cubicBezTo>
                    <a:pt x="11757025" y="5555139"/>
                    <a:pt x="11974512" y="5633641"/>
                    <a:pt x="12192000" y="5712143"/>
                  </a:cubicBezTo>
                  <a:cubicBezTo>
                    <a:pt x="12192000" y="5719445"/>
                    <a:pt x="12192000" y="5726748"/>
                    <a:pt x="12192000" y="5734050"/>
                  </a:cubicBezTo>
                  <a:cubicBezTo>
                    <a:pt x="12066587" y="5686584"/>
                    <a:pt x="11941175" y="5639118"/>
                    <a:pt x="11815762" y="5591651"/>
                  </a:cubicBezTo>
                  <a:cubicBezTo>
                    <a:pt x="11723687" y="5556964"/>
                    <a:pt x="11630025" y="5520452"/>
                    <a:pt x="11539537" y="5478462"/>
                  </a:cubicBezTo>
                  <a:close/>
                  <a:moveTo>
                    <a:pt x="3549666" y="5461000"/>
                  </a:moveTo>
                  <a:cubicBezTo>
                    <a:pt x="3478228" y="5517844"/>
                    <a:pt x="3406793" y="5576521"/>
                    <a:pt x="3335355" y="5633364"/>
                  </a:cubicBezTo>
                  <a:cubicBezTo>
                    <a:pt x="2835291" y="6034935"/>
                    <a:pt x="2336817" y="6434672"/>
                    <a:pt x="1836751" y="6836243"/>
                  </a:cubicBezTo>
                  <a:cubicBezTo>
                    <a:pt x="1830401" y="6841744"/>
                    <a:pt x="1822464" y="6849079"/>
                    <a:pt x="1816114" y="6856413"/>
                  </a:cubicBezTo>
                  <a:cubicBezTo>
                    <a:pt x="1790714" y="6856413"/>
                    <a:pt x="1765314" y="6856413"/>
                    <a:pt x="1739914" y="6856413"/>
                  </a:cubicBezTo>
                  <a:cubicBezTo>
                    <a:pt x="1801826" y="6806904"/>
                    <a:pt x="1862151" y="6757396"/>
                    <a:pt x="1924064" y="6709721"/>
                  </a:cubicBezTo>
                  <a:cubicBezTo>
                    <a:pt x="2454291" y="6298981"/>
                    <a:pt x="2984516" y="5888242"/>
                    <a:pt x="3514742" y="5477503"/>
                  </a:cubicBezTo>
                  <a:cubicBezTo>
                    <a:pt x="3525853" y="5468335"/>
                    <a:pt x="3535379" y="5462834"/>
                    <a:pt x="3549666" y="5461000"/>
                  </a:cubicBezTo>
                  <a:close/>
                  <a:moveTo>
                    <a:pt x="684219" y="5461000"/>
                  </a:moveTo>
                  <a:cubicBezTo>
                    <a:pt x="684219" y="5464679"/>
                    <a:pt x="685806" y="5466518"/>
                    <a:pt x="685806" y="5468357"/>
                  </a:cubicBezTo>
                  <a:cubicBezTo>
                    <a:pt x="669931" y="5473875"/>
                    <a:pt x="654056" y="5481233"/>
                    <a:pt x="638181" y="5486751"/>
                  </a:cubicBezTo>
                  <a:cubicBezTo>
                    <a:pt x="436569" y="5564002"/>
                    <a:pt x="234957" y="5641253"/>
                    <a:pt x="33344" y="5718504"/>
                  </a:cubicBezTo>
                  <a:cubicBezTo>
                    <a:pt x="22232" y="5722182"/>
                    <a:pt x="11119" y="5724022"/>
                    <a:pt x="7" y="5727700"/>
                  </a:cubicBezTo>
                  <a:cubicBezTo>
                    <a:pt x="7" y="5720343"/>
                    <a:pt x="7" y="5712986"/>
                    <a:pt x="7" y="5705629"/>
                  </a:cubicBezTo>
                  <a:cubicBezTo>
                    <a:pt x="228607" y="5624699"/>
                    <a:pt x="455619" y="5543769"/>
                    <a:pt x="684219" y="5461000"/>
                  </a:cubicBezTo>
                  <a:close/>
                  <a:moveTo>
                    <a:pt x="10445750" y="5373687"/>
                  </a:moveTo>
                  <a:cubicBezTo>
                    <a:pt x="10455275" y="5379189"/>
                    <a:pt x="10466388" y="5382857"/>
                    <a:pt x="10477500" y="5386525"/>
                  </a:cubicBezTo>
                  <a:cubicBezTo>
                    <a:pt x="11037888" y="5626783"/>
                    <a:pt x="11599862" y="5867041"/>
                    <a:pt x="12161838" y="6105465"/>
                  </a:cubicBezTo>
                  <a:cubicBezTo>
                    <a:pt x="12171362" y="6110968"/>
                    <a:pt x="12182475" y="6112802"/>
                    <a:pt x="12192000" y="6116470"/>
                  </a:cubicBezTo>
                  <a:cubicBezTo>
                    <a:pt x="12192000" y="6129308"/>
                    <a:pt x="12192000" y="6140312"/>
                    <a:pt x="12192000" y="6153150"/>
                  </a:cubicBezTo>
                  <a:cubicBezTo>
                    <a:pt x="11984038" y="6061449"/>
                    <a:pt x="11777662" y="5971581"/>
                    <a:pt x="11569700" y="5879880"/>
                  </a:cubicBezTo>
                  <a:cubicBezTo>
                    <a:pt x="11204575" y="5718485"/>
                    <a:pt x="10841038" y="5557090"/>
                    <a:pt x="10475912" y="5395696"/>
                  </a:cubicBezTo>
                  <a:cubicBezTo>
                    <a:pt x="10464800" y="5390194"/>
                    <a:pt x="10453688" y="5384691"/>
                    <a:pt x="10445750" y="5373687"/>
                  </a:cubicBezTo>
                  <a:close/>
                  <a:moveTo>
                    <a:pt x="3562367" y="5343525"/>
                  </a:moveTo>
                  <a:cubicBezTo>
                    <a:pt x="3552839" y="5350860"/>
                    <a:pt x="3544902" y="5356362"/>
                    <a:pt x="3535379" y="5363697"/>
                  </a:cubicBezTo>
                  <a:cubicBezTo>
                    <a:pt x="2887678" y="5853323"/>
                    <a:pt x="2239980" y="6344782"/>
                    <a:pt x="1592276" y="6834408"/>
                  </a:cubicBezTo>
                  <a:cubicBezTo>
                    <a:pt x="1584338" y="6839909"/>
                    <a:pt x="1576401" y="6849078"/>
                    <a:pt x="1568464" y="6856413"/>
                  </a:cubicBezTo>
                  <a:cubicBezTo>
                    <a:pt x="1544651" y="6856413"/>
                    <a:pt x="1522426" y="6856413"/>
                    <a:pt x="1498613" y="6856413"/>
                  </a:cubicBezTo>
                  <a:cubicBezTo>
                    <a:pt x="1681176" y="6720712"/>
                    <a:pt x="1865326" y="6585010"/>
                    <a:pt x="2047888" y="6449309"/>
                  </a:cubicBezTo>
                  <a:cubicBezTo>
                    <a:pt x="2541603" y="6084382"/>
                    <a:pt x="3033729" y="5721289"/>
                    <a:pt x="3527440" y="5358196"/>
                  </a:cubicBezTo>
                  <a:cubicBezTo>
                    <a:pt x="3536966" y="5350860"/>
                    <a:pt x="3548077" y="5343525"/>
                    <a:pt x="3562367" y="5343525"/>
                  </a:cubicBezTo>
                  <a:close/>
                  <a:moveTo>
                    <a:pt x="7927975" y="5294312"/>
                  </a:moveTo>
                  <a:cubicBezTo>
                    <a:pt x="7935912" y="5301646"/>
                    <a:pt x="7945437" y="5307146"/>
                    <a:pt x="7953375" y="5314480"/>
                  </a:cubicBezTo>
                  <a:cubicBezTo>
                    <a:pt x="8239125" y="5589498"/>
                    <a:pt x="8524875" y="5862682"/>
                    <a:pt x="8810625" y="6135866"/>
                  </a:cubicBezTo>
                  <a:cubicBezTo>
                    <a:pt x="9051925" y="6365047"/>
                    <a:pt x="9291638" y="6594229"/>
                    <a:pt x="9532938" y="6825244"/>
                  </a:cubicBezTo>
                  <a:cubicBezTo>
                    <a:pt x="9542462" y="6834411"/>
                    <a:pt x="9553575" y="6845411"/>
                    <a:pt x="9563100" y="6856412"/>
                  </a:cubicBezTo>
                  <a:cubicBezTo>
                    <a:pt x="9539288" y="6856412"/>
                    <a:pt x="9517062" y="6856412"/>
                    <a:pt x="9493250" y="6856412"/>
                  </a:cubicBezTo>
                  <a:cubicBezTo>
                    <a:pt x="9448800" y="6810576"/>
                    <a:pt x="9404350" y="6762906"/>
                    <a:pt x="9359900" y="6718903"/>
                  </a:cubicBezTo>
                  <a:cubicBezTo>
                    <a:pt x="8885238" y="6249540"/>
                    <a:pt x="8412162" y="5782010"/>
                    <a:pt x="7939087" y="5314480"/>
                  </a:cubicBezTo>
                  <a:cubicBezTo>
                    <a:pt x="7934325" y="5310813"/>
                    <a:pt x="7929562" y="5305313"/>
                    <a:pt x="7927975" y="5294312"/>
                  </a:cubicBezTo>
                  <a:close/>
                  <a:moveTo>
                    <a:pt x="3327417" y="5292725"/>
                  </a:moveTo>
                  <a:cubicBezTo>
                    <a:pt x="3316305" y="5300058"/>
                    <a:pt x="3303605" y="5307391"/>
                    <a:pt x="3292492" y="5316556"/>
                  </a:cubicBezTo>
                  <a:cubicBezTo>
                    <a:pt x="2543192" y="5818843"/>
                    <a:pt x="1793888" y="6321130"/>
                    <a:pt x="1044590" y="6825249"/>
                  </a:cubicBezTo>
                  <a:cubicBezTo>
                    <a:pt x="1030303" y="6834415"/>
                    <a:pt x="1017603" y="6845414"/>
                    <a:pt x="1003315" y="6856413"/>
                  </a:cubicBezTo>
                  <a:cubicBezTo>
                    <a:pt x="979503" y="6856413"/>
                    <a:pt x="957278" y="6856413"/>
                    <a:pt x="933466" y="6856413"/>
                  </a:cubicBezTo>
                  <a:cubicBezTo>
                    <a:pt x="1087452" y="6753756"/>
                    <a:pt x="1241440" y="6652932"/>
                    <a:pt x="1395427" y="6550275"/>
                  </a:cubicBezTo>
                  <a:cubicBezTo>
                    <a:pt x="2027251" y="6135980"/>
                    <a:pt x="2659079" y="5719852"/>
                    <a:pt x="3292492" y="5305557"/>
                  </a:cubicBezTo>
                  <a:cubicBezTo>
                    <a:pt x="3302018" y="5298225"/>
                    <a:pt x="3313129" y="5292725"/>
                    <a:pt x="3327417" y="5292725"/>
                  </a:cubicBezTo>
                  <a:close/>
                  <a:moveTo>
                    <a:pt x="2822594" y="5248521"/>
                  </a:moveTo>
                  <a:cubicBezTo>
                    <a:pt x="2790843" y="5265028"/>
                    <a:pt x="2760682" y="5283368"/>
                    <a:pt x="2728931" y="5299874"/>
                  </a:cubicBezTo>
                  <a:cubicBezTo>
                    <a:pt x="1833578" y="5795062"/>
                    <a:pt x="936642" y="6292084"/>
                    <a:pt x="41293" y="6787272"/>
                  </a:cubicBezTo>
                  <a:cubicBezTo>
                    <a:pt x="27005" y="6792774"/>
                    <a:pt x="14305" y="6800110"/>
                    <a:pt x="18" y="6805612"/>
                  </a:cubicBezTo>
                  <a:cubicBezTo>
                    <a:pt x="18" y="6790940"/>
                    <a:pt x="18" y="6776268"/>
                    <a:pt x="18" y="6761595"/>
                  </a:cubicBezTo>
                  <a:cubicBezTo>
                    <a:pt x="261955" y="6620375"/>
                    <a:pt x="523892" y="6480989"/>
                    <a:pt x="784242" y="6339769"/>
                  </a:cubicBezTo>
                  <a:cubicBezTo>
                    <a:pt x="1454166" y="5978465"/>
                    <a:pt x="2122508" y="5617161"/>
                    <a:pt x="2792430" y="5255857"/>
                  </a:cubicBezTo>
                  <a:cubicBezTo>
                    <a:pt x="2801957" y="5250355"/>
                    <a:pt x="2811480" y="5246687"/>
                    <a:pt x="2822594" y="5248521"/>
                  </a:cubicBezTo>
                  <a:close/>
                  <a:moveTo>
                    <a:pt x="225427" y="5246924"/>
                  </a:moveTo>
                  <a:cubicBezTo>
                    <a:pt x="231777" y="5245100"/>
                    <a:pt x="239714" y="5245100"/>
                    <a:pt x="247652" y="5248748"/>
                  </a:cubicBezTo>
                  <a:cubicBezTo>
                    <a:pt x="165102" y="5276107"/>
                    <a:pt x="82552" y="5303466"/>
                    <a:pt x="2" y="5330825"/>
                  </a:cubicBezTo>
                  <a:cubicBezTo>
                    <a:pt x="2" y="5323530"/>
                    <a:pt x="2" y="5316234"/>
                    <a:pt x="2" y="5308938"/>
                  </a:cubicBezTo>
                  <a:cubicBezTo>
                    <a:pt x="74614" y="5288875"/>
                    <a:pt x="149227" y="5268811"/>
                    <a:pt x="225427" y="5246924"/>
                  </a:cubicBezTo>
                  <a:close/>
                  <a:moveTo>
                    <a:pt x="3241696" y="5233987"/>
                  </a:moveTo>
                  <a:cubicBezTo>
                    <a:pt x="3230585" y="5241320"/>
                    <a:pt x="3221059" y="5248653"/>
                    <a:pt x="3209946" y="5255986"/>
                  </a:cubicBezTo>
                  <a:cubicBezTo>
                    <a:pt x="2386035" y="5782129"/>
                    <a:pt x="1563706" y="6308271"/>
                    <a:pt x="739795" y="6834413"/>
                  </a:cubicBezTo>
                  <a:cubicBezTo>
                    <a:pt x="730269" y="6841746"/>
                    <a:pt x="720745" y="6849079"/>
                    <a:pt x="711220" y="6856412"/>
                  </a:cubicBezTo>
                  <a:cubicBezTo>
                    <a:pt x="666769" y="6856412"/>
                    <a:pt x="622320" y="6856412"/>
                    <a:pt x="577870" y="6856412"/>
                  </a:cubicBezTo>
                  <a:cubicBezTo>
                    <a:pt x="585807" y="6849079"/>
                    <a:pt x="593745" y="6841746"/>
                    <a:pt x="603270" y="6836246"/>
                  </a:cubicBezTo>
                  <a:cubicBezTo>
                    <a:pt x="1473218" y="6304604"/>
                    <a:pt x="2343172" y="5774796"/>
                    <a:pt x="3214708" y="5243153"/>
                  </a:cubicBezTo>
                  <a:cubicBezTo>
                    <a:pt x="3222648" y="5237654"/>
                    <a:pt x="3230585" y="5233987"/>
                    <a:pt x="3241696" y="5233987"/>
                  </a:cubicBezTo>
                  <a:close/>
                  <a:moveTo>
                    <a:pt x="8062912" y="5045075"/>
                  </a:moveTo>
                  <a:cubicBezTo>
                    <a:pt x="8069262" y="5050575"/>
                    <a:pt x="8075612" y="5054242"/>
                    <a:pt x="8083549" y="5059742"/>
                  </a:cubicBezTo>
                  <a:cubicBezTo>
                    <a:pt x="8843962" y="5651910"/>
                    <a:pt x="9605962" y="6244078"/>
                    <a:pt x="10367962" y="6836246"/>
                  </a:cubicBezTo>
                  <a:cubicBezTo>
                    <a:pt x="10375900" y="6841746"/>
                    <a:pt x="10382250" y="6849080"/>
                    <a:pt x="10388600" y="6856413"/>
                  </a:cubicBezTo>
                  <a:cubicBezTo>
                    <a:pt x="10361612" y="6856413"/>
                    <a:pt x="10333038" y="6856413"/>
                    <a:pt x="10306050" y="6856413"/>
                  </a:cubicBezTo>
                  <a:cubicBezTo>
                    <a:pt x="10298112" y="6847246"/>
                    <a:pt x="10290175" y="6838080"/>
                    <a:pt x="10280650" y="6830746"/>
                  </a:cubicBezTo>
                  <a:cubicBezTo>
                    <a:pt x="9548812" y="6245912"/>
                    <a:pt x="8818562" y="5659243"/>
                    <a:pt x="8088312" y="5074409"/>
                  </a:cubicBezTo>
                  <a:cubicBezTo>
                    <a:pt x="8078787" y="5067075"/>
                    <a:pt x="8069262" y="5057909"/>
                    <a:pt x="8062912" y="5045075"/>
                  </a:cubicBezTo>
                  <a:close/>
                  <a:moveTo>
                    <a:pt x="2509852" y="4911968"/>
                  </a:moveTo>
                  <a:cubicBezTo>
                    <a:pt x="2490802" y="4919293"/>
                    <a:pt x="2473339" y="4928448"/>
                    <a:pt x="2454291" y="4935772"/>
                  </a:cubicBezTo>
                  <a:cubicBezTo>
                    <a:pt x="1647837" y="5261703"/>
                    <a:pt x="841388" y="5587633"/>
                    <a:pt x="36526" y="5913564"/>
                  </a:cubicBezTo>
                  <a:cubicBezTo>
                    <a:pt x="23826" y="5917226"/>
                    <a:pt x="12714" y="5920888"/>
                    <a:pt x="14" y="5924550"/>
                  </a:cubicBezTo>
                  <a:cubicBezTo>
                    <a:pt x="14" y="5915395"/>
                    <a:pt x="14" y="5904408"/>
                    <a:pt x="14" y="5895253"/>
                  </a:cubicBezTo>
                  <a:cubicBezTo>
                    <a:pt x="15889" y="5889760"/>
                    <a:pt x="33351" y="5886098"/>
                    <a:pt x="47639" y="5880605"/>
                  </a:cubicBezTo>
                  <a:cubicBezTo>
                    <a:pt x="857263" y="5560167"/>
                    <a:pt x="1666887" y="5237899"/>
                    <a:pt x="2476515" y="4917462"/>
                  </a:cubicBezTo>
                  <a:cubicBezTo>
                    <a:pt x="2487628" y="4913799"/>
                    <a:pt x="2497152" y="4910137"/>
                    <a:pt x="2509852" y="4911968"/>
                  </a:cubicBezTo>
                  <a:close/>
                  <a:moveTo>
                    <a:pt x="3098824" y="4875212"/>
                  </a:moveTo>
                  <a:cubicBezTo>
                    <a:pt x="3100411" y="4877045"/>
                    <a:pt x="3100411" y="4878877"/>
                    <a:pt x="3101997" y="4882543"/>
                  </a:cubicBezTo>
                  <a:cubicBezTo>
                    <a:pt x="3094058" y="4886208"/>
                    <a:pt x="3086122" y="4889873"/>
                    <a:pt x="3078185" y="4893538"/>
                  </a:cubicBezTo>
                  <a:cubicBezTo>
                    <a:pt x="2057419" y="5393842"/>
                    <a:pt x="1035070" y="5892314"/>
                    <a:pt x="12721" y="6390785"/>
                  </a:cubicBezTo>
                  <a:cubicBezTo>
                    <a:pt x="7959" y="6392618"/>
                    <a:pt x="4784" y="6392618"/>
                    <a:pt x="21" y="6394450"/>
                  </a:cubicBezTo>
                  <a:cubicBezTo>
                    <a:pt x="21" y="6365128"/>
                    <a:pt x="21" y="6335807"/>
                    <a:pt x="21" y="6306485"/>
                  </a:cubicBezTo>
                  <a:cubicBezTo>
                    <a:pt x="1033483" y="5830005"/>
                    <a:pt x="2065357" y="5351692"/>
                    <a:pt x="3098824" y="4875212"/>
                  </a:cubicBezTo>
                  <a:close/>
                  <a:moveTo>
                    <a:pt x="276228" y="4860925"/>
                  </a:moveTo>
                  <a:cubicBezTo>
                    <a:pt x="276228" y="4864565"/>
                    <a:pt x="277815" y="4866385"/>
                    <a:pt x="277815" y="4870024"/>
                  </a:cubicBezTo>
                  <a:cubicBezTo>
                    <a:pt x="185740" y="4891862"/>
                    <a:pt x="92077" y="4913700"/>
                    <a:pt x="2" y="4935538"/>
                  </a:cubicBezTo>
                  <a:cubicBezTo>
                    <a:pt x="2" y="4930079"/>
                    <a:pt x="2" y="4926439"/>
                    <a:pt x="2" y="4920980"/>
                  </a:cubicBezTo>
                  <a:cubicBezTo>
                    <a:pt x="92077" y="4900961"/>
                    <a:pt x="184152" y="4880943"/>
                    <a:pt x="276228" y="4860925"/>
                  </a:cubicBezTo>
                  <a:close/>
                  <a:moveTo>
                    <a:pt x="8183562" y="4779962"/>
                  </a:moveTo>
                  <a:cubicBezTo>
                    <a:pt x="8193087" y="4785460"/>
                    <a:pt x="8202612" y="4790958"/>
                    <a:pt x="8213724" y="4796457"/>
                  </a:cubicBezTo>
                  <a:cubicBezTo>
                    <a:pt x="8863012" y="5186822"/>
                    <a:pt x="9513887" y="5575354"/>
                    <a:pt x="10164762" y="5965720"/>
                  </a:cubicBezTo>
                  <a:cubicBezTo>
                    <a:pt x="10648950" y="6255286"/>
                    <a:pt x="11134725" y="6546686"/>
                    <a:pt x="11618912" y="6836252"/>
                  </a:cubicBezTo>
                  <a:cubicBezTo>
                    <a:pt x="11628438" y="6841751"/>
                    <a:pt x="11637962" y="6849081"/>
                    <a:pt x="11645900" y="6856412"/>
                  </a:cubicBezTo>
                  <a:cubicBezTo>
                    <a:pt x="11603038" y="6856412"/>
                    <a:pt x="11561762" y="6856412"/>
                    <a:pt x="11518900" y="6856412"/>
                  </a:cubicBezTo>
                  <a:cubicBezTo>
                    <a:pt x="11509375" y="6849081"/>
                    <a:pt x="11499850" y="6841751"/>
                    <a:pt x="11490325" y="6834420"/>
                  </a:cubicBezTo>
                  <a:cubicBezTo>
                    <a:pt x="10396537" y="6158153"/>
                    <a:pt x="9304337" y="5481887"/>
                    <a:pt x="8210549" y="4807453"/>
                  </a:cubicBezTo>
                  <a:cubicBezTo>
                    <a:pt x="8201024" y="4800122"/>
                    <a:pt x="8189912" y="4794624"/>
                    <a:pt x="8183562" y="4779962"/>
                  </a:cubicBezTo>
                  <a:close/>
                  <a:moveTo>
                    <a:pt x="9926637" y="4759325"/>
                  </a:moveTo>
                  <a:cubicBezTo>
                    <a:pt x="9953625" y="4768498"/>
                    <a:pt x="9980612" y="4775837"/>
                    <a:pt x="10007600" y="4785010"/>
                  </a:cubicBezTo>
                  <a:cubicBezTo>
                    <a:pt x="10725150" y="5019840"/>
                    <a:pt x="11444287" y="5252836"/>
                    <a:pt x="12161838" y="5487666"/>
                  </a:cubicBezTo>
                  <a:cubicBezTo>
                    <a:pt x="12171362" y="5489500"/>
                    <a:pt x="12182475" y="5491335"/>
                    <a:pt x="12192000" y="5493170"/>
                  </a:cubicBezTo>
                  <a:cubicBezTo>
                    <a:pt x="12192000" y="5507846"/>
                    <a:pt x="12192000" y="5522523"/>
                    <a:pt x="12192000" y="5537200"/>
                  </a:cubicBezTo>
                  <a:cubicBezTo>
                    <a:pt x="11699875" y="5370251"/>
                    <a:pt x="11207750" y="5201466"/>
                    <a:pt x="10714037" y="5034517"/>
                  </a:cubicBezTo>
                  <a:cubicBezTo>
                    <a:pt x="10460037" y="4948290"/>
                    <a:pt x="10206037" y="4862063"/>
                    <a:pt x="9952037" y="4774002"/>
                  </a:cubicBezTo>
                  <a:cubicBezTo>
                    <a:pt x="9942512" y="4772168"/>
                    <a:pt x="9934575" y="4768498"/>
                    <a:pt x="9926637" y="4759325"/>
                  </a:cubicBezTo>
                  <a:close/>
                  <a:moveTo>
                    <a:pt x="11998325" y="4686300"/>
                  </a:moveTo>
                  <a:cubicBezTo>
                    <a:pt x="12061825" y="4697186"/>
                    <a:pt x="12126912" y="4709886"/>
                    <a:pt x="12192000" y="4722586"/>
                  </a:cubicBezTo>
                  <a:cubicBezTo>
                    <a:pt x="12192000" y="4728029"/>
                    <a:pt x="12192000" y="4731657"/>
                    <a:pt x="12192000" y="4737100"/>
                  </a:cubicBezTo>
                  <a:cubicBezTo>
                    <a:pt x="12126912" y="4720772"/>
                    <a:pt x="12061825" y="4706257"/>
                    <a:pt x="11996737" y="4689929"/>
                  </a:cubicBezTo>
                  <a:cubicBezTo>
                    <a:pt x="11996737" y="4688115"/>
                    <a:pt x="11998325" y="4688115"/>
                    <a:pt x="11998325" y="4686300"/>
                  </a:cubicBezTo>
                  <a:close/>
                  <a:moveTo>
                    <a:pt x="8464550" y="4686300"/>
                  </a:moveTo>
                  <a:cubicBezTo>
                    <a:pt x="8478838" y="4691800"/>
                    <a:pt x="8493125" y="4699133"/>
                    <a:pt x="8505825" y="4706466"/>
                  </a:cubicBezTo>
                  <a:cubicBezTo>
                    <a:pt x="9723438" y="5305941"/>
                    <a:pt x="10941050" y="5907250"/>
                    <a:pt x="12158662" y="6506725"/>
                  </a:cubicBezTo>
                  <a:cubicBezTo>
                    <a:pt x="12169775" y="6512225"/>
                    <a:pt x="12180888" y="6515891"/>
                    <a:pt x="12192000" y="6519558"/>
                  </a:cubicBezTo>
                  <a:cubicBezTo>
                    <a:pt x="12192000" y="6543390"/>
                    <a:pt x="12192000" y="6569056"/>
                    <a:pt x="12192000" y="6592888"/>
                  </a:cubicBezTo>
                  <a:cubicBezTo>
                    <a:pt x="10948988" y="5960414"/>
                    <a:pt x="9704388" y="5326107"/>
                    <a:pt x="8461375" y="4693633"/>
                  </a:cubicBezTo>
                  <a:cubicBezTo>
                    <a:pt x="8462962" y="4689967"/>
                    <a:pt x="8462962" y="4688134"/>
                    <a:pt x="8464550" y="4686300"/>
                  </a:cubicBezTo>
                  <a:close/>
                  <a:moveTo>
                    <a:pt x="384178" y="4478337"/>
                  </a:moveTo>
                  <a:cubicBezTo>
                    <a:pt x="384178" y="4480196"/>
                    <a:pt x="385766" y="4482054"/>
                    <a:pt x="385766" y="4485771"/>
                  </a:cubicBezTo>
                  <a:cubicBezTo>
                    <a:pt x="276228" y="4506215"/>
                    <a:pt x="168278" y="4526659"/>
                    <a:pt x="58740" y="4547103"/>
                  </a:cubicBezTo>
                  <a:cubicBezTo>
                    <a:pt x="39690" y="4550820"/>
                    <a:pt x="19053" y="4552679"/>
                    <a:pt x="3" y="4554537"/>
                  </a:cubicBezTo>
                  <a:cubicBezTo>
                    <a:pt x="3" y="4548962"/>
                    <a:pt x="3" y="4545245"/>
                    <a:pt x="3" y="4539669"/>
                  </a:cubicBezTo>
                  <a:cubicBezTo>
                    <a:pt x="128591" y="4519225"/>
                    <a:pt x="255591" y="4498781"/>
                    <a:pt x="384178" y="4478337"/>
                  </a:cubicBezTo>
                  <a:close/>
                  <a:moveTo>
                    <a:pt x="3271857" y="4419847"/>
                  </a:moveTo>
                  <a:cubicBezTo>
                    <a:pt x="3194071" y="4447368"/>
                    <a:pt x="3116281" y="4473054"/>
                    <a:pt x="3040085" y="4500575"/>
                  </a:cubicBezTo>
                  <a:cubicBezTo>
                    <a:pt x="2030429" y="4845505"/>
                    <a:pt x="1020780" y="5188601"/>
                    <a:pt x="12719" y="5533531"/>
                  </a:cubicBezTo>
                  <a:cubicBezTo>
                    <a:pt x="7957" y="5535365"/>
                    <a:pt x="4782" y="5535365"/>
                    <a:pt x="19" y="5537200"/>
                  </a:cubicBezTo>
                  <a:cubicBezTo>
                    <a:pt x="19" y="5520688"/>
                    <a:pt x="19" y="5502340"/>
                    <a:pt x="19" y="5485828"/>
                  </a:cubicBezTo>
                  <a:cubicBezTo>
                    <a:pt x="206394" y="5417942"/>
                    <a:pt x="412769" y="5350057"/>
                    <a:pt x="619144" y="5282172"/>
                  </a:cubicBezTo>
                  <a:cubicBezTo>
                    <a:pt x="1489093" y="4995954"/>
                    <a:pt x="2360633" y="4709735"/>
                    <a:pt x="3230585" y="4425351"/>
                  </a:cubicBezTo>
                  <a:cubicBezTo>
                    <a:pt x="3244872" y="4419847"/>
                    <a:pt x="3257571" y="4418012"/>
                    <a:pt x="3271857" y="4419847"/>
                  </a:cubicBezTo>
                  <a:close/>
                  <a:moveTo>
                    <a:pt x="8783637" y="4289425"/>
                  </a:moveTo>
                  <a:cubicBezTo>
                    <a:pt x="8837612" y="4304096"/>
                    <a:pt x="8891587" y="4318767"/>
                    <a:pt x="8945562" y="4335271"/>
                  </a:cubicBezTo>
                  <a:cubicBezTo>
                    <a:pt x="10023475" y="4637854"/>
                    <a:pt x="11099800" y="4942271"/>
                    <a:pt x="12176125" y="5244854"/>
                  </a:cubicBezTo>
                  <a:cubicBezTo>
                    <a:pt x="12182475" y="5246688"/>
                    <a:pt x="12187238" y="5248522"/>
                    <a:pt x="12192000" y="5250355"/>
                  </a:cubicBezTo>
                  <a:cubicBezTo>
                    <a:pt x="12192000" y="5285198"/>
                    <a:pt x="12192000" y="5318207"/>
                    <a:pt x="12192000" y="5353050"/>
                  </a:cubicBezTo>
                  <a:cubicBezTo>
                    <a:pt x="11909425" y="5265026"/>
                    <a:pt x="11626850" y="5177002"/>
                    <a:pt x="11344275" y="5088978"/>
                  </a:cubicBezTo>
                  <a:cubicBezTo>
                    <a:pt x="10499725" y="4826739"/>
                    <a:pt x="9653587" y="4566335"/>
                    <a:pt x="8809037" y="4304096"/>
                  </a:cubicBezTo>
                  <a:cubicBezTo>
                    <a:pt x="8799512" y="4300428"/>
                    <a:pt x="8791575" y="4298594"/>
                    <a:pt x="8783637" y="4289425"/>
                  </a:cubicBezTo>
                  <a:close/>
                  <a:moveTo>
                    <a:pt x="9517062" y="4287837"/>
                  </a:moveTo>
                  <a:cubicBezTo>
                    <a:pt x="9567862" y="4298834"/>
                    <a:pt x="9618662" y="4309830"/>
                    <a:pt x="9671050" y="4320826"/>
                  </a:cubicBezTo>
                  <a:cubicBezTo>
                    <a:pt x="10217150" y="4443619"/>
                    <a:pt x="10764837" y="4564578"/>
                    <a:pt x="11310937" y="4685538"/>
                  </a:cubicBezTo>
                  <a:cubicBezTo>
                    <a:pt x="11599862" y="4749684"/>
                    <a:pt x="11888788" y="4813829"/>
                    <a:pt x="12176125" y="4877974"/>
                  </a:cubicBezTo>
                  <a:cubicBezTo>
                    <a:pt x="12182475" y="4879807"/>
                    <a:pt x="12187238" y="4881640"/>
                    <a:pt x="12192000" y="4883472"/>
                  </a:cubicBezTo>
                  <a:cubicBezTo>
                    <a:pt x="12192000" y="4910963"/>
                    <a:pt x="12192000" y="4936621"/>
                    <a:pt x="12192000" y="4964112"/>
                  </a:cubicBezTo>
                  <a:cubicBezTo>
                    <a:pt x="11850688" y="4877974"/>
                    <a:pt x="11507787" y="4793669"/>
                    <a:pt x="11166475" y="4707531"/>
                  </a:cubicBezTo>
                  <a:cubicBezTo>
                    <a:pt x="10618787" y="4570077"/>
                    <a:pt x="10071100" y="4434455"/>
                    <a:pt x="9525000" y="4297001"/>
                  </a:cubicBezTo>
                  <a:cubicBezTo>
                    <a:pt x="9521825" y="4297001"/>
                    <a:pt x="9518650" y="4295168"/>
                    <a:pt x="9517062" y="4287837"/>
                  </a:cubicBezTo>
                  <a:close/>
                  <a:moveTo>
                    <a:pt x="2722583" y="4178300"/>
                  </a:moveTo>
                  <a:cubicBezTo>
                    <a:pt x="2630508" y="4198449"/>
                    <a:pt x="2540021" y="4218598"/>
                    <a:pt x="2447946" y="4238747"/>
                  </a:cubicBezTo>
                  <a:cubicBezTo>
                    <a:pt x="1984392" y="4339493"/>
                    <a:pt x="1519255" y="4440238"/>
                    <a:pt x="1055706" y="4542815"/>
                  </a:cubicBezTo>
                  <a:cubicBezTo>
                    <a:pt x="714394" y="4616084"/>
                    <a:pt x="373082" y="4691185"/>
                    <a:pt x="31770" y="4766286"/>
                  </a:cubicBezTo>
                  <a:cubicBezTo>
                    <a:pt x="20657" y="4768118"/>
                    <a:pt x="11132" y="4771781"/>
                    <a:pt x="19" y="4773613"/>
                  </a:cubicBezTo>
                  <a:cubicBezTo>
                    <a:pt x="19" y="4749801"/>
                    <a:pt x="19" y="4724156"/>
                    <a:pt x="19" y="4700344"/>
                  </a:cubicBezTo>
                  <a:cubicBezTo>
                    <a:pt x="158769" y="4669204"/>
                    <a:pt x="317519" y="4639897"/>
                    <a:pt x="474682" y="4608757"/>
                  </a:cubicBezTo>
                  <a:cubicBezTo>
                    <a:pt x="819169" y="4540983"/>
                    <a:pt x="1162068" y="4475041"/>
                    <a:pt x="1506555" y="4407267"/>
                  </a:cubicBezTo>
                  <a:cubicBezTo>
                    <a:pt x="1863743" y="4337661"/>
                    <a:pt x="2220936" y="4268055"/>
                    <a:pt x="2578121" y="4198449"/>
                  </a:cubicBezTo>
                  <a:cubicBezTo>
                    <a:pt x="2625746" y="4189291"/>
                    <a:pt x="2673371" y="4180132"/>
                    <a:pt x="2722583" y="4178300"/>
                  </a:cubicBezTo>
                  <a:close/>
                  <a:moveTo>
                    <a:pt x="3970362" y="4042022"/>
                  </a:moveTo>
                  <a:cubicBezTo>
                    <a:pt x="3975122" y="4040187"/>
                    <a:pt x="3979885" y="4042022"/>
                    <a:pt x="3986236" y="4045692"/>
                  </a:cubicBezTo>
                  <a:cubicBezTo>
                    <a:pt x="3819546" y="4093399"/>
                    <a:pt x="3654445" y="4139272"/>
                    <a:pt x="3487762" y="4186979"/>
                  </a:cubicBezTo>
                  <a:cubicBezTo>
                    <a:pt x="2386038" y="4498913"/>
                    <a:pt x="1284308" y="4810846"/>
                    <a:pt x="182585" y="5122780"/>
                  </a:cubicBezTo>
                  <a:cubicBezTo>
                    <a:pt x="122260" y="5139294"/>
                    <a:pt x="60348" y="5153973"/>
                    <a:pt x="23" y="5170487"/>
                  </a:cubicBezTo>
                  <a:cubicBezTo>
                    <a:pt x="23" y="5139294"/>
                    <a:pt x="23" y="5106266"/>
                    <a:pt x="23" y="5075072"/>
                  </a:cubicBezTo>
                  <a:cubicBezTo>
                    <a:pt x="795359" y="4867728"/>
                    <a:pt x="1589108" y="4662219"/>
                    <a:pt x="2384450" y="4454875"/>
                  </a:cubicBezTo>
                  <a:cubicBezTo>
                    <a:pt x="2913085" y="4317258"/>
                    <a:pt x="3441724" y="4179640"/>
                    <a:pt x="3970362" y="4042022"/>
                  </a:cubicBezTo>
                  <a:close/>
                  <a:moveTo>
                    <a:pt x="9134475" y="4011612"/>
                  </a:moveTo>
                  <a:cubicBezTo>
                    <a:pt x="9170988" y="4017105"/>
                    <a:pt x="9207500" y="4022598"/>
                    <a:pt x="9244012" y="4028090"/>
                  </a:cubicBezTo>
                  <a:cubicBezTo>
                    <a:pt x="9713912" y="4108651"/>
                    <a:pt x="10182225" y="4189211"/>
                    <a:pt x="10652125" y="4269771"/>
                  </a:cubicBezTo>
                  <a:cubicBezTo>
                    <a:pt x="11085512" y="4343008"/>
                    <a:pt x="11520488" y="4418076"/>
                    <a:pt x="11953875" y="4493143"/>
                  </a:cubicBezTo>
                  <a:cubicBezTo>
                    <a:pt x="12033250" y="4505960"/>
                    <a:pt x="12112625" y="4518776"/>
                    <a:pt x="12192000" y="4531593"/>
                  </a:cubicBezTo>
                  <a:cubicBezTo>
                    <a:pt x="12192000" y="4540747"/>
                    <a:pt x="12192000" y="4551733"/>
                    <a:pt x="12192000" y="4560887"/>
                  </a:cubicBezTo>
                  <a:cubicBezTo>
                    <a:pt x="11853862" y="4500467"/>
                    <a:pt x="11515725" y="4440047"/>
                    <a:pt x="11177588" y="4379626"/>
                  </a:cubicBezTo>
                  <a:cubicBezTo>
                    <a:pt x="10853738" y="4322868"/>
                    <a:pt x="10531475" y="4266110"/>
                    <a:pt x="10209212" y="4209351"/>
                  </a:cubicBezTo>
                  <a:cubicBezTo>
                    <a:pt x="9885362" y="4150762"/>
                    <a:pt x="9563100" y="4094003"/>
                    <a:pt x="9240838" y="4035414"/>
                  </a:cubicBezTo>
                  <a:cubicBezTo>
                    <a:pt x="9205912" y="4029921"/>
                    <a:pt x="9169400" y="4022598"/>
                    <a:pt x="9134475" y="4011612"/>
                  </a:cubicBezTo>
                  <a:close/>
                  <a:moveTo>
                    <a:pt x="9567862" y="3973512"/>
                  </a:moveTo>
                  <a:cubicBezTo>
                    <a:pt x="9617075" y="3980839"/>
                    <a:pt x="9666287" y="3986334"/>
                    <a:pt x="9715500" y="3991829"/>
                  </a:cubicBezTo>
                  <a:cubicBezTo>
                    <a:pt x="9985375" y="4028464"/>
                    <a:pt x="10255250" y="4065099"/>
                    <a:pt x="10525125" y="4101733"/>
                  </a:cubicBezTo>
                  <a:cubicBezTo>
                    <a:pt x="10826750" y="4142032"/>
                    <a:pt x="11128375" y="4182330"/>
                    <a:pt x="11430000" y="4222628"/>
                  </a:cubicBezTo>
                  <a:cubicBezTo>
                    <a:pt x="11676062" y="4255599"/>
                    <a:pt x="11922125" y="4288570"/>
                    <a:pt x="12166600" y="4321542"/>
                  </a:cubicBezTo>
                  <a:cubicBezTo>
                    <a:pt x="12176125" y="4321542"/>
                    <a:pt x="12184062" y="4325205"/>
                    <a:pt x="12192000" y="4327037"/>
                  </a:cubicBezTo>
                  <a:cubicBezTo>
                    <a:pt x="12192000" y="4343522"/>
                    <a:pt x="12192000" y="4361840"/>
                    <a:pt x="12192000" y="4378325"/>
                  </a:cubicBezTo>
                  <a:cubicBezTo>
                    <a:pt x="12004675" y="4350849"/>
                    <a:pt x="11818938" y="4321542"/>
                    <a:pt x="11631612" y="4294066"/>
                  </a:cubicBezTo>
                  <a:cubicBezTo>
                    <a:pt x="11398250" y="4259263"/>
                    <a:pt x="11164887" y="4222628"/>
                    <a:pt x="10931525" y="4187825"/>
                  </a:cubicBezTo>
                  <a:cubicBezTo>
                    <a:pt x="10682287" y="4149359"/>
                    <a:pt x="10434637" y="4112724"/>
                    <a:pt x="10185400" y="4074257"/>
                  </a:cubicBezTo>
                  <a:cubicBezTo>
                    <a:pt x="9983787" y="4044950"/>
                    <a:pt x="9780587" y="4013810"/>
                    <a:pt x="9578975" y="3982671"/>
                  </a:cubicBezTo>
                  <a:cubicBezTo>
                    <a:pt x="9574212" y="3982671"/>
                    <a:pt x="9571037" y="3980839"/>
                    <a:pt x="9567862" y="3973512"/>
                  </a:cubicBezTo>
                  <a:close/>
                  <a:moveTo>
                    <a:pt x="2971818" y="3924547"/>
                  </a:moveTo>
                  <a:cubicBezTo>
                    <a:pt x="2979755" y="3922712"/>
                    <a:pt x="2986104" y="3924547"/>
                    <a:pt x="2994044" y="3928216"/>
                  </a:cubicBezTo>
                  <a:cubicBezTo>
                    <a:pt x="1995501" y="4074995"/>
                    <a:pt x="998553" y="4223609"/>
                    <a:pt x="17" y="4370387"/>
                  </a:cubicBezTo>
                  <a:cubicBezTo>
                    <a:pt x="17" y="4357544"/>
                    <a:pt x="17" y="4346536"/>
                    <a:pt x="17" y="4333693"/>
                  </a:cubicBezTo>
                  <a:cubicBezTo>
                    <a:pt x="211154" y="4304337"/>
                    <a:pt x="422292" y="4274981"/>
                    <a:pt x="633428" y="4245625"/>
                  </a:cubicBezTo>
                  <a:cubicBezTo>
                    <a:pt x="857266" y="4214435"/>
                    <a:pt x="1079516" y="4183244"/>
                    <a:pt x="1303353" y="4153889"/>
                  </a:cubicBezTo>
                  <a:cubicBezTo>
                    <a:pt x="1525602" y="4122698"/>
                    <a:pt x="1746265" y="4093342"/>
                    <a:pt x="1968514" y="4062152"/>
                  </a:cubicBezTo>
                  <a:cubicBezTo>
                    <a:pt x="2208231" y="4029127"/>
                    <a:pt x="2449531" y="3996101"/>
                    <a:pt x="2689244" y="3963076"/>
                  </a:cubicBezTo>
                  <a:cubicBezTo>
                    <a:pt x="2784493" y="3950233"/>
                    <a:pt x="2878155" y="3937390"/>
                    <a:pt x="2971818" y="3924547"/>
                  </a:cubicBezTo>
                  <a:close/>
                  <a:moveTo>
                    <a:pt x="10015537" y="3916362"/>
                  </a:moveTo>
                  <a:cubicBezTo>
                    <a:pt x="10048875" y="3918196"/>
                    <a:pt x="10082212" y="3921865"/>
                    <a:pt x="10115550" y="3925533"/>
                  </a:cubicBezTo>
                  <a:cubicBezTo>
                    <a:pt x="10367962" y="3951212"/>
                    <a:pt x="10618787" y="3976891"/>
                    <a:pt x="10871200" y="4002570"/>
                  </a:cubicBezTo>
                  <a:cubicBezTo>
                    <a:pt x="11122025" y="4028249"/>
                    <a:pt x="11374437" y="4053928"/>
                    <a:pt x="11626850" y="4077773"/>
                  </a:cubicBezTo>
                  <a:cubicBezTo>
                    <a:pt x="11814175" y="4097949"/>
                    <a:pt x="12003088" y="4116291"/>
                    <a:pt x="12192000" y="4136467"/>
                  </a:cubicBezTo>
                  <a:cubicBezTo>
                    <a:pt x="12192000" y="4152975"/>
                    <a:pt x="12192000" y="4171317"/>
                    <a:pt x="12192000" y="4187825"/>
                  </a:cubicBezTo>
                  <a:cubicBezTo>
                    <a:pt x="12096750" y="4176820"/>
                    <a:pt x="11999912" y="4165815"/>
                    <a:pt x="11904662" y="4154809"/>
                  </a:cubicBezTo>
                  <a:cubicBezTo>
                    <a:pt x="11696700" y="4129130"/>
                    <a:pt x="11488737" y="4103451"/>
                    <a:pt x="11280775" y="4077773"/>
                  </a:cubicBezTo>
                  <a:cubicBezTo>
                    <a:pt x="11053762" y="4050259"/>
                    <a:pt x="10826750" y="4020912"/>
                    <a:pt x="10599737" y="3993399"/>
                  </a:cubicBezTo>
                  <a:cubicBezTo>
                    <a:pt x="10429875" y="3973223"/>
                    <a:pt x="10260012" y="3951212"/>
                    <a:pt x="10091737" y="3931036"/>
                  </a:cubicBezTo>
                  <a:cubicBezTo>
                    <a:pt x="10066337" y="3927367"/>
                    <a:pt x="10040937" y="3923699"/>
                    <a:pt x="10015537" y="3916362"/>
                  </a:cubicBezTo>
                  <a:close/>
                  <a:moveTo>
                    <a:pt x="3663970" y="3757863"/>
                  </a:moveTo>
                  <a:cubicBezTo>
                    <a:pt x="3538559" y="3774407"/>
                    <a:pt x="3413147" y="3789112"/>
                    <a:pt x="3286145" y="3805655"/>
                  </a:cubicBezTo>
                  <a:cubicBezTo>
                    <a:pt x="3055959" y="3833228"/>
                    <a:pt x="2824185" y="3862638"/>
                    <a:pt x="2592410" y="3890211"/>
                  </a:cubicBezTo>
                  <a:cubicBezTo>
                    <a:pt x="2382859" y="3915945"/>
                    <a:pt x="2174898" y="3941679"/>
                    <a:pt x="1965344" y="3967413"/>
                  </a:cubicBezTo>
                  <a:cubicBezTo>
                    <a:pt x="1735156" y="3994986"/>
                    <a:pt x="1504969" y="4024396"/>
                    <a:pt x="1274782" y="4051969"/>
                  </a:cubicBezTo>
                  <a:cubicBezTo>
                    <a:pt x="1065232" y="4077703"/>
                    <a:pt x="855682" y="4103437"/>
                    <a:pt x="646132" y="4129171"/>
                  </a:cubicBezTo>
                  <a:cubicBezTo>
                    <a:pt x="430233" y="4156744"/>
                    <a:pt x="215921" y="4182478"/>
                    <a:pt x="21" y="4210050"/>
                  </a:cubicBezTo>
                  <a:cubicBezTo>
                    <a:pt x="21" y="4187992"/>
                    <a:pt x="21" y="4165934"/>
                    <a:pt x="21" y="4143876"/>
                  </a:cubicBezTo>
                  <a:cubicBezTo>
                    <a:pt x="155596" y="4127333"/>
                    <a:pt x="311171" y="4108951"/>
                    <a:pt x="466745" y="4092408"/>
                  </a:cubicBezTo>
                  <a:cubicBezTo>
                    <a:pt x="687408" y="4068512"/>
                    <a:pt x="908070" y="4046454"/>
                    <a:pt x="1127144" y="4022558"/>
                  </a:cubicBezTo>
                  <a:cubicBezTo>
                    <a:pt x="1322406" y="4000500"/>
                    <a:pt x="1517669" y="3980280"/>
                    <a:pt x="1711344" y="3960061"/>
                  </a:cubicBezTo>
                  <a:cubicBezTo>
                    <a:pt x="1930418" y="3936165"/>
                    <a:pt x="2149498" y="3914107"/>
                    <a:pt x="2368571" y="3890211"/>
                  </a:cubicBezTo>
                  <a:cubicBezTo>
                    <a:pt x="2562246" y="3869991"/>
                    <a:pt x="2755921" y="3847933"/>
                    <a:pt x="2949598" y="3827713"/>
                  </a:cubicBezTo>
                  <a:cubicBezTo>
                    <a:pt x="3149623" y="3807494"/>
                    <a:pt x="3348059" y="3785436"/>
                    <a:pt x="3548083" y="3763378"/>
                  </a:cubicBezTo>
                  <a:cubicBezTo>
                    <a:pt x="3586182" y="3759701"/>
                    <a:pt x="3624281" y="3756025"/>
                    <a:pt x="3663970" y="3757863"/>
                  </a:cubicBezTo>
                  <a:close/>
                  <a:moveTo>
                    <a:pt x="3176611" y="3719512"/>
                  </a:moveTo>
                  <a:cubicBezTo>
                    <a:pt x="3195661" y="3719512"/>
                    <a:pt x="3213123" y="3719512"/>
                    <a:pt x="3230587" y="3721345"/>
                  </a:cubicBezTo>
                  <a:cubicBezTo>
                    <a:pt x="3125812" y="3732339"/>
                    <a:pt x="3019448" y="3743334"/>
                    <a:pt x="2914672" y="3754328"/>
                  </a:cubicBezTo>
                  <a:cubicBezTo>
                    <a:pt x="2676549" y="3778150"/>
                    <a:pt x="2438424" y="3801971"/>
                    <a:pt x="2200301" y="3823961"/>
                  </a:cubicBezTo>
                  <a:cubicBezTo>
                    <a:pt x="1990745" y="3845950"/>
                    <a:pt x="1782782" y="3866106"/>
                    <a:pt x="1574820" y="3886263"/>
                  </a:cubicBezTo>
                  <a:cubicBezTo>
                    <a:pt x="1339871" y="3910085"/>
                    <a:pt x="1104921" y="3933906"/>
                    <a:pt x="869971" y="3955895"/>
                  </a:cubicBezTo>
                  <a:cubicBezTo>
                    <a:pt x="660422" y="3977885"/>
                    <a:pt x="452459" y="3998041"/>
                    <a:pt x="242909" y="4018198"/>
                  </a:cubicBezTo>
                  <a:cubicBezTo>
                    <a:pt x="161947" y="4025528"/>
                    <a:pt x="80985" y="4032857"/>
                    <a:pt x="22" y="4040187"/>
                  </a:cubicBezTo>
                  <a:cubicBezTo>
                    <a:pt x="22" y="4005371"/>
                    <a:pt x="22" y="3972387"/>
                    <a:pt x="22" y="3937571"/>
                  </a:cubicBezTo>
                  <a:cubicBezTo>
                    <a:pt x="161947" y="3926577"/>
                    <a:pt x="325460" y="3917414"/>
                    <a:pt x="487384" y="3906420"/>
                  </a:cubicBezTo>
                  <a:cubicBezTo>
                    <a:pt x="685821" y="3891760"/>
                    <a:pt x="884259" y="3878933"/>
                    <a:pt x="1082696" y="3864274"/>
                  </a:cubicBezTo>
                  <a:cubicBezTo>
                    <a:pt x="1352570" y="3845950"/>
                    <a:pt x="1622445" y="3827625"/>
                    <a:pt x="1890733" y="3809301"/>
                  </a:cubicBezTo>
                  <a:cubicBezTo>
                    <a:pt x="2117751" y="3792809"/>
                    <a:pt x="2344762" y="3778150"/>
                    <a:pt x="2571773" y="3761658"/>
                  </a:cubicBezTo>
                  <a:cubicBezTo>
                    <a:pt x="2773386" y="3748831"/>
                    <a:pt x="2975000" y="3734172"/>
                    <a:pt x="3176611" y="3719512"/>
                  </a:cubicBezTo>
                  <a:close/>
                  <a:moveTo>
                    <a:pt x="8667750" y="3686175"/>
                  </a:moveTo>
                  <a:cubicBezTo>
                    <a:pt x="8723312" y="3689846"/>
                    <a:pt x="8777288" y="3693516"/>
                    <a:pt x="8832850" y="3697187"/>
                  </a:cubicBezTo>
                  <a:cubicBezTo>
                    <a:pt x="9043988" y="3713704"/>
                    <a:pt x="9255125" y="3730221"/>
                    <a:pt x="9466262" y="3746739"/>
                  </a:cubicBezTo>
                  <a:cubicBezTo>
                    <a:pt x="9710738" y="3765091"/>
                    <a:pt x="9955212" y="3785279"/>
                    <a:pt x="10199688" y="3803632"/>
                  </a:cubicBezTo>
                  <a:cubicBezTo>
                    <a:pt x="10406062" y="3818314"/>
                    <a:pt x="10612438" y="3834831"/>
                    <a:pt x="10817225" y="3849513"/>
                  </a:cubicBezTo>
                  <a:cubicBezTo>
                    <a:pt x="11060112" y="3867866"/>
                    <a:pt x="11303000" y="3888054"/>
                    <a:pt x="11545888" y="3904571"/>
                  </a:cubicBezTo>
                  <a:cubicBezTo>
                    <a:pt x="11761788" y="3921088"/>
                    <a:pt x="11976100" y="3937606"/>
                    <a:pt x="12192000" y="3952288"/>
                  </a:cubicBezTo>
                  <a:cubicBezTo>
                    <a:pt x="12192000" y="3968805"/>
                    <a:pt x="12192000" y="3987158"/>
                    <a:pt x="12192000" y="4003675"/>
                  </a:cubicBezTo>
                  <a:cubicBezTo>
                    <a:pt x="12011025" y="3987158"/>
                    <a:pt x="11828462" y="3972476"/>
                    <a:pt x="11647488" y="3955958"/>
                  </a:cubicBezTo>
                  <a:cubicBezTo>
                    <a:pt x="11439525" y="3937606"/>
                    <a:pt x="11231562" y="3919253"/>
                    <a:pt x="11025188" y="3900901"/>
                  </a:cubicBezTo>
                  <a:cubicBezTo>
                    <a:pt x="10785475" y="3878877"/>
                    <a:pt x="10545762" y="3858690"/>
                    <a:pt x="10306050" y="3836666"/>
                  </a:cubicBezTo>
                  <a:cubicBezTo>
                    <a:pt x="10101262" y="3818314"/>
                    <a:pt x="9894888" y="3801797"/>
                    <a:pt x="9688512" y="3783444"/>
                  </a:cubicBezTo>
                  <a:cubicBezTo>
                    <a:pt x="9451975" y="3761421"/>
                    <a:pt x="9213850" y="3741233"/>
                    <a:pt x="8977312" y="3719210"/>
                  </a:cubicBezTo>
                  <a:cubicBezTo>
                    <a:pt x="8874125" y="3710034"/>
                    <a:pt x="8770938" y="3702692"/>
                    <a:pt x="8667750" y="3686175"/>
                  </a:cubicBezTo>
                  <a:close/>
                  <a:moveTo>
                    <a:pt x="3052783" y="3648315"/>
                  </a:moveTo>
                  <a:cubicBezTo>
                    <a:pt x="2978170" y="3653798"/>
                    <a:pt x="2903560" y="3659281"/>
                    <a:pt x="2827360" y="3664763"/>
                  </a:cubicBezTo>
                  <a:cubicBezTo>
                    <a:pt x="2408259" y="3694006"/>
                    <a:pt x="1989155" y="3723248"/>
                    <a:pt x="1570055" y="3752490"/>
                  </a:cubicBezTo>
                  <a:cubicBezTo>
                    <a:pt x="1235093" y="3776249"/>
                    <a:pt x="901719" y="3798180"/>
                    <a:pt x="566757" y="3820112"/>
                  </a:cubicBezTo>
                  <a:cubicBezTo>
                    <a:pt x="387370" y="3832905"/>
                    <a:pt x="207982" y="3845699"/>
                    <a:pt x="28595" y="3858492"/>
                  </a:cubicBezTo>
                  <a:cubicBezTo>
                    <a:pt x="19070" y="3858492"/>
                    <a:pt x="9545" y="3862148"/>
                    <a:pt x="20" y="3863975"/>
                  </a:cubicBezTo>
                  <a:cubicBezTo>
                    <a:pt x="20" y="3840216"/>
                    <a:pt x="20" y="3814629"/>
                    <a:pt x="20" y="3790870"/>
                  </a:cubicBezTo>
                  <a:cubicBezTo>
                    <a:pt x="327045" y="3774421"/>
                    <a:pt x="655657" y="3757973"/>
                    <a:pt x="982681" y="3743352"/>
                  </a:cubicBezTo>
                  <a:cubicBezTo>
                    <a:pt x="1250968" y="3728730"/>
                    <a:pt x="1517668" y="3715937"/>
                    <a:pt x="1784368" y="3703144"/>
                  </a:cubicBezTo>
                  <a:cubicBezTo>
                    <a:pt x="2117748" y="3686695"/>
                    <a:pt x="2451121" y="3670246"/>
                    <a:pt x="2784498" y="3653798"/>
                  </a:cubicBezTo>
                  <a:cubicBezTo>
                    <a:pt x="2873397" y="3650142"/>
                    <a:pt x="2963884" y="3646487"/>
                    <a:pt x="3052783" y="3648315"/>
                  </a:cubicBezTo>
                  <a:close/>
                  <a:moveTo>
                    <a:pt x="8834437" y="3613150"/>
                  </a:moveTo>
                  <a:cubicBezTo>
                    <a:pt x="8948737" y="3616820"/>
                    <a:pt x="9064625" y="3620490"/>
                    <a:pt x="9178925" y="3625996"/>
                  </a:cubicBezTo>
                  <a:cubicBezTo>
                    <a:pt x="9488487" y="3637006"/>
                    <a:pt x="9796462" y="3648017"/>
                    <a:pt x="10104437" y="3659027"/>
                  </a:cubicBezTo>
                  <a:cubicBezTo>
                    <a:pt x="10544175" y="3675543"/>
                    <a:pt x="10985500" y="3692059"/>
                    <a:pt x="11425238" y="3708575"/>
                  </a:cubicBezTo>
                  <a:cubicBezTo>
                    <a:pt x="11672888" y="3717750"/>
                    <a:pt x="11922125" y="3725091"/>
                    <a:pt x="12169775" y="3734266"/>
                  </a:cubicBezTo>
                  <a:cubicBezTo>
                    <a:pt x="12177712" y="3734266"/>
                    <a:pt x="12184062" y="3732431"/>
                    <a:pt x="12192000" y="3732431"/>
                  </a:cubicBezTo>
                  <a:cubicBezTo>
                    <a:pt x="12192000" y="3759957"/>
                    <a:pt x="12192000" y="3785649"/>
                    <a:pt x="12192000" y="3813175"/>
                  </a:cubicBezTo>
                  <a:cubicBezTo>
                    <a:pt x="12038012" y="3804000"/>
                    <a:pt x="11884025" y="3796659"/>
                    <a:pt x="11730038" y="3787484"/>
                  </a:cubicBezTo>
                  <a:cubicBezTo>
                    <a:pt x="11496675" y="3774638"/>
                    <a:pt x="11264900" y="3759957"/>
                    <a:pt x="11031537" y="3747112"/>
                  </a:cubicBezTo>
                  <a:cubicBezTo>
                    <a:pt x="10709275" y="3728761"/>
                    <a:pt x="10388600" y="3708575"/>
                    <a:pt x="10066337" y="3690224"/>
                  </a:cubicBezTo>
                  <a:cubicBezTo>
                    <a:pt x="9837737" y="3677378"/>
                    <a:pt x="9610725" y="3664533"/>
                    <a:pt x="9383712" y="3651687"/>
                  </a:cubicBezTo>
                  <a:cubicBezTo>
                    <a:pt x="9201150" y="3640677"/>
                    <a:pt x="9017000" y="3629666"/>
                    <a:pt x="8834437" y="3613150"/>
                  </a:cubicBezTo>
                  <a:close/>
                  <a:moveTo>
                    <a:pt x="10455275" y="3567389"/>
                  </a:moveTo>
                  <a:cubicBezTo>
                    <a:pt x="10587038" y="3567389"/>
                    <a:pt x="10718800" y="3565525"/>
                    <a:pt x="10850562" y="3567389"/>
                  </a:cubicBezTo>
                  <a:cubicBezTo>
                    <a:pt x="11290300" y="3574843"/>
                    <a:pt x="11730038" y="3582298"/>
                    <a:pt x="12169775" y="3589752"/>
                  </a:cubicBezTo>
                  <a:cubicBezTo>
                    <a:pt x="12177712" y="3589752"/>
                    <a:pt x="12184062" y="3587888"/>
                    <a:pt x="12192000" y="3586025"/>
                  </a:cubicBezTo>
                  <a:cubicBezTo>
                    <a:pt x="12192000" y="3593479"/>
                    <a:pt x="12192000" y="3600934"/>
                    <a:pt x="12192000" y="3608388"/>
                  </a:cubicBezTo>
                  <a:cubicBezTo>
                    <a:pt x="11612562" y="3595343"/>
                    <a:pt x="11033125" y="3580434"/>
                    <a:pt x="10455275" y="3567389"/>
                  </a:cubicBezTo>
                  <a:close/>
                  <a:moveTo>
                    <a:pt x="10137775" y="3559175"/>
                  </a:moveTo>
                  <a:cubicBezTo>
                    <a:pt x="10225088" y="3559175"/>
                    <a:pt x="10310812" y="3559175"/>
                    <a:pt x="10398125" y="3559175"/>
                  </a:cubicBezTo>
                  <a:cubicBezTo>
                    <a:pt x="10398125" y="3560763"/>
                    <a:pt x="10396538" y="3560763"/>
                    <a:pt x="10396538" y="3562350"/>
                  </a:cubicBezTo>
                  <a:cubicBezTo>
                    <a:pt x="10310812" y="3562350"/>
                    <a:pt x="10225088" y="3562350"/>
                    <a:pt x="10137775" y="3562350"/>
                  </a:cubicBezTo>
                  <a:cubicBezTo>
                    <a:pt x="10137775" y="3560763"/>
                    <a:pt x="10137775" y="3560763"/>
                    <a:pt x="10137775" y="3559175"/>
                  </a:cubicBezTo>
                  <a:close/>
                  <a:moveTo>
                    <a:pt x="9813925" y="3551237"/>
                  </a:moveTo>
                  <a:cubicBezTo>
                    <a:pt x="9863138" y="3551237"/>
                    <a:pt x="9912350" y="3551237"/>
                    <a:pt x="9959975" y="3551237"/>
                  </a:cubicBezTo>
                  <a:cubicBezTo>
                    <a:pt x="9959975" y="3552825"/>
                    <a:pt x="9959975" y="3552825"/>
                    <a:pt x="9959975" y="3554412"/>
                  </a:cubicBezTo>
                  <a:cubicBezTo>
                    <a:pt x="9912350" y="3554412"/>
                    <a:pt x="9863138" y="3554412"/>
                    <a:pt x="9813925" y="3554412"/>
                  </a:cubicBezTo>
                  <a:cubicBezTo>
                    <a:pt x="9813925" y="3552825"/>
                    <a:pt x="9813925" y="3552825"/>
                    <a:pt x="9813925" y="3551237"/>
                  </a:cubicBezTo>
                  <a:close/>
                  <a:moveTo>
                    <a:pt x="3160731" y="3541712"/>
                  </a:moveTo>
                  <a:cubicBezTo>
                    <a:pt x="3216293" y="3541712"/>
                    <a:pt x="3270269" y="3541712"/>
                    <a:pt x="3324245" y="3545416"/>
                  </a:cubicBezTo>
                  <a:cubicBezTo>
                    <a:pt x="3095642" y="3550972"/>
                    <a:pt x="2865456" y="3558381"/>
                    <a:pt x="2636856" y="3563937"/>
                  </a:cubicBezTo>
                  <a:cubicBezTo>
                    <a:pt x="1976453" y="3580606"/>
                    <a:pt x="1316053" y="3597275"/>
                    <a:pt x="657242" y="3613943"/>
                  </a:cubicBezTo>
                  <a:cubicBezTo>
                    <a:pt x="438168" y="3619500"/>
                    <a:pt x="219093" y="3625056"/>
                    <a:pt x="18" y="3630612"/>
                  </a:cubicBezTo>
                  <a:cubicBezTo>
                    <a:pt x="18" y="3615795"/>
                    <a:pt x="18" y="3600979"/>
                    <a:pt x="18" y="3586162"/>
                  </a:cubicBezTo>
                  <a:cubicBezTo>
                    <a:pt x="328630" y="3582458"/>
                    <a:pt x="655654" y="3576902"/>
                    <a:pt x="984267" y="3573198"/>
                  </a:cubicBezTo>
                  <a:cubicBezTo>
                    <a:pt x="1709753" y="3562085"/>
                    <a:pt x="2435244" y="3552825"/>
                    <a:pt x="3160731" y="3541712"/>
                  </a:cubicBezTo>
                  <a:close/>
                  <a:moveTo>
                    <a:pt x="17" y="3409950"/>
                  </a:moveTo>
                  <a:cubicBezTo>
                    <a:pt x="93679" y="3409950"/>
                    <a:pt x="188929" y="3409950"/>
                    <a:pt x="282592" y="3411782"/>
                  </a:cubicBezTo>
                  <a:cubicBezTo>
                    <a:pt x="866791" y="3424604"/>
                    <a:pt x="1452578" y="3435594"/>
                    <a:pt x="2038365" y="3448416"/>
                  </a:cubicBezTo>
                  <a:cubicBezTo>
                    <a:pt x="2195533" y="3450248"/>
                    <a:pt x="2352694" y="3455743"/>
                    <a:pt x="2509855" y="3457575"/>
                  </a:cubicBezTo>
                  <a:cubicBezTo>
                    <a:pt x="2106632" y="3457575"/>
                    <a:pt x="1701816" y="3457575"/>
                    <a:pt x="1298591" y="3457575"/>
                  </a:cubicBezTo>
                  <a:cubicBezTo>
                    <a:pt x="879491" y="3457575"/>
                    <a:pt x="460392" y="3457575"/>
                    <a:pt x="41292" y="3457575"/>
                  </a:cubicBezTo>
                  <a:cubicBezTo>
                    <a:pt x="27004" y="3457575"/>
                    <a:pt x="14304" y="3455743"/>
                    <a:pt x="17" y="3453911"/>
                  </a:cubicBezTo>
                  <a:cubicBezTo>
                    <a:pt x="17" y="3439258"/>
                    <a:pt x="17" y="3424604"/>
                    <a:pt x="17" y="3409950"/>
                  </a:cubicBezTo>
                  <a:close/>
                  <a:moveTo>
                    <a:pt x="12192000" y="3365502"/>
                  </a:moveTo>
                  <a:cubicBezTo>
                    <a:pt x="12192000" y="3395047"/>
                    <a:pt x="12192000" y="3424595"/>
                    <a:pt x="12192000" y="3454141"/>
                  </a:cubicBezTo>
                  <a:cubicBezTo>
                    <a:pt x="12171362" y="3454141"/>
                    <a:pt x="12149138" y="3455988"/>
                    <a:pt x="12128500" y="3454141"/>
                  </a:cubicBezTo>
                  <a:cubicBezTo>
                    <a:pt x="11337925" y="3450448"/>
                    <a:pt x="10548937" y="3446754"/>
                    <a:pt x="9758362" y="3443061"/>
                  </a:cubicBezTo>
                  <a:cubicBezTo>
                    <a:pt x="9736137" y="3443061"/>
                    <a:pt x="9713912" y="3443061"/>
                    <a:pt x="9691687" y="3435674"/>
                  </a:cubicBezTo>
                  <a:cubicBezTo>
                    <a:pt x="9790112" y="3431981"/>
                    <a:pt x="9888537" y="3430134"/>
                    <a:pt x="9986962" y="3426442"/>
                  </a:cubicBezTo>
                  <a:cubicBezTo>
                    <a:pt x="10498137" y="3413514"/>
                    <a:pt x="11009312" y="3400588"/>
                    <a:pt x="11520487" y="3387662"/>
                  </a:cubicBezTo>
                  <a:cubicBezTo>
                    <a:pt x="11733212" y="3382121"/>
                    <a:pt x="11947525" y="3374734"/>
                    <a:pt x="12160250" y="3369195"/>
                  </a:cubicBezTo>
                  <a:cubicBezTo>
                    <a:pt x="12171362" y="3369195"/>
                    <a:pt x="12180888" y="3367349"/>
                    <a:pt x="12192000" y="3365502"/>
                  </a:cubicBezTo>
                  <a:close/>
                  <a:moveTo>
                    <a:pt x="13" y="3241675"/>
                  </a:moveTo>
                  <a:cubicBezTo>
                    <a:pt x="558813" y="3267437"/>
                    <a:pt x="1116024" y="3293197"/>
                    <a:pt x="1674824" y="3318958"/>
                  </a:cubicBezTo>
                  <a:cubicBezTo>
                    <a:pt x="1674824" y="3320799"/>
                    <a:pt x="1674824" y="3320799"/>
                    <a:pt x="1674824" y="3322639"/>
                  </a:cubicBezTo>
                  <a:cubicBezTo>
                    <a:pt x="1116024" y="3311598"/>
                    <a:pt x="558813" y="3298717"/>
                    <a:pt x="13" y="3285838"/>
                  </a:cubicBezTo>
                  <a:cubicBezTo>
                    <a:pt x="13" y="3271117"/>
                    <a:pt x="13" y="3256396"/>
                    <a:pt x="13" y="3241675"/>
                  </a:cubicBezTo>
                  <a:close/>
                  <a:moveTo>
                    <a:pt x="12192000" y="3211515"/>
                  </a:moveTo>
                  <a:cubicBezTo>
                    <a:pt x="12192000" y="3228076"/>
                    <a:pt x="12192000" y="3246476"/>
                    <a:pt x="12192000" y="3263037"/>
                  </a:cubicBezTo>
                  <a:cubicBezTo>
                    <a:pt x="12079288" y="3266714"/>
                    <a:pt x="11968162" y="3272236"/>
                    <a:pt x="11855450" y="3275916"/>
                  </a:cubicBezTo>
                  <a:cubicBezTo>
                    <a:pt x="11249025" y="3296156"/>
                    <a:pt x="10642600" y="3314557"/>
                    <a:pt x="10034587" y="3334797"/>
                  </a:cubicBezTo>
                  <a:cubicBezTo>
                    <a:pt x="9612312" y="3347678"/>
                    <a:pt x="9188450" y="3360557"/>
                    <a:pt x="8766175" y="3373438"/>
                  </a:cubicBezTo>
                  <a:cubicBezTo>
                    <a:pt x="8739187" y="3373438"/>
                    <a:pt x="8713787" y="3373438"/>
                    <a:pt x="8688387" y="3369758"/>
                  </a:cubicBezTo>
                  <a:cubicBezTo>
                    <a:pt x="8813800" y="3364239"/>
                    <a:pt x="8939212" y="3356877"/>
                    <a:pt x="9064625" y="3351358"/>
                  </a:cubicBezTo>
                  <a:cubicBezTo>
                    <a:pt x="9485312" y="3332957"/>
                    <a:pt x="9904412" y="3314557"/>
                    <a:pt x="10323512" y="3294316"/>
                  </a:cubicBezTo>
                  <a:cubicBezTo>
                    <a:pt x="10621962" y="3281438"/>
                    <a:pt x="10920412" y="3268556"/>
                    <a:pt x="11218862" y="3255675"/>
                  </a:cubicBezTo>
                  <a:cubicBezTo>
                    <a:pt x="11542712" y="3240957"/>
                    <a:pt x="11868150" y="3226236"/>
                    <a:pt x="12192000" y="3211515"/>
                  </a:cubicBezTo>
                  <a:close/>
                  <a:moveTo>
                    <a:pt x="8" y="3051177"/>
                  </a:moveTo>
                  <a:cubicBezTo>
                    <a:pt x="76208" y="3058435"/>
                    <a:pt x="153996" y="3065691"/>
                    <a:pt x="230196" y="3072949"/>
                  </a:cubicBezTo>
                  <a:cubicBezTo>
                    <a:pt x="479433" y="3092904"/>
                    <a:pt x="728670" y="3112862"/>
                    <a:pt x="976321" y="3140075"/>
                  </a:cubicBezTo>
                  <a:cubicBezTo>
                    <a:pt x="650883" y="3120118"/>
                    <a:pt x="325446" y="3100164"/>
                    <a:pt x="8" y="3080204"/>
                  </a:cubicBezTo>
                  <a:cubicBezTo>
                    <a:pt x="8" y="3071135"/>
                    <a:pt x="8" y="3060249"/>
                    <a:pt x="8" y="3051177"/>
                  </a:cubicBezTo>
                  <a:close/>
                  <a:moveTo>
                    <a:pt x="12192000" y="3036892"/>
                  </a:moveTo>
                  <a:cubicBezTo>
                    <a:pt x="12192000" y="3051516"/>
                    <a:pt x="12192000" y="3066141"/>
                    <a:pt x="12192000" y="3080763"/>
                  </a:cubicBezTo>
                  <a:cubicBezTo>
                    <a:pt x="11912600" y="3097215"/>
                    <a:pt x="11634787" y="3113668"/>
                    <a:pt x="11355387" y="3128292"/>
                  </a:cubicBezTo>
                  <a:cubicBezTo>
                    <a:pt x="11125200" y="3142916"/>
                    <a:pt x="10896600" y="3155712"/>
                    <a:pt x="10668000" y="3168509"/>
                  </a:cubicBezTo>
                  <a:cubicBezTo>
                    <a:pt x="10385425" y="3184961"/>
                    <a:pt x="10102850" y="3201411"/>
                    <a:pt x="9820275" y="3217866"/>
                  </a:cubicBezTo>
                  <a:cubicBezTo>
                    <a:pt x="9793287" y="3217866"/>
                    <a:pt x="9764712" y="3217866"/>
                    <a:pt x="9736137" y="3216035"/>
                  </a:cubicBezTo>
                  <a:cubicBezTo>
                    <a:pt x="9845675" y="3206898"/>
                    <a:pt x="9956800" y="3199586"/>
                    <a:pt x="10066337" y="3190443"/>
                  </a:cubicBezTo>
                  <a:cubicBezTo>
                    <a:pt x="10325100" y="3172163"/>
                    <a:pt x="10582275" y="3153884"/>
                    <a:pt x="10839450" y="3133776"/>
                  </a:cubicBezTo>
                  <a:cubicBezTo>
                    <a:pt x="11056937" y="3119152"/>
                    <a:pt x="11274425" y="3102699"/>
                    <a:pt x="11491912" y="3088077"/>
                  </a:cubicBezTo>
                  <a:cubicBezTo>
                    <a:pt x="11725275" y="3071625"/>
                    <a:pt x="11958638" y="3053344"/>
                    <a:pt x="12192000" y="3036892"/>
                  </a:cubicBezTo>
                  <a:close/>
                  <a:moveTo>
                    <a:pt x="21" y="2882908"/>
                  </a:moveTo>
                  <a:cubicBezTo>
                    <a:pt x="138134" y="2895730"/>
                    <a:pt x="276246" y="2908552"/>
                    <a:pt x="414359" y="2923207"/>
                  </a:cubicBezTo>
                  <a:cubicBezTo>
                    <a:pt x="598508" y="2941525"/>
                    <a:pt x="782658" y="2959843"/>
                    <a:pt x="966808" y="2978159"/>
                  </a:cubicBezTo>
                  <a:cubicBezTo>
                    <a:pt x="1179532" y="3000138"/>
                    <a:pt x="1390669" y="3020289"/>
                    <a:pt x="1601807" y="3042268"/>
                  </a:cubicBezTo>
                  <a:cubicBezTo>
                    <a:pt x="1809769" y="3062414"/>
                    <a:pt x="2017731" y="3082565"/>
                    <a:pt x="2225699" y="3102716"/>
                  </a:cubicBezTo>
                  <a:cubicBezTo>
                    <a:pt x="2459060" y="3126527"/>
                    <a:pt x="2692422" y="3150339"/>
                    <a:pt x="2927375" y="3174151"/>
                  </a:cubicBezTo>
                  <a:cubicBezTo>
                    <a:pt x="3132159" y="3194299"/>
                    <a:pt x="3336948" y="3214448"/>
                    <a:pt x="3543323" y="3234596"/>
                  </a:cubicBezTo>
                  <a:cubicBezTo>
                    <a:pt x="3624283" y="3241923"/>
                    <a:pt x="3706833" y="3251082"/>
                    <a:pt x="3789381" y="3263904"/>
                  </a:cubicBezTo>
                  <a:cubicBezTo>
                    <a:pt x="3738583" y="3260241"/>
                    <a:pt x="3686196" y="3258408"/>
                    <a:pt x="3635395" y="3252914"/>
                  </a:cubicBezTo>
                  <a:cubicBezTo>
                    <a:pt x="3411562" y="3234596"/>
                    <a:pt x="3189311" y="3216278"/>
                    <a:pt x="2965474" y="3197962"/>
                  </a:cubicBezTo>
                  <a:cubicBezTo>
                    <a:pt x="2711473" y="3175983"/>
                    <a:pt x="2459060" y="3155835"/>
                    <a:pt x="2205061" y="3133854"/>
                  </a:cubicBezTo>
                  <a:cubicBezTo>
                    <a:pt x="1985982" y="3117368"/>
                    <a:pt x="1766906" y="3099050"/>
                    <a:pt x="1547832" y="3080734"/>
                  </a:cubicBezTo>
                  <a:cubicBezTo>
                    <a:pt x="1293832" y="3058753"/>
                    <a:pt x="1041420" y="3038605"/>
                    <a:pt x="787420" y="3016626"/>
                  </a:cubicBezTo>
                  <a:cubicBezTo>
                    <a:pt x="568346" y="2998308"/>
                    <a:pt x="349271" y="2981822"/>
                    <a:pt x="130196" y="2963504"/>
                  </a:cubicBezTo>
                  <a:cubicBezTo>
                    <a:pt x="85746" y="2959843"/>
                    <a:pt x="42884" y="2958011"/>
                    <a:pt x="21" y="2956178"/>
                  </a:cubicBezTo>
                  <a:cubicBezTo>
                    <a:pt x="21" y="2932366"/>
                    <a:pt x="21" y="2906722"/>
                    <a:pt x="21" y="2882908"/>
                  </a:cubicBezTo>
                  <a:close/>
                  <a:moveTo>
                    <a:pt x="12192000" y="2844806"/>
                  </a:moveTo>
                  <a:cubicBezTo>
                    <a:pt x="12192000" y="2859522"/>
                    <a:pt x="12192000" y="2874238"/>
                    <a:pt x="12192000" y="2888952"/>
                  </a:cubicBezTo>
                  <a:cubicBezTo>
                    <a:pt x="11969750" y="2909188"/>
                    <a:pt x="11749087" y="2927581"/>
                    <a:pt x="11526837" y="2947817"/>
                  </a:cubicBezTo>
                  <a:cubicBezTo>
                    <a:pt x="11288712" y="2969891"/>
                    <a:pt x="11049000" y="2990124"/>
                    <a:pt x="10809287" y="3010360"/>
                  </a:cubicBezTo>
                  <a:cubicBezTo>
                    <a:pt x="10599737" y="3028753"/>
                    <a:pt x="10390187" y="3047149"/>
                    <a:pt x="10179050" y="3065542"/>
                  </a:cubicBezTo>
                  <a:cubicBezTo>
                    <a:pt x="10118725" y="3071059"/>
                    <a:pt x="10058400" y="3076581"/>
                    <a:pt x="9996487" y="3076581"/>
                  </a:cubicBezTo>
                  <a:cubicBezTo>
                    <a:pt x="10094912" y="3065542"/>
                    <a:pt x="10193337" y="3054503"/>
                    <a:pt x="10293350" y="3043467"/>
                  </a:cubicBezTo>
                  <a:cubicBezTo>
                    <a:pt x="10518775" y="3019556"/>
                    <a:pt x="10744200" y="2995643"/>
                    <a:pt x="10969625" y="2973570"/>
                  </a:cubicBezTo>
                  <a:cubicBezTo>
                    <a:pt x="11160125" y="2953334"/>
                    <a:pt x="11350625" y="2933101"/>
                    <a:pt x="11541125" y="2912866"/>
                  </a:cubicBezTo>
                  <a:cubicBezTo>
                    <a:pt x="11749087" y="2890792"/>
                    <a:pt x="11958638" y="2868719"/>
                    <a:pt x="12166600" y="2846646"/>
                  </a:cubicBezTo>
                  <a:cubicBezTo>
                    <a:pt x="12174538" y="2844806"/>
                    <a:pt x="12184062" y="2844806"/>
                    <a:pt x="12192000" y="2844806"/>
                  </a:cubicBezTo>
                  <a:close/>
                  <a:moveTo>
                    <a:pt x="20" y="2684468"/>
                  </a:moveTo>
                  <a:cubicBezTo>
                    <a:pt x="120670" y="2700970"/>
                    <a:pt x="241320" y="2715639"/>
                    <a:pt x="361970" y="2732139"/>
                  </a:cubicBezTo>
                  <a:cubicBezTo>
                    <a:pt x="571519" y="2759642"/>
                    <a:pt x="779482" y="2788975"/>
                    <a:pt x="989031" y="2816476"/>
                  </a:cubicBezTo>
                  <a:cubicBezTo>
                    <a:pt x="1214456" y="2847647"/>
                    <a:pt x="1441468" y="2876981"/>
                    <a:pt x="1666893" y="2908151"/>
                  </a:cubicBezTo>
                  <a:cubicBezTo>
                    <a:pt x="1893905" y="2939320"/>
                    <a:pt x="2122510" y="2968656"/>
                    <a:pt x="2349522" y="2999822"/>
                  </a:cubicBezTo>
                  <a:cubicBezTo>
                    <a:pt x="2517797" y="3023657"/>
                    <a:pt x="2686071" y="3045658"/>
                    <a:pt x="2852758" y="3074991"/>
                  </a:cubicBezTo>
                  <a:cubicBezTo>
                    <a:pt x="2794020" y="3067658"/>
                    <a:pt x="2733697" y="3062157"/>
                    <a:pt x="2673371" y="3054826"/>
                  </a:cubicBezTo>
                  <a:cubicBezTo>
                    <a:pt x="2463821" y="3032824"/>
                    <a:pt x="2252686" y="3008991"/>
                    <a:pt x="2043130" y="2985155"/>
                  </a:cubicBezTo>
                  <a:cubicBezTo>
                    <a:pt x="1812943" y="2959487"/>
                    <a:pt x="1584343" y="2933819"/>
                    <a:pt x="1354155" y="2906317"/>
                  </a:cubicBezTo>
                  <a:cubicBezTo>
                    <a:pt x="1147781" y="2884316"/>
                    <a:pt x="941406" y="2860481"/>
                    <a:pt x="735031" y="2838479"/>
                  </a:cubicBezTo>
                  <a:cubicBezTo>
                    <a:pt x="506432" y="2812810"/>
                    <a:pt x="276245" y="2787145"/>
                    <a:pt x="47645" y="2761474"/>
                  </a:cubicBezTo>
                  <a:cubicBezTo>
                    <a:pt x="31770" y="2759642"/>
                    <a:pt x="15895" y="2759642"/>
                    <a:pt x="20" y="2757809"/>
                  </a:cubicBezTo>
                  <a:cubicBezTo>
                    <a:pt x="20" y="2733974"/>
                    <a:pt x="20" y="2708306"/>
                    <a:pt x="20" y="2684468"/>
                  </a:cubicBezTo>
                  <a:close/>
                  <a:moveTo>
                    <a:pt x="12192000" y="2647951"/>
                  </a:moveTo>
                  <a:cubicBezTo>
                    <a:pt x="12192000" y="2655182"/>
                    <a:pt x="12192000" y="2662414"/>
                    <a:pt x="12192000" y="2669646"/>
                  </a:cubicBezTo>
                  <a:cubicBezTo>
                    <a:pt x="12079288" y="2682303"/>
                    <a:pt x="11964988" y="2696767"/>
                    <a:pt x="11852275" y="2709422"/>
                  </a:cubicBezTo>
                  <a:cubicBezTo>
                    <a:pt x="11837988" y="2711232"/>
                    <a:pt x="11823700" y="2713039"/>
                    <a:pt x="11807825" y="2707616"/>
                  </a:cubicBezTo>
                  <a:cubicBezTo>
                    <a:pt x="11936412" y="2687726"/>
                    <a:pt x="12063412" y="2667839"/>
                    <a:pt x="12192000" y="2647951"/>
                  </a:cubicBezTo>
                  <a:close/>
                  <a:moveTo>
                    <a:pt x="19" y="2493972"/>
                  </a:moveTo>
                  <a:cubicBezTo>
                    <a:pt x="233381" y="2532481"/>
                    <a:pt x="466744" y="2572821"/>
                    <a:pt x="700106" y="2611328"/>
                  </a:cubicBezTo>
                  <a:cubicBezTo>
                    <a:pt x="969981" y="2657170"/>
                    <a:pt x="1241443" y="2701180"/>
                    <a:pt x="1512905" y="2747022"/>
                  </a:cubicBezTo>
                  <a:cubicBezTo>
                    <a:pt x="1782780" y="2792867"/>
                    <a:pt x="2054242" y="2836877"/>
                    <a:pt x="2324121" y="2882719"/>
                  </a:cubicBezTo>
                  <a:cubicBezTo>
                    <a:pt x="2432071" y="2901056"/>
                    <a:pt x="2538432" y="2917560"/>
                    <a:pt x="2643208" y="2943233"/>
                  </a:cubicBezTo>
                  <a:cubicBezTo>
                    <a:pt x="2600345" y="2935897"/>
                    <a:pt x="2557482" y="2932230"/>
                    <a:pt x="2514619" y="2924896"/>
                  </a:cubicBezTo>
                  <a:cubicBezTo>
                    <a:pt x="2112985" y="2868050"/>
                    <a:pt x="1712929" y="2809369"/>
                    <a:pt x="1312880" y="2752525"/>
                  </a:cubicBezTo>
                  <a:cubicBezTo>
                    <a:pt x="944580" y="2699347"/>
                    <a:pt x="577868" y="2648002"/>
                    <a:pt x="211156" y="2594826"/>
                  </a:cubicBezTo>
                  <a:cubicBezTo>
                    <a:pt x="141306" y="2585657"/>
                    <a:pt x="69869" y="2576489"/>
                    <a:pt x="19" y="2567320"/>
                  </a:cubicBezTo>
                  <a:cubicBezTo>
                    <a:pt x="19" y="2543480"/>
                    <a:pt x="19" y="2517812"/>
                    <a:pt x="19" y="2493972"/>
                  </a:cubicBezTo>
                  <a:close/>
                  <a:moveTo>
                    <a:pt x="12192000" y="2457452"/>
                  </a:moveTo>
                  <a:cubicBezTo>
                    <a:pt x="12192000" y="2462933"/>
                    <a:pt x="12192000" y="2466587"/>
                    <a:pt x="12192000" y="2472068"/>
                  </a:cubicBezTo>
                  <a:cubicBezTo>
                    <a:pt x="12076112" y="2492166"/>
                    <a:pt x="11960225" y="2510437"/>
                    <a:pt x="11844337" y="2530536"/>
                  </a:cubicBezTo>
                  <a:cubicBezTo>
                    <a:pt x="11782425" y="2541499"/>
                    <a:pt x="11720512" y="2550635"/>
                    <a:pt x="11657012" y="2554288"/>
                  </a:cubicBezTo>
                  <a:cubicBezTo>
                    <a:pt x="11834812" y="2521400"/>
                    <a:pt x="12014200" y="2490340"/>
                    <a:pt x="12192000" y="2457452"/>
                  </a:cubicBezTo>
                  <a:close/>
                  <a:moveTo>
                    <a:pt x="11" y="2317750"/>
                  </a:moveTo>
                  <a:cubicBezTo>
                    <a:pt x="85736" y="2334205"/>
                    <a:pt x="171461" y="2348831"/>
                    <a:pt x="255599" y="2367112"/>
                  </a:cubicBezTo>
                  <a:cubicBezTo>
                    <a:pt x="554048" y="2425610"/>
                    <a:pt x="850910" y="2485935"/>
                    <a:pt x="1149361" y="2544432"/>
                  </a:cubicBezTo>
                  <a:cubicBezTo>
                    <a:pt x="1165236" y="2548088"/>
                    <a:pt x="1179523" y="2551744"/>
                    <a:pt x="1195398" y="2559054"/>
                  </a:cubicBezTo>
                  <a:cubicBezTo>
                    <a:pt x="1143010" y="2551744"/>
                    <a:pt x="1090623" y="2542602"/>
                    <a:pt x="1038235" y="2533462"/>
                  </a:cubicBezTo>
                  <a:cubicBezTo>
                    <a:pt x="731848" y="2480450"/>
                    <a:pt x="425461" y="2429265"/>
                    <a:pt x="119073" y="2376247"/>
                  </a:cubicBezTo>
                  <a:cubicBezTo>
                    <a:pt x="79386" y="2368940"/>
                    <a:pt x="39698" y="2361624"/>
                    <a:pt x="11" y="2354313"/>
                  </a:cubicBezTo>
                  <a:cubicBezTo>
                    <a:pt x="11" y="2341514"/>
                    <a:pt x="11" y="2330549"/>
                    <a:pt x="11" y="2317750"/>
                  </a:cubicBezTo>
                  <a:close/>
                  <a:moveTo>
                    <a:pt x="16" y="2119317"/>
                  </a:moveTo>
                  <a:cubicBezTo>
                    <a:pt x="73041" y="2135807"/>
                    <a:pt x="147653" y="2148635"/>
                    <a:pt x="220678" y="2166954"/>
                  </a:cubicBezTo>
                  <a:cubicBezTo>
                    <a:pt x="785828" y="2297038"/>
                    <a:pt x="1349389" y="2428964"/>
                    <a:pt x="1914539" y="2559051"/>
                  </a:cubicBezTo>
                  <a:cubicBezTo>
                    <a:pt x="1936763" y="2564548"/>
                    <a:pt x="1960576" y="2570041"/>
                    <a:pt x="1984388" y="2582868"/>
                  </a:cubicBezTo>
                  <a:cubicBezTo>
                    <a:pt x="1927239" y="2570041"/>
                    <a:pt x="1871677" y="2559051"/>
                    <a:pt x="1814526" y="2548058"/>
                  </a:cubicBezTo>
                  <a:cubicBezTo>
                    <a:pt x="1370027" y="2456447"/>
                    <a:pt x="927115" y="2364832"/>
                    <a:pt x="482616" y="2273220"/>
                  </a:cubicBezTo>
                  <a:cubicBezTo>
                    <a:pt x="325453" y="2240246"/>
                    <a:pt x="168291" y="2209097"/>
                    <a:pt x="11129" y="2176113"/>
                  </a:cubicBezTo>
                  <a:cubicBezTo>
                    <a:pt x="7954" y="2174283"/>
                    <a:pt x="3191" y="2172453"/>
                    <a:pt x="16" y="2170620"/>
                  </a:cubicBezTo>
                  <a:cubicBezTo>
                    <a:pt x="16" y="2154130"/>
                    <a:pt x="16" y="2135807"/>
                    <a:pt x="16" y="2119317"/>
                  </a:cubicBezTo>
                  <a:close/>
                  <a:moveTo>
                    <a:pt x="12192000" y="2060581"/>
                  </a:moveTo>
                  <a:cubicBezTo>
                    <a:pt x="12192000" y="2069772"/>
                    <a:pt x="12192000" y="2080801"/>
                    <a:pt x="12192000" y="2089992"/>
                  </a:cubicBezTo>
                  <a:cubicBezTo>
                    <a:pt x="12012612" y="2130426"/>
                    <a:pt x="11833225" y="2172704"/>
                    <a:pt x="11653838" y="2213142"/>
                  </a:cubicBezTo>
                  <a:cubicBezTo>
                    <a:pt x="11469688" y="2255420"/>
                    <a:pt x="11287125" y="2295860"/>
                    <a:pt x="11102975" y="2338137"/>
                  </a:cubicBezTo>
                  <a:cubicBezTo>
                    <a:pt x="11096625" y="2339976"/>
                    <a:pt x="11088688" y="2339976"/>
                    <a:pt x="11080750" y="2334461"/>
                  </a:cubicBezTo>
                  <a:cubicBezTo>
                    <a:pt x="11172825" y="2312402"/>
                    <a:pt x="11264900" y="2288507"/>
                    <a:pt x="11358562" y="2266449"/>
                  </a:cubicBezTo>
                  <a:cubicBezTo>
                    <a:pt x="11631612" y="2200275"/>
                    <a:pt x="11904662" y="2132264"/>
                    <a:pt x="12176125" y="2066096"/>
                  </a:cubicBezTo>
                  <a:cubicBezTo>
                    <a:pt x="12182475" y="2064257"/>
                    <a:pt x="12187238" y="2062419"/>
                    <a:pt x="12192000" y="2060581"/>
                  </a:cubicBezTo>
                  <a:close/>
                  <a:moveTo>
                    <a:pt x="16" y="1914535"/>
                  </a:moveTo>
                  <a:cubicBezTo>
                    <a:pt x="590566" y="2074097"/>
                    <a:pt x="1181115" y="2233651"/>
                    <a:pt x="1770076" y="2393216"/>
                  </a:cubicBezTo>
                  <a:cubicBezTo>
                    <a:pt x="1770076" y="2395052"/>
                    <a:pt x="1770076" y="2396881"/>
                    <a:pt x="1770076" y="2398719"/>
                  </a:cubicBezTo>
                  <a:cubicBezTo>
                    <a:pt x="1712927" y="2385884"/>
                    <a:pt x="1655777" y="2373039"/>
                    <a:pt x="1598627" y="2358367"/>
                  </a:cubicBezTo>
                  <a:cubicBezTo>
                    <a:pt x="1071577" y="2233651"/>
                    <a:pt x="546115" y="2107107"/>
                    <a:pt x="19066" y="1982395"/>
                  </a:cubicBezTo>
                  <a:cubicBezTo>
                    <a:pt x="12716" y="1980561"/>
                    <a:pt x="6366" y="1980561"/>
                    <a:pt x="16" y="1980561"/>
                  </a:cubicBezTo>
                  <a:cubicBezTo>
                    <a:pt x="16" y="1958552"/>
                    <a:pt x="16" y="1936544"/>
                    <a:pt x="16" y="1914535"/>
                  </a:cubicBezTo>
                  <a:close/>
                  <a:moveTo>
                    <a:pt x="12192000" y="1892308"/>
                  </a:moveTo>
                  <a:cubicBezTo>
                    <a:pt x="12192000" y="1905151"/>
                    <a:pt x="12192000" y="1916161"/>
                    <a:pt x="12192000" y="1929004"/>
                  </a:cubicBezTo>
                  <a:cubicBezTo>
                    <a:pt x="12055475" y="1962031"/>
                    <a:pt x="11918950" y="1995058"/>
                    <a:pt x="11782425" y="2028085"/>
                  </a:cubicBezTo>
                  <a:cubicBezTo>
                    <a:pt x="11282362" y="2151013"/>
                    <a:pt x="10782300" y="2273945"/>
                    <a:pt x="10282237" y="2396881"/>
                  </a:cubicBezTo>
                  <a:cubicBezTo>
                    <a:pt x="10279062" y="2398719"/>
                    <a:pt x="10274300" y="2396881"/>
                    <a:pt x="10269537" y="2393216"/>
                  </a:cubicBezTo>
                  <a:cubicBezTo>
                    <a:pt x="10366375" y="2367524"/>
                    <a:pt x="10461625" y="2343672"/>
                    <a:pt x="10556875" y="2317983"/>
                  </a:cubicBezTo>
                  <a:cubicBezTo>
                    <a:pt x="11096625" y="2178538"/>
                    <a:pt x="11637962" y="2039094"/>
                    <a:pt x="12177712" y="1899647"/>
                  </a:cubicBezTo>
                  <a:cubicBezTo>
                    <a:pt x="12182475" y="1897812"/>
                    <a:pt x="12187238" y="1894143"/>
                    <a:pt x="12192000" y="1892308"/>
                  </a:cubicBezTo>
                  <a:close/>
                  <a:moveTo>
                    <a:pt x="12192000" y="1687521"/>
                  </a:moveTo>
                  <a:cubicBezTo>
                    <a:pt x="12192000" y="1704007"/>
                    <a:pt x="12192000" y="1722324"/>
                    <a:pt x="12192000" y="1738809"/>
                  </a:cubicBezTo>
                  <a:cubicBezTo>
                    <a:pt x="12034838" y="1782771"/>
                    <a:pt x="11877675" y="1826733"/>
                    <a:pt x="11720512" y="1868863"/>
                  </a:cubicBezTo>
                  <a:cubicBezTo>
                    <a:pt x="11272838" y="1989757"/>
                    <a:pt x="10823575" y="2112478"/>
                    <a:pt x="10375900" y="2233372"/>
                  </a:cubicBezTo>
                  <a:cubicBezTo>
                    <a:pt x="10369550" y="2235201"/>
                    <a:pt x="10363200" y="2235201"/>
                    <a:pt x="10356850" y="2231536"/>
                  </a:cubicBezTo>
                  <a:cubicBezTo>
                    <a:pt x="10440988" y="2205899"/>
                    <a:pt x="10525125" y="2182083"/>
                    <a:pt x="10609262" y="2156438"/>
                  </a:cubicBezTo>
                  <a:cubicBezTo>
                    <a:pt x="11129962" y="2002579"/>
                    <a:pt x="11652250" y="1848713"/>
                    <a:pt x="12174538" y="1694847"/>
                  </a:cubicBezTo>
                  <a:cubicBezTo>
                    <a:pt x="12180888" y="1693016"/>
                    <a:pt x="12185650" y="1689353"/>
                    <a:pt x="12192000" y="1687521"/>
                  </a:cubicBezTo>
                  <a:close/>
                  <a:moveTo>
                    <a:pt x="17" y="1533535"/>
                  </a:moveTo>
                  <a:cubicBezTo>
                    <a:pt x="207980" y="1601371"/>
                    <a:pt x="414355" y="1669206"/>
                    <a:pt x="622317" y="1737042"/>
                  </a:cubicBezTo>
                  <a:cubicBezTo>
                    <a:pt x="1085866" y="1889214"/>
                    <a:pt x="1547828" y="2041385"/>
                    <a:pt x="2011378" y="2193554"/>
                  </a:cubicBezTo>
                  <a:cubicBezTo>
                    <a:pt x="2020902" y="2197213"/>
                    <a:pt x="2030428" y="2199050"/>
                    <a:pt x="2038365" y="2206382"/>
                  </a:cubicBezTo>
                  <a:cubicBezTo>
                    <a:pt x="2033603" y="2206382"/>
                    <a:pt x="2027253" y="2208217"/>
                    <a:pt x="2022491" y="2206382"/>
                  </a:cubicBezTo>
                  <a:cubicBezTo>
                    <a:pt x="1347803" y="2001051"/>
                    <a:pt x="674704" y="1797544"/>
                    <a:pt x="17" y="1592205"/>
                  </a:cubicBezTo>
                  <a:cubicBezTo>
                    <a:pt x="17" y="1572037"/>
                    <a:pt x="17" y="1553702"/>
                    <a:pt x="17" y="1533535"/>
                  </a:cubicBezTo>
                  <a:close/>
                  <a:moveTo>
                    <a:pt x="12192000" y="1474798"/>
                  </a:moveTo>
                  <a:cubicBezTo>
                    <a:pt x="12192000" y="1498627"/>
                    <a:pt x="12192000" y="1524290"/>
                    <a:pt x="12192000" y="1548120"/>
                  </a:cubicBezTo>
                  <a:cubicBezTo>
                    <a:pt x="12065000" y="1586613"/>
                    <a:pt x="11936412" y="1623274"/>
                    <a:pt x="11809412" y="1661768"/>
                  </a:cubicBezTo>
                  <a:cubicBezTo>
                    <a:pt x="11261725" y="1828575"/>
                    <a:pt x="10714038" y="1993547"/>
                    <a:pt x="10166350" y="2160346"/>
                  </a:cubicBezTo>
                  <a:cubicBezTo>
                    <a:pt x="10160000" y="2162183"/>
                    <a:pt x="10153650" y="2162183"/>
                    <a:pt x="10147300" y="2160346"/>
                  </a:cubicBezTo>
                  <a:cubicBezTo>
                    <a:pt x="10153650" y="2156683"/>
                    <a:pt x="10160000" y="2153018"/>
                    <a:pt x="10167938" y="2151187"/>
                  </a:cubicBezTo>
                  <a:cubicBezTo>
                    <a:pt x="10834688" y="1927558"/>
                    <a:pt x="11501438" y="1703928"/>
                    <a:pt x="12168188" y="1480297"/>
                  </a:cubicBezTo>
                  <a:cubicBezTo>
                    <a:pt x="12176125" y="1478464"/>
                    <a:pt x="12184062" y="1476631"/>
                    <a:pt x="12192000" y="1474798"/>
                  </a:cubicBezTo>
                  <a:close/>
                  <a:moveTo>
                    <a:pt x="0" y="1357312"/>
                  </a:moveTo>
                  <a:cubicBezTo>
                    <a:pt x="44451" y="1371764"/>
                    <a:pt x="90488" y="1386216"/>
                    <a:pt x="134938" y="1400668"/>
                  </a:cubicBezTo>
                  <a:cubicBezTo>
                    <a:pt x="134938" y="1404281"/>
                    <a:pt x="133351" y="1406087"/>
                    <a:pt x="133351" y="1409700"/>
                  </a:cubicBezTo>
                  <a:cubicBezTo>
                    <a:pt x="88901" y="1395248"/>
                    <a:pt x="44451" y="1378990"/>
                    <a:pt x="0" y="1364538"/>
                  </a:cubicBezTo>
                  <a:cubicBezTo>
                    <a:pt x="0" y="1362732"/>
                    <a:pt x="0" y="1359119"/>
                    <a:pt x="0" y="1357312"/>
                  </a:cubicBezTo>
                  <a:close/>
                  <a:moveTo>
                    <a:pt x="12192000" y="1298580"/>
                  </a:moveTo>
                  <a:cubicBezTo>
                    <a:pt x="12192000" y="1305903"/>
                    <a:pt x="12192000" y="1313226"/>
                    <a:pt x="12192000" y="1320548"/>
                  </a:cubicBezTo>
                  <a:cubicBezTo>
                    <a:pt x="11988800" y="1390115"/>
                    <a:pt x="11787188" y="1459681"/>
                    <a:pt x="11583988" y="1529248"/>
                  </a:cubicBezTo>
                  <a:cubicBezTo>
                    <a:pt x="11393488" y="1595153"/>
                    <a:pt x="11201400" y="1661058"/>
                    <a:pt x="11010900" y="1726963"/>
                  </a:cubicBezTo>
                  <a:cubicBezTo>
                    <a:pt x="11004550" y="1728794"/>
                    <a:pt x="10998200" y="1728794"/>
                    <a:pt x="10991850" y="1725132"/>
                  </a:cubicBezTo>
                  <a:cubicBezTo>
                    <a:pt x="11391900" y="1582338"/>
                    <a:pt x="11791950" y="1441375"/>
                    <a:pt x="12192000" y="1298580"/>
                  </a:cubicBezTo>
                  <a:close/>
                  <a:moveTo>
                    <a:pt x="7" y="1144592"/>
                  </a:moveTo>
                  <a:cubicBezTo>
                    <a:pt x="292108" y="1258031"/>
                    <a:pt x="584207" y="1371469"/>
                    <a:pt x="876307" y="1484908"/>
                  </a:cubicBezTo>
                  <a:cubicBezTo>
                    <a:pt x="947745" y="1514183"/>
                    <a:pt x="1020770" y="1541628"/>
                    <a:pt x="1090620" y="1576392"/>
                  </a:cubicBezTo>
                  <a:cubicBezTo>
                    <a:pt x="727082" y="1437337"/>
                    <a:pt x="363545" y="1298283"/>
                    <a:pt x="7" y="1159229"/>
                  </a:cubicBezTo>
                  <a:cubicBezTo>
                    <a:pt x="7" y="1153740"/>
                    <a:pt x="7" y="1150081"/>
                    <a:pt x="7" y="1144592"/>
                  </a:cubicBezTo>
                  <a:close/>
                  <a:moveTo>
                    <a:pt x="12192000" y="1085852"/>
                  </a:moveTo>
                  <a:cubicBezTo>
                    <a:pt x="12192000" y="1091343"/>
                    <a:pt x="12192000" y="1095003"/>
                    <a:pt x="12192000" y="1100494"/>
                  </a:cubicBezTo>
                  <a:cubicBezTo>
                    <a:pt x="12068175" y="1148081"/>
                    <a:pt x="11944350" y="1193839"/>
                    <a:pt x="11820525" y="1241427"/>
                  </a:cubicBezTo>
                  <a:cubicBezTo>
                    <a:pt x="11818938" y="1237766"/>
                    <a:pt x="11818938" y="1235936"/>
                    <a:pt x="11817350" y="1232275"/>
                  </a:cubicBezTo>
                  <a:cubicBezTo>
                    <a:pt x="11942762" y="1184688"/>
                    <a:pt x="12066588" y="1135270"/>
                    <a:pt x="12192000" y="1085852"/>
                  </a:cubicBezTo>
                  <a:close/>
                  <a:moveTo>
                    <a:pt x="12" y="946156"/>
                  </a:moveTo>
                  <a:cubicBezTo>
                    <a:pt x="73037" y="975507"/>
                    <a:pt x="146062" y="1004858"/>
                    <a:pt x="217499" y="1034209"/>
                  </a:cubicBezTo>
                  <a:cubicBezTo>
                    <a:pt x="657237" y="1219490"/>
                    <a:pt x="1095386" y="1404768"/>
                    <a:pt x="1533535" y="1590047"/>
                  </a:cubicBezTo>
                  <a:cubicBezTo>
                    <a:pt x="1541473" y="1593716"/>
                    <a:pt x="1549410" y="1597385"/>
                    <a:pt x="1555760" y="1606557"/>
                  </a:cubicBezTo>
                  <a:cubicBezTo>
                    <a:pt x="1544648" y="1602888"/>
                    <a:pt x="1533535" y="1599219"/>
                    <a:pt x="1524010" y="1595550"/>
                  </a:cubicBezTo>
                  <a:cubicBezTo>
                    <a:pt x="1025536" y="1393762"/>
                    <a:pt x="528649" y="1193807"/>
                    <a:pt x="30174" y="992017"/>
                  </a:cubicBezTo>
                  <a:cubicBezTo>
                    <a:pt x="20649" y="988348"/>
                    <a:pt x="9537" y="986514"/>
                    <a:pt x="12" y="982845"/>
                  </a:cubicBezTo>
                  <a:cubicBezTo>
                    <a:pt x="12" y="970004"/>
                    <a:pt x="12" y="958997"/>
                    <a:pt x="12" y="946156"/>
                  </a:cubicBezTo>
                  <a:close/>
                  <a:moveTo>
                    <a:pt x="5" y="727078"/>
                  </a:moveTo>
                  <a:cubicBezTo>
                    <a:pt x="93667" y="771039"/>
                    <a:pt x="185742" y="813169"/>
                    <a:pt x="279405" y="857131"/>
                  </a:cubicBezTo>
                  <a:cubicBezTo>
                    <a:pt x="333380" y="882775"/>
                    <a:pt x="387355" y="908419"/>
                    <a:pt x="439743" y="941390"/>
                  </a:cubicBezTo>
                  <a:cubicBezTo>
                    <a:pt x="428630" y="937727"/>
                    <a:pt x="419105" y="932232"/>
                    <a:pt x="407993" y="928569"/>
                  </a:cubicBezTo>
                  <a:cubicBezTo>
                    <a:pt x="282580" y="871785"/>
                    <a:pt x="155580" y="815001"/>
                    <a:pt x="30167" y="760049"/>
                  </a:cubicBezTo>
                  <a:cubicBezTo>
                    <a:pt x="20642" y="754554"/>
                    <a:pt x="9530" y="752722"/>
                    <a:pt x="5" y="749058"/>
                  </a:cubicBezTo>
                  <a:cubicBezTo>
                    <a:pt x="5" y="741732"/>
                    <a:pt x="5" y="734405"/>
                    <a:pt x="5" y="727078"/>
                  </a:cubicBezTo>
                  <a:close/>
                  <a:moveTo>
                    <a:pt x="12192000" y="609612"/>
                  </a:moveTo>
                  <a:cubicBezTo>
                    <a:pt x="12192000" y="640751"/>
                    <a:pt x="12192000" y="673722"/>
                    <a:pt x="12192000" y="704861"/>
                  </a:cubicBezTo>
                  <a:cubicBezTo>
                    <a:pt x="12174538" y="710357"/>
                    <a:pt x="12157075" y="715852"/>
                    <a:pt x="12141200" y="723178"/>
                  </a:cubicBezTo>
                  <a:cubicBezTo>
                    <a:pt x="11136312" y="1173786"/>
                    <a:pt x="10129837" y="1626224"/>
                    <a:pt x="9124950" y="2076830"/>
                  </a:cubicBezTo>
                  <a:cubicBezTo>
                    <a:pt x="9113837" y="2082325"/>
                    <a:pt x="9104312" y="2085988"/>
                    <a:pt x="9091612" y="2084156"/>
                  </a:cubicBezTo>
                  <a:cubicBezTo>
                    <a:pt x="10125075" y="1593252"/>
                    <a:pt x="11158537" y="1100517"/>
                    <a:pt x="12192000" y="609612"/>
                  </a:cubicBezTo>
                  <a:close/>
                  <a:moveTo>
                    <a:pt x="12192000" y="433394"/>
                  </a:moveTo>
                  <a:cubicBezTo>
                    <a:pt x="12192000" y="448061"/>
                    <a:pt x="12192000" y="462729"/>
                    <a:pt x="12192000" y="477396"/>
                  </a:cubicBezTo>
                  <a:cubicBezTo>
                    <a:pt x="12180888" y="481063"/>
                    <a:pt x="12169775" y="484730"/>
                    <a:pt x="12158662" y="488397"/>
                  </a:cubicBezTo>
                  <a:cubicBezTo>
                    <a:pt x="11664950" y="728579"/>
                    <a:pt x="11171238" y="966927"/>
                    <a:pt x="10675938" y="1205277"/>
                  </a:cubicBezTo>
                  <a:cubicBezTo>
                    <a:pt x="10666412" y="1210777"/>
                    <a:pt x="10656888" y="1214444"/>
                    <a:pt x="10645775" y="1212610"/>
                  </a:cubicBezTo>
                  <a:cubicBezTo>
                    <a:pt x="10655300" y="1207110"/>
                    <a:pt x="10664825" y="1201610"/>
                    <a:pt x="10674350" y="1196110"/>
                  </a:cubicBezTo>
                  <a:cubicBezTo>
                    <a:pt x="11174412" y="944926"/>
                    <a:pt x="11674475" y="693743"/>
                    <a:pt x="12174538" y="442561"/>
                  </a:cubicBezTo>
                  <a:cubicBezTo>
                    <a:pt x="12180888" y="438894"/>
                    <a:pt x="12185650" y="437060"/>
                    <a:pt x="12192000" y="433394"/>
                  </a:cubicBezTo>
                  <a:close/>
                  <a:moveTo>
                    <a:pt x="13" y="293695"/>
                  </a:moveTo>
                  <a:cubicBezTo>
                    <a:pt x="487376" y="553881"/>
                    <a:pt x="974738" y="812235"/>
                    <a:pt x="1462100" y="1072423"/>
                  </a:cubicBezTo>
                  <a:cubicBezTo>
                    <a:pt x="1462100" y="1074256"/>
                    <a:pt x="1460512" y="1076088"/>
                    <a:pt x="1460512" y="1077920"/>
                  </a:cubicBezTo>
                  <a:cubicBezTo>
                    <a:pt x="1450988" y="1074256"/>
                    <a:pt x="1441463" y="1068759"/>
                    <a:pt x="1431938" y="1065094"/>
                  </a:cubicBezTo>
                  <a:cubicBezTo>
                    <a:pt x="963626" y="830558"/>
                    <a:pt x="496901" y="597856"/>
                    <a:pt x="30176" y="365154"/>
                  </a:cubicBezTo>
                  <a:cubicBezTo>
                    <a:pt x="20651" y="359657"/>
                    <a:pt x="9539" y="355993"/>
                    <a:pt x="13" y="352328"/>
                  </a:cubicBezTo>
                  <a:cubicBezTo>
                    <a:pt x="13" y="332173"/>
                    <a:pt x="13" y="313850"/>
                    <a:pt x="13" y="293695"/>
                  </a:cubicBezTo>
                  <a:close/>
                  <a:moveTo>
                    <a:pt x="12192000" y="212732"/>
                  </a:moveTo>
                  <a:cubicBezTo>
                    <a:pt x="12192000" y="221898"/>
                    <a:pt x="12192000" y="232898"/>
                    <a:pt x="12192000" y="242064"/>
                  </a:cubicBezTo>
                  <a:cubicBezTo>
                    <a:pt x="12068175" y="306228"/>
                    <a:pt x="11942762" y="370392"/>
                    <a:pt x="11818938" y="436389"/>
                  </a:cubicBezTo>
                  <a:cubicBezTo>
                    <a:pt x="11314112" y="702210"/>
                    <a:pt x="10807700" y="968032"/>
                    <a:pt x="10301288" y="1233854"/>
                  </a:cubicBezTo>
                  <a:cubicBezTo>
                    <a:pt x="10291762" y="1239354"/>
                    <a:pt x="10282238" y="1243021"/>
                    <a:pt x="10271125" y="1241187"/>
                  </a:cubicBezTo>
                  <a:cubicBezTo>
                    <a:pt x="10280650" y="1235688"/>
                    <a:pt x="10290175" y="1230187"/>
                    <a:pt x="10299700" y="1224688"/>
                  </a:cubicBezTo>
                  <a:cubicBezTo>
                    <a:pt x="10920412" y="891035"/>
                    <a:pt x="11539538" y="559217"/>
                    <a:pt x="12160250" y="225565"/>
                  </a:cubicBezTo>
                  <a:cubicBezTo>
                    <a:pt x="12169775" y="220065"/>
                    <a:pt x="12180888" y="216399"/>
                    <a:pt x="12192000" y="212732"/>
                  </a:cubicBezTo>
                  <a:close/>
                  <a:moveTo>
                    <a:pt x="11" y="73031"/>
                  </a:moveTo>
                  <a:cubicBezTo>
                    <a:pt x="374661" y="285955"/>
                    <a:pt x="747723" y="497043"/>
                    <a:pt x="1122373" y="709966"/>
                  </a:cubicBezTo>
                  <a:cubicBezTo>
                    <a:pt x="1192223" y="750348"/>
                    <a:pt x="1263660" y="790730"/>
                    <a:pt x="1331923" y="836619"/>
                  </a:cubicBezTo>
                  <a:cubicBezTo>
                    <a:pt x="887423" y="594327"/>
                    <a:pt x="444511" y="352035"/>
                    <a:pt x="11" y="109742"/>
                  </a:cubicBezTo>
                  <a:cubicBezTo>
                    <a:pt x="11" y="96893"/>
                    <a:pt x="11" y="85880"/>
                    <a:pt x="11" y="73031"/>
                  </a:cubicBezTo>
                  <a:close/>
                  <a:moveTo>
                    <a:pt x="12090400" y="12"/>
                  </a:moveTo>
                  <a:cubicBezTo>
                    <a:pt x="12123738" y="12"/>
                    <a:pt x="12158662" y="12"/>
                    <a:pt x="12192000" y="12"/>
                  </a:cubicBezTo>
                  <a:cubicBezTo>
                    <a:pt x="12192000" y="12845"/>
                    <a:pt x="12192000" y="23845"/>
                    <a:pt x="12192000" y="36678"/>
                  </a:cubicBezTo>
                  <a:cubicBezTo>
                    <a:pt x="12180888" y="42178"/>
                    <a:pt x="12169775" y="45845"/>
                    <a:pt x="12160250" y="51345"/>
                  </a:cubicBezTo>
                  <a:cubicBezTo>
                    <a:pt x="10922000" y="744330"/>
                    <a:pt x="9682162" y="1437318"/>
                    <a:pt x="8443912" y="2128469"/>
                  </a:cubicBezTo>
                  <a:cubicBezTo>
                    <a:pt x="8432800" y="2135801"/>
                    <a:pt x="8420100" y="2143135"/>
                    <a:pt x="8405812" y="2143135"/>
                  </a:cubicBezTo>
                  <a:cubicBezTo>
                    <a:pt x="8415337" y="2137632"/>
                    <a:pt x="8424862" y="2132136"/>
                    <a:pt x="8435975" y="2126634"/>
                  </a:cubicBezTo>
                  <a:cubicBezTo>
                    <a:pt x="9644062" y="1424485"/>
                    <a:pt x="10853737" y="722331"/>
                    <a:pt x="12061825" y="22012"/>
                  </a:cubicBezTo>
                  <a:cubicBezTo>
                    <a:pt x="12071350" y="14679"/>
                    <a:pt x="12080875" y="7346"/>
                    <a:pt x="12090400" y="12"/>
                  </a:cubicBezTo>
                  <a:close/>
                  <a:moveTo>
                    <a:pt x="10496550" y="12"/>
                  </a:moveTo>
                  <a:cubicBezTo>
                    <a:pt x="10542588" y="12"/>
                    <a:pt x="10590212" y="12"/>
                    <a:pt x="10636250" y="12"/>
                  </a:cubicBezTo>
                  <a:cubicBezTo>
                    <a:pt x="10528300" y="82505"/>
                    <a:pt x="10421938" y="164997"/>
                    <a:pt x="10313988" y="245657"/>
                  </a:cubicBezTo>
                  <a:cubicBezTo>
                    <a:pt x="9534525" y="834103"/>
                    <a:pt x="8755062" y="1420718"/>
                    <a:pt x="7977187" y="2007332"/>
                  </a:cubicBezTo>
                  <a:cubicBezTo>
                    <a:pt x="7966075" y="2016498"/>
                    <a:pt x="7954962" y="2023831"/>
                    <a:pt x="7940675" y="2025664"/>
                  </a:cubicBezTo>
                  <a:cubicBezTo>
                    <a:pt x="7994650" y="1981668"/>
                    <a:pt x="8048625" y="1939505"/>
                    <a:pt x="8104187" y="1895509"/>
                  </a:cubicBezTo>
                  <a:cubicBezTo>
                    <a:pt x="8893175" y="1270397"/>
                    <a:pt x="9682162" y="647120"/>
                    <a:pt x="10471150" y="22010"/>
                  </a:cubicBezTo>
                  <a:cubicBezTo>
                    <a:pt x="10480675" y="14678"/>
                    <a:pt x="10488612" y="7345"/>
                    <a:pt x="10496550" y="12"/>
                  </a:cubicBezTo>
                  <a:close/>
                  <a:moveTo>
                    <a:pt x="1695466" y="10"/>
                  </a:moveTo>
                  <a:cubicBezTo>
                    <a:pt x="1728804" y="10"/>
                    <a:pt x="1763728" y="10"/>
                    <a:pt x="1797066" y="10"/>
                  </a:cubicBezTo>
                  <a:cubicBezTo>
                    <a:pt x="1879616" y="69690"/>
                    <a:pt x="1960578" y="139371"/>
                    <a:pt x="2043128" y="207217"/>
                  </a:cubicBezTo>
                  <a:cubicBezTo>
                    <a:pt x="2500333" y="586791"/>
                    <a:pt x="2959119" y="966364"/>
                    <a:pt x="3416321" y="1345939"/>
                  </a:cubicBezTo>
                  <a:cubicBezTo>
                    <a:pt x="3425845" y="1351440"/>
                    <a:pt x="3433781" y="1358775"/>
                    <a:pt x="3438544" y="1371611"/>
                  </a:cubicBezTo>
                  <a:cubicBezTo>
                    <a:pt x="3429019" y="1364276"/>
                    <a:pt x="3419494" y="1358775"/>
                    <a:pt x="3411557" y="1351440"/>
                  </a:cubicBezTo>
                  <a:cubicBezTo>
                    <a:pt x="2846406" y="909519"/>
                    <a:pt x="2282846" y="465767"/>
                    <a:pt x="1719278" y="23848"/>
                  </a:cubicBezTo>
                  <a:cubicBezTo>
                    <a:pt x="1709753" y="16513"/>
                    <a:pt x="1703403" y="7345"/>
                    <a:pt x="1695466" y="10"/>
                  </a:cubicBezTo>
                  <a:close/>
                  <a:moveTo>
                    <a:pt x="2724168" y="10"/>
                  </a:moveTo>
                  <a:cubicBezTo>
                    <a:pt x="2747981" y="10"/>
                    <a:pt x="2770204" y="10"/>
                    <a:pt x="2794018" y="10"/>
                  </a:cubicBezTo>
                  <a:cubicBezTo>
                    <a:pt x="2933718" y="150318"/>
                    <a:pt x="3073417" y="302459"/>
                    <a:pt x="3214707" y="452766"/>
                  </a:cubicBezTo>
                  <a:cubicBezTo>
                    <a:pt x="3605229" y="872529"/>
                    <a:pt x="3997344" y="1292292"/>
                    <a:pt x="4389444" y="1712056"/>
                  </a:cubicBezTo>
                  <a:cubicBezTo>
                    <a:pt x="4392620" y="1715722"/>
                    <a:pt x="4397379" y="1719388"/>
                    <a:pt x="4402141" y="1721221"/>
                  </a:cubicBezTo>
                  <a:cubicBezTo>
                    <a:pt x="4400554" y="1724887"/>
                    <a:pt x="4398967" y="1726720"/>
                    <a:pt x="4395794" y="1730386"/>
                  </a:cubicBezTo>
                  <a:cubicBezTo>
                    <a:pt x="4389444" y="1723054"/>
                    <a:pt x="4383096" y="1717554"/>
                    <a:pt x="4375153" y="1710222"/>
                  </a:cubicBezTo>
                  <a:cubicBezTo>
                    <a:pt x="4038617" y="1361947"/>
                    <a:pt x="3702066" y="1013671"/>
                    <a:pt x="3365520" y="667230"/>
                  </a:cubicBezTo>
                  <a:cubicBezTo>
                    <a:pt x="3159144" y="452766"/>
                    <a:pt x="2952769" y="240136"/>
                    <a:pt x="2746392" y="25672"/>
                  </a:cubicBezTo>
                  <a:cubicBezTo>
                    <a:pt x="2738457" y="18340"/>
                    <a:pt x="2732107" y="9175"/>
                    <a:pt x="2724168" y="10"/>
                  </a:cubicBezTo>
                  <a:close/>
                  <a:moveTo>
                    <a:pt x="10325100" y="10"/>
                  </a:moveTo>
                  <a:cubicBezTo>
                    <a:pt x="10348912" y="10"/>
                    <a:pt x="10371138" y="10"/>
                    <a:pt x="10394950" y="10"/>
                  </a:cubicBezTo>
                  <a:cubicBezTo>
                    <a:pt x="10302875" y="75159"/>
                    <a:pt x="10210800" y="150309"/>
                    <a:pt x="10117137" y="223626"/>
                  </a:cubicBezTo>
                  <a:cubicBezTo>
                    <a:pt x="9504362" y="711181"/>
                    <a:pt x="8891587" y="1196906"/>
                    <a:pt x="8278812" y="1682631"/>
                  </a:cubicBezTo>
                  <a:cubicBezTo>
                    <a:pt x="8270874" y="1688129"/>
                    <a:pt x="8261349" y="1695461"/>
                    <a:pt x="8250237" y="1695461"/>
                  </a:cubicBezTo>
                  <a:cubicBezTo>
                    <a:pt x="8258174" y="1688129"/>
                    <a:pt x="8267699" y="1680797"/>
                    <a:pt x="8277224" y="1673466"/>
                  </a:cubicBezTo>
                  <a:cubicBezTo>
                    <a:pt x="8951912" y="1123589"/>
                    <a:pt x="9626600" y="573713"/>
                    <a:pt x="10301288" y="23838"/>
                  </a:cubicBezTo>
                  <a:cubicBezTo>
                    <a:pt x="10309225" y="16506"/>
                    <a:pt x="10317162" y="7341"/>
                    <a:pt x="10325100" y="10"/>
                  </a:cubicBezTo>
                  <a:close/>
                  <a:moveTo>
                    <a:pt x="1930413" y="8"/>
                  </a:moveTo>
                  <a:cubicBezTo>
                    <a:pt x="1957400" y="8"/>
                    <a:pt x="1985975" y="8"/>
                    <a:pt x="2012963" y="8"/>
                  </a:cubicBezTo>
                  <a:cubicBezTo>
                    <a:pt x="2190767" y="153979"/>
                    <a:pt x="2366978" y="309784"/>
                    <a:pt x="2544778" y="463755"/>
                  </a:cubicBezTo>
                  <a:cubicBezTo>
                    <a:pt x="2832117" y="714874"/>
                    <a:pt x="3121041" y="967826"/>
                    <a:pt x="3409966" y="1218947"/>
                  </a:cubicBezTo>
                  <a:cubicBezTo>
                    <a:pt x="3419491" y="1226279"/>
                    <a:pt x="3427428" y="1233611"/>
                    <a:pt x="3432192" y="1244609"/>
                  </a:cubicBezTo>
                  <a:cubicBezTo>
                    <a:pt x="3425841" y="1240943"/>
                    <a:pt x="3417903" y="1235444"/>
                    <a:pt x="3411555" y="1229945"/>
                  </a:cubicBezTo>
                  <a:cubicBezTo>
                    <a:pt x="2922603" y="824853"/>
                    <a:pt x="2433654" y="419763"/>
                    <a:pt x="1944701" y="14672"/>
                  </a:cubicBezTo>
                  <a:cubicBezTo>
                    <a:pt x="1939937" y="9173"/>
                    <a:pt x="1935176" y="5507"/>
                    <a:pt x="1930413" y="8"/>
                  </a:cubicBezTo>
                  <a:close/>
                  <a:moveTo>
                    <a:pt x="11747500" y="8"/>
                  </a:moveTo>
                  <a:cubicBezTo>
                    <a:pt x="11780838" y="8"/>
                    <a:pt x="11815762" y="8"/>
                    <a:pt x="11849100" y="8"/>
                  </a:cubicBezTo>
                  <a:cubicBezTo>
                    <a:pt x="11841162" y="5513"/>
                    <a:pt x="11834812" y="12853"/>
                    <a:pt x="11826875" y="18358"/>
                  </a:cubicBezTo>
                  <a:cubicBezTo>
                    <a:pt x="11372850" y="284432"/>
                    <a:pt x="10918825" y="550506"/>
                    <a:pt x="10463212" y="816580"/>
                  </a:cubicBezTo>
                  <a:cubicBezTo>
                    <a:pt x="10456862" y="820250"/>
                    <a:pt x="10450512" y="823920"/>
                    <a:pt x="10442575" y="823920"/>
                  </a:cubicBezTo>
                  <a:cubicBezTo>
                    <a:pt x="10453688" y="814745"/>
                    <a:pt x="10466388" y="807405"/>
                    <a:pt x="10479088" y="800065"/>
                  </a:cubicBezTo>
                  <a:cubicBezTo>
                    <a:pt x="10891838" y="539496"/>
                    <a:pt x="11306175" y="278927"/>
                    <a:pt x="11720512" y="20193"/>
                  </a:cubicBezTo>
                  <a:cubicBezTo>
                    <a:pt x="11730038" y="12853"/>
                    <a:pt x="11737975" y="7348"/>
                    <a:pt x="11747500" y="8"/>
                  </a:cubicBezTo>
                  <a:close/>
                  <a:moveTo>
                    <a:pt x="9467850" y="7"/>
                  </a:moveTo>
                  <a:cubicBezTo>
                    <a:pt x="9482138" y="7"/>
                    <a:pt x="9498012" y="7"/>
                    <a:pt x="9512300" y="7"/>
                  </a:cubicBezTo>
                  <a:cubicBezTo>
                    <a:pt x="9507538" y="7343"/>
                    <a:pt x="9502775" y="16513"/>
                    <a:pt x="9496425" y="22015"/>
                  </a:cubicBezTo>
                  <a:cubicBezTo>
                    <a:pt x="9039225" y="480501"/>
                    <a:pt x="8580438" y="938986"/>
                    <a:pt x="8121650" y="1397472"/>
                  </a:cubicBezTo>
                  <a:cubicBezTo>
                    <a:pt x="8113712" y="1406643"/>
                    <a:pt x="8104187" y="1415812"/>
                    <a:pt x="8089900" y="1417646"/>
                  </a:cubicBezTo>
                  <a:cubicBezTo>
                    <a:pt x="8153400" y="1353457"/>
                    <a:pt x="8215312" y="1289270"/>
                    <a:pt x="8278812" y="1225082"/>
                  </a:cubicBezTo>
                  <a:cubicBezTo>
                    <a:pt x="8669338" y="823447"/>
                    <a:pt x="9059862" y="421814"/>
                    <a:pt x="9450388" y="20181"/>
                  </a:cubicBezTo>
                  <a:cubicBezTo>
                    <a:pt x="9456738" y="14679"/>
                    <a:pt x="9461500" y="7343"/>
                    <a:pt x="9467850" y="7"/>
                  </a:cubicBezTo>
                  <a:close/>
                  <a:moveTo>
                    <a:pt x="2552714" y="7"/>
                  </a:moveTo>
                  <a:cubicBezTo>
                    <a:pt x="2573351" y="7"/>
                    <a:pt x="2595577" y="7"/>
                    <a:pt x="2616215" y="7"/>
                  </a:cubicBezTo>
                  <a:cubicBezTo>
                    <a:pt x="2705113" y="91735"/>
                    <a:pt x="2794013" y="185298"/>
                    <a:pt x="2882914" y="277026"/>
                  </a:cubicBezTo>
                  <a:cubicBezTo>
                    <a:pt x="3148027" y="548541"/>
                    <a:pt x="3413140" y="820056"/>
                    <a:pt x="3678252" y="1091572"/>
                  </a:cubicBezTo>
                  <a:cubicBezTo>
                    <a:pt x="3681425" y="1095241"/>
                    <a:pt x="3687776" y="1097076"/>
                    <a:pt x="3690950" y="1100745"/>
                  </a:cubicBezTo>
                  <a:cubicBezTo>
                    <a:pt x="3689363" y="1102580"/>
                    <a:pt x="3687776" y="1104414"/>
                    <a:pt x="3686188" y="1108083"/>
                  </a:cubicBezTo>
                  <a:cubicBezTo>
                    <a:pt x="3678252" y="1100745"/>
                    <a:pt x="3670313" y="1095241"/>
                    <a:pt x="3662375" y="1087903"/>
                  </a:cubicBezTo>
                  <a:cubicBezTo>
                    <a:pt x="3295664" y="730162"/>
                    <a:pt x="2930539" y="374258"/>
                    <a:pt x="2563827" y="16518"/>
                  </a:cubicBezTo>
                  <a:cubicBezTo>
                    <a:pt x="2559063" y="11015"/>
                    <a:pt x="2555889" y="5511"/>
                    <a:pt x="2552714" y="7"/>
                  </a:cubicBezTo>
                  <a:close/>
                  <a:moveTo>
                    <a:pt x="9848850" y="6"/>
                  </a:moveTo>
                  <a:cubicBezTo>
                    <a:pt x="9863138" y="6"/>
                    <a:pt x="9879012" y="6"/>
                    <a:pt x="9893300" y="6"/>
                  </a:cubicBezTo>
                  <a:cubicBezTo>
                    <a:pt x="9823450" y="64222"/>
                    <a:pt x="9755188" y="128438"/>
                    <a:pt x="9685338" y="190819"/>
                  </a:cubicBezTo>
                  <a:cubicBezTo>
                    <a:pt x="9350375" y="495385"/>
                    <a:pt x="9015412" y="798115"/>
                    <a:pt x="8678862" y="1100847"/>
                  </a:cubicBezTo>
                  <a:cubicBezTo>
                    <a:pt x="8670925" y="1108187"/>
                    <a:pt x="8661400" y="1115525"/>
                    <a:pt x="8648700" y="1119195"/>
                  </a:cubicBezTo>
                  <a:cubicBezTo>
                    <a:pt x="8655050" y="1111856"/>
                    <a:pt x="8661400" y="1104517"/>
                    <a:pt x="8667750" y="1099013"/>
                  </a:cubicBezTo>
                  <a:cubicBezTo>
                    <a:pt x="9055100" y="739404"/>
                    <a:pt x="9440862" y="381631"/>
                    <a:pt x="9828212" y="22023"/>
                  </a:cubicBezTo>
                  <a:cubicBezTo>
                    <a:pt x="9834562" y="14684"/>
                    <a:pt x="9842500" y="7345"/>
                    <a:pt x="9848850" y="6"/>
                  </a:cubicBezTo>
                  <a:close/>
                  <a:moveTo>
                    <a:pt x="8534400" y="6"/>
                  </a:moveTo>
                  <a:cubicBezTo>
                    <a:pt x="8545512" y="6"/>
                    <a:pt x="8555038" y="6"/>
                    <a:pt x="8566150" y="6"/>
                  </a:cubicBezTo>
                  <a:cubicBezTo>
                    <a:pt x="8501062" y="91664"/>
                    <a:pt x="8435975" y="183322"/>
                    <a:pt x="8370887" y="273146"/>
                  </a:cubicBezTo>
                  <a:cubicBezTo>
                    <a:pt x="8137525" y="597615"/>
                    <a:pt x="7904162" y="920251"/>
                    <a:pt x="7669212" y="1242887"/>
                  </a:cubicBezTo>
                  <a:cubicBezTo>
                    <a:pt x="7666037" y="1250220"/>
                    <a:pt x="7659687" y="1255719"/>
                    <a:pt x="7650162" y="1255719"/>
                  </a:cubicBezTo>
                  <a:cubicBezTo>
                    <a:pt x="7945437" y="837759"/>
                    <a:pt x="8239125" y="417966"/>
                    <a:pt x="8534400" y="6"/>
                  </a:cubicBezTo>
                  <a:close/>
                  <a:moveTo>
                    <a:pt x="571509" y="5"/>
                  </a:moveTo>
                  <a:cubicBezTo>
                    <a:pt x="595322" y="5"/>
                    <a:pt x="617547" y="5"/>
                    <a:pt x="641360" y="5"/>
                  </a:cubicBezTo>
                  <a:cubicBezTo>
                    <a:pt x="763596" y="80843"/>
                    <a:pt x="884247" y="163518"/>
                    <a:pt x="1006484" y="244356"/>
                  </a:cubicBezTo>
                  <a:cubicBezTo>
                    <a:pt x="1127134" y="325193"/>
                    <a:pt x="1247784" y="406031"/>
                    <a:pt x="1366847" y="490543"/>
                  </a:cubicBezTo>
                  <a:cubicBezTo>
                    <a:pt x="1362084" y="488706"/>
                    <a:pt x="1357322" y="488706"/>
                    <a:pt x="1354147" y="485032"/>
                  </a:cubicBezTo>
                  <a:cubicBezTo>
                    <a:pt x="1095384" y="327031"/>
                    <a:pt x="836621" y="167192"/>
                    <a:pt x="579447" y="7354"/>
                  </a:cubicBezTo>
                  <a:cubicBezTo>
                    <a:pt x="576272" y="5517"/>
                    <a:pt x="574685" y="1843"/>
                    <a:pt x="571509" y="5"/>
                  </a:cubicBezTo>
                  <a:close/>
                  <a:moveTo>
                    <a:pt x="4343401" y="5"/>
                  </a:moveTo>
                  <a:cubicBezTo>
                    <a:pt x="4351342" y="5"/>
                    <a:pt x="4360865" y="5"/>
                    <a:pt x="4368803" y="5"/>
                  </a:cubicBezTo>
                  <a:cubicBezTo>
                    <a:pt x="4373564" y="14673"/>
                    <a:pt x="4378326" y="29341"/>
                    <a:pt x="4384677" y="42175"/>
                  </a:cubicBezTo>
                  <a:cubicBezTo>
                    <a:pt x="4535491" y="355702"/>
                    <a:pt x="4686302" y="667396"/>
                    <a:pt x="4837113" y="979089"/>
                  </a:cubicBezTo>
                  <a:cubicBezTo>
                    <a:pt x="4841876" y="990090"/>
                    <a:pt x="4846638" y="1002924"/>
                    <a:pt x="4846638" y="1017592"/>
                  </a:cubicBezTo>
                  <a:cubicBezTo>
                    <a:pt x="4821239" y="968088"/>
                    <a:pt x="4797427" y="918584"/>
                    <a:pt x="4773617" y="870913"/>
                  </a:cubicBezTo>
                  <a:cubicBezTo>
                    <a:pt x="4633916" y="590389"/>
                    <a:pt x="4494215" y="311698"/>
                    <a:pt x="4356103" y="33008"/>
                  </a:cubicBezTo>
                  <a:cubicBezTo>
                    <a:pt x="4349752" y="22007"/>
                    <a:pt x="4346577" y="11006"/>
                    <a:pt x="4343401" y="5"/>
                  </a:cubicBezTo>
                  <a:close/>
                  <a:moveTo>
                    <a:pt x="7943850" y="5"/>
                  </a:moveTo>
                  <a:cubicBezTo>
                    <a:pt x="7951787" y="5"/>
                    <a:pt x="7961312" y="5"/>
                    <a:pt x="7969250" y="5"/>
                  </a:cubicBezTo>
                  <a:cubicBezTo>
                    <a:pt x="7964487" y="9180"/>
                    <a:pt x="7961312" y="20191"/>
                    <a:pt x="7956550" y="29367"/>
                  </a:cubicBezTo>
                  <a:cubicBezTo>
                    <a:pt x="7807325" y="295459"/>
                    <a:pt x="7659687" y="561552"/>
                    <a:pt x="7510462" y="829480"/>
                  </a:cubicBezTo>
                  <a:cubicBezTo>
                    <a:pt x="7505700" y="836821"/>
                    <a:pt x="7502525" y="842326"/>
                    <a:pt x="7493000" y="858842"/>
                  </a:cubicBezTo>
                  <a:cubicBezTo>
                    <a:pt x="7496175" y="844161"/>
                    <a:pt x="7496175" y="838656"/>
                    <a:pt x="7497762" y="834986"/>
                  </a:cubicBezTo>
                  <a:cubicBezTo>
                    <a:pt x="7646987" y="556047"/>
                    <a:pt x="7794625" y="278943"/>
                    <a:pt x="7943850" y="5"/>
                  </a:cubicBezTo>
                  <a:close/>
                  <a:moveTo>
                    <a:pt x="3657608" y="4"/>
                  </a:moveTo>
                  <a:cubicBezTo>
                    <a:pt x="3663958" y="4"/>
                    <a:pt x="3670307" y="4"/>
                    <a:pt x="3676658" y="4"/>
                  </a:cubicBezTo>
                  <a:cubicBezTo>
                    <a:pt x="3870333" y="284448"/>
                    <a:pt x="4062420" y="568893"/>
                    <a:pt x="4256089" y="853337"/>
                  </a:cubicBezTo>
                  <a:cubicBezTo>
                    <a:pt x="4254502" y="855172"/>
                    <a:pt x="4252916" y="857007"/>
                    <a:pt x="4252916" y="858842"/>
                  </a:cubicBezTo>
                  <a:cubicBezTo>
                    <a:pt x="4249740" y="857007"/>
                    <a:pt x="4246563" y="855172"/>
                    <a:pt x="4244976" y="851502"/>
                  </a:cubicBezTo>
                  <a:cubicBezTo>
                    <a:pt x="4048133" y="568893"/>
                    <a:pt x="3852869" y="284448"/>
                    <a:pt x="3657608" y="4"/>
                  </a:cubicBezTo>
                  <a:close/>
                  <a:moveTo>
                    <a:pt x="11423650" y="4"/>
                  </a:moveTo>
                  <a:cubicBezTo>
                    <a:pt x="11441112" y="4"/>
                    <a:pt x="11456988" y="4"/>
                    <a:pt x="11474450" y="4"/>
                  </a:cubicBezTo>
                  <a:cubicBezTo>
                    <a:pt x="11396662" y="49585"/>
                    <a:pt x="11317288" y="101003"/>
                    <a:pt x="11239500" y="150584"/>
                  </a:cubicBezTo>
                  <a:cubicBezTo>
                    <a:pt x="11136312" y="214857"/>
                    <a:pt x="11031538" y="280965"/>
                    <a:pt x="10925175" y="339729"/>
                  </a:cubicBezTo>
                  <a:cubicBezTo>
                    <a:pt x="11091862" y="225875"/>
                    <a:pt x="11256962" y="113857"/>
                    <a:pt x="11423650" y="4"/>
                  </a:cubicBezTo>
                  <a:close/>
                  <a:moveTo>
                    <a:pt x="8686800" y="3"/>
                  </a:moveTo>
                  <a:cubicBezTo>
                    <a:pt x="8694737" y="3"/>
                    <a:pt x="8704262" y="3"/>
                    <a:pt x="8712200" y="3"/>
                  </a:cubicBezTo>
                  <a:cubicBezTo>
                    <a:pt x="8578850" y="174307"/>
                    <a:pt x="8445500" y="346776"/>
                    <a:pt x="8312149" y="521080"/>
                  </a:cubicBezTo>
                  <a:cubicBezTo>
                    <a:pt x="8294687" y="543097"/>
                    <a:pt x="8277224" y="565114"/>
                    <a:pt x="8259762" y="588966"/>
                  </a:cubicBezTo>
                  <a:cubicBezTo>
                    <a:pt x="8258174" y="587132"/>
                    <a:pt x="8254999" y="583462"/>
                    <a:pt x="8253412" y="581627"/>
                  </a:cubicBezTo>
                  <a:cubicBezTo>
                    <a:pt x="8397875" y="388976"/>
                    <a:pt x="8542337" y="194490"/>
                    <a:pt x="8686800" y="3"/>
                  </a:cubicBezTo>
                  <a:close/>
                  <a:moveTo>
                    <a:pt x="8832850" y="3"/>
                  </a:moveTo>
                  <a:cubicBezTo>
                    <a:pt x="8839200" y="3"/>
                    <a:pt x="8845550" y="3"/>
                    <a:pt x="8851900" y="3"/>
                  </a:cubicBezTo>
                  <a:cubicBezTo>
                    <a:pt x="8713787" y="172594"/>
                    <a:pt x="8575675" y="343349"/>
                    <a:pt x="8437562" y="515941"/>
                  </a:cubicBezTo>
                  <a:cubicBezTo>
                    <a:pt x="8435975" y="512269"/>
                    <a:pt x="8434387" y="510433"/>
                    <a:pt x="8431212" y="508596"/>
                  </a:cubicBezTo>
                  <a:cubicBezTo>
                    <a:pt x="8566150" y="339677"/>
                    <a:pt x="8699500" y="168922"/>
                    <a:pt x="8832850" y="3"/>
                  </a:cubicBezTo>
                  <a:close/>
                  <a:moveTo>
                    <a:pt x="9664700" y="2"/>
                  </a:moveTo>
                  <a:cubicBezTo>
                    <a:pt x="9672638" y="2"/>
                    <a:pt x="9682162" y="2"/>
                    <a:pt x="9690100" y="2"/>
                  </a:cubicBezTo>
                  <a:cubicBezTo>
                    <a:pt x="9553575" y="130177"/>
                    <a:pt x="9418638" y="260352"/>
                    <a:pt x="9282112" y="390527"/>
                  </a:cubicBezTo>
                  <a:cubicBezTo>
                    <a:pt x="9280525" y="388694"/>
                    <a:pt x="9278938" y="386860"/>
                    <a:pt x="9277350" y="385027"/>
                  </a:cubicBezTo>
                  <a:cubicBezTo>
                    <a:pt x="9283700" y="377693"/>
                    <a:pt x="9290050" y="370359"/>
                    <a:pt x="9296400" y="363026"/>
                  </a:cubicBezTo>
                  <a:cubicBezTo>
                    <a:pt x="9413875" y="249352"/>
                    <a:pt x="9529762" y="137511"/>
                    <a:pt x="9645650" y="23837"/>
                  </a:cubicBezTo>
                  <a:cubicBezTo>
                    <a:pt x="9653588" y="16503"/>
                    <a:pt x="9658350" y="7336"/>
                    <a:pt x="9664700" y="2"/>
                  </a:cubicBezTo>
                  <a:close/>
                  <a:moveTo>
                    <a:pt x="4838700" y="2"/>
                  </a:moveTo>
                  <a:cubicBezTo>
                    <a:pt x="4843463" y="2"/>
                    <a:pt x="4846638" y="2"/>
                    <a:pt x="4851401" y="2"/>
                  </a:cubicBezTo>
                  <a:cubicBezTo>
                    <a:pt x="4906962" y="163432"/>
                    <a:pt x="4962526" y="326861"/>
                    <a:pt x="5018089" y="490291"/>
                  </a:cubicBezTo>
                  <a:cubicBezTo>
                    <a:pt x="5016500" y="490291"/>
                    <a:pt x="5014916" y="492127"/>
                    <a:pt x="5013327" y="492127"/>
                  </a:cubicBezTo>
                  <a:cubicBezTo>
                    <a:pt x="5010151" y="488454"/>
                    <a:pt x="5006977" y="482946"/>
                    <a:pt x="5005390" y="477437"/>
                  </a:cubicBezTo>
                  <a:cubicBezTo>
                    <a:pt x="4951414" y="326861"/>
                    <a:pt x="4897437" y="176286"/>
                    <a:pt x="4843463" y="23874"/>
                  </a:cubicBezTo>
                  <a:cubicBezTo>
                    <a:pt x="4841876" y="16529"/>
                    <a:pt x="4840287" y="7347"/>
                    <a:pt x="4838700" y="2"/>
                  </a:cubicBezTo>
                  <a:close/>
                  <a:moveTo>
                    <a:pt x="6559550" y="2"/>
                  </a:moveTo>
                  <a:cubicBezTo>
                    <a:pt x="6565900" y="2"/>
                    <a:pt x="6572250" y="2"/>
                    <a:pt x="6578600" y="2"/>
                  </a:cubicBezTo>
                  <a:cubicBezTo>
                    <a:pt x="6559550" y="119257"/>
                    <a:pt x="6540500" y="238511"/>
                    <a:pt x="6521449" y="355931"/>
                  </a:cubicBezTo>
                  <a:cubicBezTo>
                    <a:pt x="6511924" y="414641"/>
                    <a:pt x="6502399" y="473352"/>
                    <a:pt x="6488112" y="530227"/>
                  </a:cubicBezTo>
                  <a:cubicBezTo>
                    <a:pt x="6497637" y="456839"/>
                    <a:pt x="6508749" y="385286"/>
                    <a:pt x="6518274" y="311899"/>
                  </a:cubicBezTo>
                  <a:cubicBezTo>
                    <a:pt x="6532562" y="207322"/>
                    <a:pt x="6545262" y="104579"/>
                    <a:pt x="6559550" y="2"/>
                  </a:cubicBezTo>
                  <a:close/>
                  <a:moveTo>
                    <a:pt x="222253" y="1"/>
                  </a:moveTo>
                  <a:cubicBezTo>
                    <a:pt x="233365" y="1"/>
                    <a:pt x="242890" y="1"/>
                    <a:pt x="254002" y="1"/>
                  </a:cubicBezTo>
                  <a:cubicBezTo>
                    <a:pt x="290515" y="23968"/>
                    <a:pt x="327027" y="47934"/>
                    <a:pt x="363540" y="70056"/>
                  </a:cubicBezTo>
                  <a:cubicBezTo>
                    <a:pt x="414340" y="103240"/>
                    <a:pt x="466728" y="132737"/>
                    <a:pt x="514353" y="171451"/>
                  </a:cubicBezTo>
                  <a:cubicBezTo>
                    <a:pt x="415928" y="114301"/>
                    <a:pt x="319090" y="57151"/>
                    <a:pt x="222253" y="1"/>
                  </a:cubicBezTo>
                  <a:close/>
                  <a:moveTo>
                    <a:pt x="4133852" y="1"/>
                  </a:moveTo>
                  <a:cubicBezTo>
                    <a:pt x="4138615" y="1"/>
                    <a:pt x="4141790" y="1"/>
                    <a:pt x="4146552" y="1"/>
                  </a:cubicBezTo>
                  <a:cubicBezTo>
                    <a:pt x="4203700" y="106202"/>
                    <a:pt x="4262438" y="210571"/>
                    <a:pt x="4319589" y="316771"/>
                  </a:cubicBezTo>
                  <a:cubicBezTo>
                    <a:pt x="4318000" y="318602"/>
                    <a:pt x="4314826" y="320433"/>
                    <a:pt x="4313238" y="322264"/>
                  </a:cubicBezTo>
                  <a:cubicBezTo>
                    <a:pt x="4252914" y="214233"/>
                    <a:pt x="4194175" y="108033"/>
                    <a:pt x="4133852" y="1"/>
                  </a:cubicBezTo>
                  <a:close/>
                  <a:moveTo>
                    <a:pt x="7245350" y="1"/>
                  </a:moveTo>
                  <a:cubicBezTo>
                    <a:pt x="7246937" y="1"/>
                    <a:pt x="7250112" y="1"/>
                    <a:pt x="7251700" y="1"/>
                  </a:cubicBezTo>
                  <a:cubicBezTo>
                    <a:pt x="7237412" y="45856"/>
                    <a:pt x="7223125" y="91711"/>
                    <a:pt x="7208837" y="135732"/>
                  </a:cubicBezTo>
                  <a:cubicBezTo>
                    <a:pt x="7192962" y="181588"/>
                    <a:pt x="7177087" y="227443"/>
                    <a:pt x="7156450" y="271464"/>
                  </a:cubicBezTo>
                  <a:cubicBezTo>
                    <a:pt x="7185025" y="181588"/>
                    <a:pt x="7215187" y="89877"/>
                    <a:pt x="7245350" y="1"/>
                  </a:cubicBezTo>
                  <a:close/>
                  <a:moveTo>
                    <a:pt x="7156450" y="1"/>
                  </a:moveTo>
                  <a:cubicBezTo>
                    <a:pt x="7161212" y="1"/>
                    <a:pt x="7164387" y="1"/>
                    <a:pt x="7169150" y="1"/>
                  </a:cubicBezTo>
                  <a:cubicBezTo>
                    <a:pt x="7145337" y="73472"/>
                    <a:pt x="7123112" y="148780"/>
                    <a:pt x="7099300" y="222251"/>
                  </a:cubicBezTo>
                  <a:cubicBezTo>
                    <a:pt x="7097712" y="222251"/>
                    <a:pt x="7094537" y="220414"/>
                    <a:pt x="7092950" y="220414"/>
                  </a:cubicBezTo>
                  <a:cubicBezTo>
                    <a:pt x="7115175" y="146943"/>
                    <a:pt x="7135812" y="73472"/>
                    <a:pt x="7156450" y="1"/>
                  </a:cubicBezTo>
                  <a:close/>
                  <a:moveTo>
                    <a:pt x="6400800" y="0"/>
                  </a:moveTo>
                  <a:cubicBezTo>
                    <a:pt x="6405562" y="0"/>
                    <a:pt x="6408737" y="0"/>
                    <a:pt x="6413500" y="0"/>
                  </a:cubicBezTo>
                  <a:cubicBezTo>
                    <a:pt x="6405562" y="58738"/>
                    <a:pt x="6399212" y="117476"/>
                    <a:pt x="6391274" y="176213"/>
                  </a:cubicBezTo>
                  <a:cubicBezTo>
                    <a:pt x="6389687" y="176213"/>
                    <a:pt x="6388099" y="176213"/>
                    <a:pt x="6386512" y="176213"/>
                  </a:cubicBezTo>
                  <a:cubicBezTo>
                    <a:pt x="6391274" y="117476"/>
                    <a:pt x="6396037" y="58738"/>
                    <a:pt x="6400800" y="0"/>
                  </a:cubicBezTo>
                  <a:close/>
                  <a:moveTo>
                    <a:pt x="4552950" y="0"/>
                  </a:moveTo>
                  <a:cubicBezTo>
                    <a:pt x="4557712" y="0"/>
                    <a:pt x="4560887" y="0"/>
                    <a:pt x="4565650" y="0"/>
                  </a:cubicBezTo>
                  <a:cubicBezTo>
                    <a:pt x="4581525" y="46038"/>
                    <a:pt x="4598988" y="90234"/>
                    <a:pt x="4614863" y="136272"/>
                  </a:cubicBezTo>
                  <a:cubicBezTo>
                    <a:pt x="4613276" y="136272"/>
                    <a:pt x="4611688" y="138113"/>
                    <a:pt x="4610100" y="138113"/>
                  </a:cubicBezTo>
                  <a:cubicBezTo>
                    <a:pt x="4591050" y="92076"/>
                    <a:pt x="4572000" y="46038"/>
                    <a:pt x="4552950" y="0"/>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4" name="îşḷíďè"/>
            <p:cNvSpPr/>
            <p:nvPr/>
          </p:nvSpPr>
          <p:spPr>
            <a:xfrm>
              <a:off x="6066409" y="3399409"/>
              <a:ext cx="59184" cy="59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sp>
        <p:nvSpPr>
          <p:cNvPr id="2" name="矩形 1"/>
          <p:cNvSpPr/>
          <p:nvPr/>
        </p:nvSpPr>
        <p:spPr>
          <a:xfrm>
            <a:off x="5335270" y="3115945"/>
            <a:ext cx="6605270" cy="1861185"/>
          </a:xfrm>
          <a:prstGeom prst="rect">
            <a:avLst/>
          </a:prstGeom>
        </p:spPr>
        <p:txBody>
          <a:bodyPr wrap="square">
            <a:spAutoFit/>
          </a:bodyPr>
          <a:lstStyle/>
          <a:p>
            <a:r>
              <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rPr>
              <a:t>战疫启示</a:t>
            </a:r>
            <a:endPar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endParaRPr>
          </a:p>
        </p:txBody>
      </p:sp>
      <p:pic>
        <p:nvPicPr>
          <p:cNvPr id="5" name="图片 4"/>
          <p:cNvPicPr>
            <a:picLocks noChangeAspect="1"/>
          </p:cNvPicPr>
          <p:nvPr>
            <p:custDataLst>
              <p:tags r:id="rId3"/>
            </p:custDataLst>
          </p:nvPr>
        </p:nvPicPr>
        <p:blipFill>
          <a:blip r:embed="rId4"/>
          <a:stretch>
            <a:fillRect/>
          </a:stretch>
        </p:blipFill>
        <p:spPr>
          <a:xfrm>
            <a:off x="1905" y="609600"/>
            <a:ext cx="5513070" cy="5457190"/>
          </a:xfrm>
          <a:prstGeom prst="rect">
            <a:avLst/>
          </a:prstGeom>
        </p:spPr>
      </p:pic>
      <p:sp>
        <p:nvSpPr>
          <p:cNvPr id="17" name="矩形 259"/>
          <p:cNvSpPr>
            <a:spLocks noChangeArrowheads="1"/>
          </p:cNvSpPr>
          <p:nvPr/>
        </p:nvSpPr>
        <p:spPr bwMode="auto">
          <a:xfrm>
            <a:off x="7435290" y="751002"/>
            <a:ext cx="2196442" cy="22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a:buNone/>
            </a:pPr>
            <a:r>
              <a:rPr lang="en-US" altLang="zh-CN" sz="13800" cap="all" spc="300" dirty="0">
                <a:solidFill>
                  <a:schemeClr val="bg1"/>
                </a:solidFill>
                <a:latin typeface="Impact" panose="020B0806030902050204" pitchFamily="34" charset="0"/>
                <a:cs typeface="Arial" panose="020B0604020202020204" pitchFamily="34" charset="0"/>
              </a:rPr>
              <a:t>03</a:t>
            </a:r>
            <a:endParaRPr lang="en-US" altLang="zh-CN" sz="13800" cap="all" spc="300" dirty="0">
              <a:solidFill>
                <a:schemeClr val="bg1"/>
              </a:solidFill>
              <a:latin typeface="Impact" panose="020B080603090205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win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52"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Scale>
                                      <p:cBhvr>
                                        <p:cTn id="11"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
                                        </p:tgtEl>
                                        <p:attrNameLst>
                                          <p:attrName>ppt_x</p:attrName>
                                          <p:attrName>ppt_y</p:attrName>
                                        </p:attrNameLst>
                                      </p:cBhvr>
                                    </p:animMotion>
                                    <p:animEffect transition="in" filter="fade">
                                      <p:cBhvr>
                                        <p:cTn id="13" dur="1000"/>
                                        <p:tgtEl>
                                          <p:spTgt spid="2"/>
                                        </p:tgtEl>
                                      </p:cBhvr>
                                    </p:animEffect>
                                  </p:childTnLst>
                                </p:cTn>
                              </p:par>
                            </p:childTnLst>
                          </p:cTn>
                        </p:par>
                        <p:par>
                          <p:cTn id="14" fill="hold">
                            <p:stCondLst>
                              <p:cond delay="3299"/>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（一）尊重自然</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1"/>
          <a:stretch>
            <a:fillRect/>
          </a:stretch>
        </p:blipFill>
        <p:spPr>
          <a:xfrm>
            <a:off x="737553" y="481013"/>
            <a:ext cx="1077595" cy="1077595"/>
          </a:xfrm>
          <a:prstGeom prst="rect">
            <a:avLst/>
          </a:prstGeom>
          <a:noFill/>
          <a:ln w="9525">
            <a:noFill/>
          </a:ln>
        </p:spPr>
      </p:pic>
      <p:pic>
        <p:nvPicPr>
          <p:cNvPr id="5" name="图片 4"/>
          <p:cNvPicPr>
            <a:picLocks noChangeAspect="1"/>
          </p:cNvPicPr>
          <p:nvPr/>
        </p:nvPicPr>
        <p:blipFill>
          <a:blip r:embed="rId2"/>
          <a:stretch>
            <a:fillRect/>
          </a:stretch>
        </p:blipFill>
        <p:spPr>
          <a:xfrm>
            <a:off x="457200" y="1461770"/>
            <a:ext cx="11182350" cy="50673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66090" y="1433195"/>
            <a:ext cx="11182985" cy="5229225"/>
          </a:xfrm>
          <a:prstGeom prst="rect">
            <a:avLst/>
          </a:prstGeom>
        </p:spPr>
      </p:pic>
      <p:sp>
        <p:nvSpPr>
          <p:cNvPr id="5" name="文本框 4"/>
          <p:cNvSpPr txBox="1"/>
          <p:nvPr/>
        </p:nvSpPr>
        <p:spPr>
          <a:xfrm>
            <a:off x="3769995" y="727710"/>
            <a:ext cx="4079240"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zh-CN" sz="3200" b="1" dirty="0">
                <a:solidFill>
                  <a:schemeClr val="tx1"/>
                </a:solidFill>
                <a:latin typeface="微软雅黑" panose="020B0503020204020204" pitchFamily="34" charset="-122"/>
                <a:ea typeface="微软雅黑" panose="020B0503020204020204" pitchFamily="34" charset="-122"/>
              </a:rPr>
              <a:t>病毒如何从动物到人</a:t>
            </a:r>
            <a:endParaRPr lang="zh-CN" altLang="zh-CN" sz="3200" b="1" dirty="0">
              <a:solidFill>
                <a:schemeClr val="tx1"/>
              </a:solidFill>
              <a:latin typeface="微软雅黑" panose="020B0503020204020204" pitchFamily="34" charset="-122"/>
              <a:ea typeface="微软雅黑" panose="020B0503020204020204" pitchFamily="34" charset="-122"/>
            </a:endParaRPr>
          </a:p>
        </p:txBody>
      </p:sp>
      <p:pic>
        <p:nvPicPr>
          <p:cNvPr id="380932" name="图片 380931" descr="下载 (22)"/>
          <p:cNvPicPr preferRelativeResize="0"/>
          <p:nvPr/>
        </p:nvPicPr>
        <p:blipFill>
          <a:blip r:embed="rId2"/>
          <a:stretch>
            <a:fillRect/>
          </a:stretch>
        </p:blipFill>
        <p:spPr>
          <a:xfrm>
            <a:off x="1094106" y="587375"/>
            <a:ext cx="1079500" cy="863600"/>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47482523" descr="Gavel_Law_128px_1101069_easyicon"/>
          <p:cNvPicPr>
            <a:picLocks noChangeAspect="1"/>
          </p:cNvPicPr>
          <p:nvPr/>
        </p:nvPicPr>
        <p:blipFill>
          <a:blip r:embed="rId1"/>
          <a:stretch>
            <a:fillRect/>
          </a:stretch>
        </p:blipFill>
        <p:spPr>
          <a:xfrm>
            <a:off x="830263" y="472123"/>
            <a:ext cx="1078865" cy="1078865"/>
          </a:xfrm>
          <a:prstGeom prst="rect">
            <a:avLst/>
          </a:prstGeom>
          <a:noFill/>
          <a:ln w="9525">
            <a:noFill/>
          </a:ln>
        </p:spPr>
      </p:pic>
      <p:sp>
        <p:nvSpPr>
          <p:cNvPr id="5" name="文本框 4"/>
          <p:cNvSpPr txBox="1"/>
          <p:nvPr/>
        </p:nvSpPr>
        <p:spPr>
          <a:xfrm>
            <a:off x="2065020" y="720090"/>
            <a:ext cx="8812530"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solidFill>
                  <a:schemeClr val="tx1"/>
                </a:solidFill>
                <a:latin typeface="微软雅黑" panose="020B0503020204020204" pitchFamily="34" charset="-122"/>
                <a:ea typeface="微软雅黑" panose="020B0503020204020204" pitchFamily="34" charset="-122"/>
              </a:rPr>
              <a:t>打击涉及野生动物犯罪，构筑疫情防控执法防线</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pic>
        <p:nvPicPr>
          <p:cNvPr id="4" name="图片 3" descr="暴风截图202022317500909"/>
          <p:cNvPicPr>
            <a:picLocks noChangeAspect="1"/>
          </p:cNvPicPr>
          <p:nvPr/>
        </p:nvPicPr>
        <p:blipFill>
          <a:blip r:embed="rId2"/>
          <a:stretch>
            <a:fillRect/>
          </a:stretch>
        </p:blipFill>
        <p:spPr>
          <a:xfrm>
            <a:off x="466725" y="1551305"/>
            <a:ext cx="11191875" cy="51816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4114" name="" r:id="rId1" imgW="8896350" imgH="4695825" progId="Paint.Picture">
                  <p:embed/>
                </p:oleObj>
              </mc:Choice>
              <mc:Fallback>
                <p:oleObj name="" r:id="rId1" imgW="8896350" imgH="4695825" progId="Paint.Picture">
                  <p:embed/>
                  <p:pic>
                    <p:nvPicPr>
                      <p:cNvPr id="0" name="图片 3"/>
                      <p:cNvPicPr/>
                      <p:nvPr/>
                    </p:nvPicPr>
                    <p:blipFill>
                      <a:blip r:embed="rId2"/>
                      <a:stretch>
                        <a:fillRect/>
                      </a:stretch>
                    </p:blipFill>
                    <p:spPr>
                      <a:xfrm>
                        <a:off x="0" y="0"/>
                        <a:ext cx="12192000" cy="6858000"/>
                      </a:xfrm>
                      <a:prstGeom prst="rect">
                        <a:avLst/>
                      </a:prstGeom>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5924550" cy="6857365"/>
          </a:xfrm>
          <a:prstGeom prst="rect">
            <a:avLst/>
          </a:prstGeom>
        </p:spPr>
      </p:pic>
      <p:pic>
        <p:nvPicPr>
          <p:cNvPr id="3" name="图片 2" descr="10dfa9ec8a136327bc768e3a0567e0ea09fac70b"/>
          <p:cNvPicPr>
            <a:picLocks noChangeAspect="1"/>
          </p:cNvPicPr>
          <p:nvPr/>
        </p:nvPicPr>
        <p:blipFill>
          <a:blip r:embed="rId2"/>
          <a:stretch>
            <a:fillRect/>
          </a:stretch>
        </p:blipFill>
        <p:spPr>
          <a:xfrm>
            <a:off x="5924550" y="0"/>
            <a:ext cx="6266815" cy="685736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60截图20200223181930838"/>
          <p:cNvPicPr>
            <a:picLocks noChangeAspect="1"/>
          </p:cNvPicPr>
          <p:nvPr/>
        </p:nvPicPr>
        <p:blipFill>
          <a:blip r:embed="rId1"/>
          <a:stretch>
            <a:fillRect/>
          </a:stretch>
        </p:blipFill>
        <p:spPr>
          <a:xfrm>
            <a:off x="0" y="0"/>
            <a:ext cx="12192000" cy="6858635"/>
          </a:xfrm>
          <a:prstGeom prst="rect">
            <a:avLst/>
          </a:prstGeom>
        </p:spPr>
      </p:pic>
      <p:cxnSp>
        <p:nvCxnSpPr>
          <p:cNvPr id="3" name="直接连接符 2"/>
          <p:cNvCxnSpPr/>
          <p:nvPr/>
        </p:nvCxnSpPr>
        <p:spPr>
          <a:xfrm flipV="1">
            <a:off x="4824095" y="3908425"/>
            <a:ext cx="6019800" cy="9525"/>
          </a:xfrm>
          <a:prstGeom prst="line">
            <a:avLst/>
          </a:prstGeom>
          <a:ln w="38100">
            <a:solidFill>
              <a:srgbClr val="820003"/>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788670" y="4521200"/>
            <a:ext cx="6473825" cy="6350"/>
          </a:xfrm>
          <a:prstGeom prst="line">
            <a:avLst/>
          </a:prstGeom>
          <a:ln w="38100">
            <a:solidFill>
              <a:srgbClr val="A8000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47345" y="333375"/>
            <a:ext cx="11496675" cy="627634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（二）相信科学</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1"/>
          <a:stretch>
            <a:fillRect/>
          </a:stretch>
        </p:blipFill>
        <p:spPr>
          <a:xfrm>
            <a:off x="737553" y="481013"/>
            <a:ext cx="1077595" cy="1077595"/>
          </a:xfrm>
          <a:prstGeom prst="rect">
            <a:avLst/>
          </a:prstGeom>
          <a:noFill/>
          <a:ln w="9525">
            <a:noFill/>
          </a:ln>
        </p:spPr>
      </p:pic>
      <p:pic>
        <p:nvPicPr>
          <p:cNvPr id="6" name="图片 5"/>
          <p:cNvPicPr>
            <a:picLocks noChangeAspect="1"/>
          </p:cNvPicPr>
          <p:nvPr/>
        </p:nvPicPr>
        <p:blipFill>
          <a:blip r:embed="rId2"/>
          <a:stretch>
            <a:fillRect/>
          </a:stretch>
        </p:blipFill>
        <p:spPr>
          <a:xfrm>
            <a:off x="457835" y="1559560"/>
            <a:ext cx="11172190" cy="522605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031740" y="425450"/>
            <a:ext cx="7160260" cy="6006465"/>
          </a:xfrm>
          <a:prstGeom prst="rect">
            <a:avLst/>
          </a:prstGeom>
        </p:spPr>
      </p:pic>
      <p:pic>
        <p:nvPicPr>
          <p:cNvPr id="4" name="图片 3"/>
          <p:cNvPicPr>
            <a:picLocks noChangeAspect="1"/>
          </p:cNvPicPr>
          <p:nvPr/>
        </p:nvPicPr>
        <p:blipFill>
          <a:blip r:embed="rId2"/>
          <a:stretch>
            <a:fillRect/>
          </a:stretch>
        </p:blipFill>
        <p:spPr>
          <a:xfrm>
            <a:off x="199390" y="425450"/>
            <a:ext cx="4831715" cy="600646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76225" y="480695"/>
            <a:ext cx="3743325" cy="5771515"/>
          </a:xfrm>
          <a:prstGeom prst="rect">
            <a:avLst/>
          </a:prstGeom>
        </p:spPr>
      </p:pic>
      <p:pic>
        <p:nvPicPr>
          <p:cNvPr id="4" name="图片 3"/>
          <p:cNvPicPr>
            <a:picLocks noChangeAspect="1"/>
          </p:cNvPicPr>
          <p:nvPr/>
        </p:nvPicPr>
        <p:blipFill>
          <a:blip r:embed="rId2"/>
          <a:stretch>
            <a:fillRect/>
          </a:stretch>
        </p:blipFill>
        <p:spPr>
          <a:xfrm>
            <a:off x="8428990" y="480060"/>
            <a:ext cx="3591560" cy="5771515"/>
          </a:xfrm>
          <a:prstGeom prst="rect">
            <a:avLst/>
          </a:prstGeom>
        </p:spPr>
      </p:pic>
      <p:pic>
        <p:nvPicPr>
          <p:cNvPr id="5" name="图片 4"/>
          <p:cNvPicPr>
            <a:picLocks noChangeAspect="1"/>
          </p:cNvPicPr>
          <p:nvPr/>
        </p:nvPicPr>
        <p:blipFill>
          <a:blip r:embed="rId3"/>
          <a:stretch>
            <a:fillRect/>
          </a:stretch>
        </p:blipFill>
        <p:spPr>
          <a:xfrm>
            <a:off x="4018915" y="480060"/>
            <a:ext cx="4410075" cy="585787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95275" y="476250"/>
            <a:ext cx="11515090" cy="595312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57200" y="429260"/>
            <a:ext cx="11191875" cy="618998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（三）珍爱生命</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1"/>
          <a:stretch>
            <a:fillRect/>
          </a:stretch>
        </p:blipFill>
        <p:spPr>
          <a:xfrm>
            <a:off x="737553" y="481013"/>
            <a:ext cx="1077595" cy="1077595"/>
          </a:xfrm>
          <a:prstGeom prst="rect">
            <a:avLst/>
          </a:prstGeom>
          <a:noFill/>
          <a:ln w="9525">
            <a:noFill/>
          </a:ln>
        </p:spPr>
      </p:pic>
      <p:pic>
        <p:nvPicPr>
          <p:cNvPr id="5" name="图片 4"/>
          <p:cNvPicPr>
            <a:picLocks noChangeAspect="1"/>
          </p:cNvPicPr>
          <p:nvPr/>
        </p:nvPicPr>
        <p:blipFill>
          <a:blip r:embed="rId2"/>
          <a:stretch>
            <a:fillRect/>
          </a:stretch>
        </p:blipFill>
        <p:spPr>
          <a:xfrm>
            <a:off x="475615" y="1435100"/>
            <a:ext cx="11196955" cy="501078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33350" y="453390"/>
            <a:ext cx="3543935" cy="6236970"/>
          </a:xfrm>
          <a:prstGeom prst="rect">
            <a:avLst/>
          </a:prstGeom>
        </p:spPr>
      </p:pic>
      <p:pic>
        <p:nvPicPr>
          <p:cNvPr id="3" name="图片 2"/>
          <p:cNvPicPr>
            <a:picLocks noChangeAspect="1"/>
          </p:cNvPicPr>
          <p:nvPr/>
        </p:nvPicPr>
        <p:blipFill>
          <a:blip r:embed="rId2"/>
          <a:stretch>
            <a:fillRect/>
          </a:stretch>
        </p:blipFill>
        <p:spPr>
          <a:xfrm>
            <a:off x="3676650" y="453390"/>
            <a:ext cx="4132580" cy="6236970"/>
          </a:xfrm>
          <a:prstGeom prst="rect">
            <a:avLst/>
          </a:prstGeom>
        </p:spPr>
      </p:pic>
      <p:pic>
        <p:nvPicPr>
          <p:cNvPr id="4" name="图片 3"/>
          <p:cNvPicPr>
            <a:picLocks noChangeAspect="1"/>
          </p:cNvPicPr>
          <p:nvPr/>
        </p:nvPicPr>
        <p:blipFill>
          <a:blip r:embed="rId3"/>
          <a:stretch>
            <a:fillRect/>
          </a:stretch>
        </p:blipFill>
        <p:spPr>
          <a:xfrm>
            <a:off x="7809865" y="453390"/>
            <a:ext cx="4219575" cy="623697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4300" y="257175"/>
            <a:ext cx="11819890" cy="64103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60截图20200223172900563"/>
          <p:cNvPicPr>
            <a:picLocks noChangeAspect="1"/>
          </p:cNvPicPr>
          <p:nvPr>
            <p:custDataLst>
              <p:tags r:id="rId1"/>
            </p:custDataLst>
          </p:nvPr>
        </p:nvPicPr>
        <p:blipFill>
          <a:blip r:embed="rId2"/>
          <a:stretch>
            <a:fillRect/>
          </a:stretch>
        </p:blipFill>
        <p:spPr>
          <a:xfrm>
            <a:off x="0" y="0"/>
            <a:ext cx="5924550" cy="6857365"/>
          </a:xfrm>
          <a:prstGeom prst="rect">
            <a:avLst/>
          </a:prstGeom>
        </p:spPr>
      </p:pic>
      <p:pic>
        <p:nvPicPr>
          <p:cNvPr id="5" name="图片 4" descr="360截图20200223173025603"/>
          <p:cNvPicPr>
            <a:picLocks noChangeAspect="1"/>
          </p:cNvPicPr>
          <p:nvPr/>
        </p:nvPicPr>
        <p:blipFill>
          <a:blip r:embed="rId3"/>
          <a:stretch>
            <a:fillRect/>
          </a:stretch>
        </p:blipFill>
        <p:spPr>
          <a:xfrm>
            <a:off x="5924550" y="0"/>
            <a:ext cx="6267450" cy="6858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5750" y="300355"/>
            <a:ext cx="11610975" cy="641794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（四）修身守法</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1"/>
          <a:stretch>
            <a:fillRect/>
          </a:stretch>
        </p:blipFill>
        <p:spPr>
          <a:xfrm>
            <a:off x="737553" y="481013"/>
            <a:ext cx="1077595" cy="1077595"/>
          </a:xfrm>
          <a:prstGeom prst="rect">
            <a:avLst/>
          </a:prstGeom>
          <a:noFill/>
          <a:ln w="9525">
            <a:noFill/>
          </a:ln>
        </p:spPr>
      </p:pic>
      <p:pic>
        <p:nvPicPr>
          <p:cNvPr id="5" name="图片 4"/>
          <p:cNvPicPr>
            <a:picLocks noChangeAspect="1"/>
          </p:cNvPicPr>
          <p:nvPr/>
        </p:nvPicPr>
        <p:blipFill>
          <a:blip r:embed="rId2"/>
          <a:stretch>
            <a:fillRect/>
          </a:stretch>
        </p:blipFill>
        <p:spPr>
          <a:xfrm>
            <a:off x="461010" y="1403985"/>
            <a:ext cx="11201400" cy="521017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66675"/>
            <a:ext cx="5810250" cy="6991350"/>
          </a:xfrm>
          <a:prstGeom prst="rect">
            <a:avLst/>
          </a:prstGeom>
        </p:spPr>
      </p:pic>
      <p:pic>
        <p:nvPicPr>
          <p:cNvPr id="3" name="图片 2"/>
          <p:cNvPicPr>
            <a:picLocks noChangeAspect="1"/>
          </p:cNvPicPr>
          <p:nvPr/>
        </p:nvPicPr>
        <p:blipFill>
          <a:blip r:embed="rId2"/>
          <a:stretch>
            <a:fillRect/>
          </a:stretch>
        </p:blipFill>
        <p:spPr>
          <a:xfrm>
            <a:off x="5810250" y="-66675"/>
            <a:ext cx="6381750" cy="699135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6030595" cy="6858000"/>
          </a:xfrm>
          <a:prstGeom prst="rect">
            <a:avLst/>
          </a:prstGeom>
        </p:spPr>
      </p:pic>
      <p:pic>
        <p:nvPicPr>
          <p:cNvPr id="3" name="图片 2"/>
          <p:cNvPicPr>
            <a:picLocks noChangeAspect="1"/>
          </p:cNvPicPr>
          <p:nvPr/>
        </p:nvPicPr>
        <p:blipFill>
          <a:blip r:embed="rId2"/>
          <a:stretch>
            <a:fillRect/>
          </a:stretch>
        </p:blipFill>
        <p:spPr>
          <a:xfrm>
            <a:off x="6029960" y="0"/>
            <a:ext cx="6162040" cy="685863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84785" y="257175"/>
            <a:ext cx="11867515" cy="644715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54025" y="1551305"/>
            <a:ext cx="11205845" cy="4966970"/>
          </a:xfrm>
          <a:prstGeom prst="rect">
            <a:avLst/>
          </a:prstGeom>
        </p:spPr>
      </p:pic>
      <p:pic>
        <p:nvPicPr>
          <p:cNvPr id="3" name="图片 -2147482523" descr="Gavel_Law_128px_1101069_easyicon"/>
          <p:cNvPicPr>
            <a:picLocks noChangeAspect="1"/>
          </p:cNvPicPr>
          <p:nvPr/>
        </p:nvPicPr>
        <p:blipFill>
          <a:blip r:embed="rId2"/>
          <a:stretch>
            <a:fillRect/>
          </a:stretch>
        </p:blipFill>
        <p:spPr>
          <a:xfrm>
            <a:off x="830263" y="472123"/>
            <a:ext cx="1078865" cy="1078865"/>
          </a:xfrm>
          <a:prstGeom prst="rect">
            <a:avLst/>
          </a:prstGeom>
          <a:noFill/>
          <a:ln w="9525">
            <a:noFill/>
          </a:ln>
        </p:spPr>
      </p:pic>
      <p:sp>
        <p:nvSpPr>
          <p:cNvPr id="5" name="文本框 4"/>
          <p:cNvSpPr txBox="1"/>
          <p:nvPr/>
        </p:nvSpPr>
        <p:spPr>
          <a:xfrm>
            <a:off x="2160270" y="720090"/>
            <a:ext cx="8812530"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solidFill>
                  <a:schemeClr val="tx1"/>
                </a:solidFill>
                <a:latin typeface="微软雅黑" panose="020B0503020204020204" pitchFamily="34" charset="-122"/>
                <a:ea typeface="微软雅黑" panose="020B0503020204020204" pitchFamily="34" charset="-122"/>
              </a:rPr>
              <a:t>酒后殴打防疫工作人员，被判处有期徒刑六个月</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47482523" descr="Gavel_Law_128px_1101069_easyicon"/>
          <p:cNvPicPr>
            <a:picLocks noChangeAspect="1"/>
          </p:cNvPicPr>
          <p:nvPr/>
        </p:nvPicPr>
        <p:blipFill>
          <a:blip r:embed="rId1"/>
          <a:stretch>
            <a:fillRect/>
          </a:stretch>
        </p:blipFill>
        <p:spPr>
          <a:xfrm>
            <a:off x="830263" y="472123"/>
            <a:ext cx="1078865" cy="1078865"/>
          </a:xfrm>
          <a:prstGeom prst="rect">
            <a:avLst/>
          </a:prstGeom>
          <a:noFill/>
          <a:ln w="9525">
            <a:noFill/>
          </a:ln>
        </p:spPr>
      </p:pic>
      <p:sp>
        <p:nvSpPr>
          <p:cNvPr id="5" name="文本框 4"/>
          <p:cNvSpPr txBox="1"/>
          <p:nvPr/>
        </p:nvSpPr>
        <p:spPr>
          <a:xfrm>
            <a:off x="3173730" y="720090"/>
            <a:ext cx="7799070"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solidFill>
                  <a:schemeClr val="tx1"/>
                </a:solidFill>
                <a:latin typeface="微软雅黑" panose="020B0503020204020204" pitchFamily="34" charset="-122"/>
                <a:ea typeface="微软雅黑" panose="020B0503020204020204" pitchFamily="34" charset="-122"/>
              </a:rPr>
              <a:t>隐瞒疫情致人感染，警方立案侦查</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471170" y="1551305"/>
            <a:ext cx="5328920" cy="5234305"/>
          </a:xfrm>
          <a:prstGeom prst="rect">
            <a:avLst/>
          </a:prstGeom>
        </p:spPr>
      </p:pic>
      <p:pic>
        <p:nvPicPr>
          <p:cNvPr id="6" name="图片 5" descr="Screenshot_20200220_142017_com.tencent.mm"/>
          <p:cNvPicPr>
            <a:picLocks noChangeAspect="1"/>
          </p:cNvPicPr>
          <p:nvPr/>
        </p:nvPicPr>
        <p:blipFill>
          <a:blip r:embed="rId3"/>
          <a:stretch>
            <a:fillRect/>
          </a:stretch>
        </p:blipFill>
        <p:spPr>
          <a:xfrm>
            <a:off x="5800090" y="1551305"/>
            <a:ext cx="5819140" cy="523367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742879" name="Rectangle 2"/>
          <p:cNvSpPr/>
          <p:nvPr/>
        </p:nvSpPr>
        <p:spPr>
          <a:xfrm>
            <a:off x="4146550" y="1707515"/>
            <a:ext cx="6994525" cy="2899410"/>
          </a:xfrm>
          <a:prstGeom prst="rect">
            <a:avLst/>
          </a:prstGeom>
          <a:noFill/>
          <a:ln w="53975" cap="flat" cmpd="sng">
            <a:solidFill>
              <a:srgbClr val="CC0000"/>
            </a:solidFill>
            <a:prstDash val="sysDash"/>
            <a:miter/>
            <a:headEnd type="none" w="med" len="med"/>
            <a:tailEnd type="none" w="med" len="med"/>
          </a:ln>
        </p:spPr>
        <p:txBody>
          <a:bodyPr wrap="square" anchor="ct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3" name="文本框 2"/>
          <p:cNvSpPr txBox="1"/>
          <p:nvPr/>
        </p:nvSpPr>
        <p:spPr>
          <a:xfrm>
            <a:off x="4334510" y="1877695"/>
            <a:ext cx="6617970" cy="2491740"/>
          </a:xfrm>
          <a:prstGeom prst="rect">
            <a:avLst/>
          </a:prstGeom>
          <a:noFill/>
        </p:spPr>
        <p:txBody>
          <a:bodyPr wrap="square" rtlCol="0">
            <a:spAutoFit/>
            <a:scene3d>
              <a:camera prst="orthographicFront"/>
              <a:lightRig rig="threePt" dir="t"/>
            </a:scene3d>
            <a:sp3d contourW="12700"/>
          </a:bodyPr>
          <a:lstStyle/>
          <a:p>
            <a:pPr defTabSz="822960">
              <a:lnSpc>
                <a:spcPct val="130000"/>
              </a:lnSpc>
              <a:defRPr/>
            </a:pPr>
            <a:r>
              <a:rPr lang="zh-CN" altLang="en-US" sz="6000" b="1" dirty="0">
                <a:solidFill>
                  <a:schemeClr val="tx1"/>
                </a:solidFill>
                <a:latin typeface="微软雅黑" panose="020B0503020204020204" pitchFamily="34" charset="-122"/>
                <a:ea typeface="微软雅黑" panose="020B0503020204020204" pitchFamily="34" charset="-122"/>
              </a:rPr>
              <a:t>同学们如何评价上述案例中的行为？</a:t>
            </a:r>
            <a:endParaRPr lang="zh-CN" altLang="en-US" sz="6000" b="1" dirty="0">
              <a:solidFill>
                <a:schemeClr val="tx1"/>
              </a:solidFill>
              <a:latin typeface="微软雅黑" panose="020B0503020204020204" pitchFamily="34" charset="-122"/>
              <a:ea typeface="微软雅黑" panose="020B0503020204020204" pitchFamily="34" charset="-122"/>
            </a:endParaRPr>
          </a:p>
        </p:txBody>
      </p:sp>
      <p:pic>
        <p:nvPicPr>
          <p:cNvPr id="4" name="图片 -2147482613" descr="conference"/>
          <p:cNvPicPr>
            <a:picLocks noChangeAspect="1"/>
          </p:cNvPicPr>
          <p:nvPr/>
        </p:nvPicPr>
        <p:blipFill>
          <a:blip r:embed="rId1"/>
          <a:stretch>
            <a:fillRect/>
          </a:stretch>
        </p:blipFill>
        <p:spPr>
          <a:xfrm>
            <a:off x="767715" y="1707515"/>
            <a:ext cx="3168015" cy="3030220"/>
          </a:xfrm>
          <a:prstGeom prst="rect">
            <a:avLst/>
          </a:prstGeom>
          <a:noFill/>
          <a:ln w="9525">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5465" y="728345"/>
            <a:ext cx="477964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（五）制度自信</a:t>
            </a:r>
            <a:endParaRPr lang="zh-CN" altLang="en-US" sz="3200" b="1" dirty="0">
              <a:latin typeface="微软雅黑" panose="020B0503020204020204" pitchFamily="34" charset="-122"/>
              <a:ea typeface="微软雅黑" panose="020B0503020204020204" pitchFamily="34" charset="-122"/>
            </a:endParaRPr>
          </a:p>
        </p:txBody>
      </p:sp>
      <p:pic>
        <p:nvPicPr>
          <p:cNvPr id="3" name="图片 -2147482624" descr="下载 (1)"/>
          <p:cNvPicPr>
            <a:picLocks noChangeAspect="1"/>
          </p:cNvPicPr>
          <p:nvPr/>
        </p:nvPicPr>
        <p:blipFill>
          <a:blip r:embed="rId1"/>
          <a:stretch>
            <a:fillRect/>
          </a:stretch>
        </p:blipFill>
        <p:spPr>
          <a:xfrm>
            <a:off x="737553" y="481013"/>
            <a:ext cx="1077595" cy="1077595"/>
          </a:xfrm>
          <a:prstGeom prst="rect">
            <a:avLst/>
          </a:prstGeom>
          <a:noFill/>
          <a:ln w="9525">
            <a:noFill/>
          </a:ln>
        </p:spPr>
      </p:pic>
      <p:pic>
        <p:nvPicPr>
          <p:cNvPr id="4" name="图片 3"/>
          <p:cNvPicPr>
            <a:picLocks noChangeAspect="1"/>
          </p:cNvPicPr>
          <p:nvPr/>
        </p:nvPicPr>
        <p:blipFill>
          <a:blip r:embed="rId2"/>
          <a:stretch>
            <a:fillRect/>
          </a:stretch>
        </p:blipFill>
        <p:spPr>
          <a:xfrm>
            <a:off x="452120" y="1558925"/>
            <a:ext cx="11210925" cy="507682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图片 382981" descr="timg?image&amp;quality=80&amp;size=b9999_10000&amp;sec=1503321189265&amp;di=9506b1b174ab81228d69ecf4e180aa3b&amp;imgtype=0&amp;src=http%3A%2F%2Fp1"/>
          <p:cNvPicPr>
            <a:picLocks noChangeAspect="1"/>
          </p:cNvPicPr>
          <p:nvPr/>
        </p:nvPicPr>
        <p:blipFill>
          <a:blip r:embed="rId1"/>
          <a:stretch>
            <a:fillRect/>
          </a:stretch>
        </p:blipFill>
        <p:spPr>
          <a:xfrm>
            <a:off x="485140" y="1534160"/>
            <a:ext cx="5092065" cy="2101215"/>
          </a:xfrm>
          <a:prstGeom prst="rect">
            <a:avLst/>
          </a:prstGeom>
          <a:noFill/>
          <a:ln w="9525">
            <a:noFill/>
          </a:ln>
        </p:spPr>
      </p:pic>
      <p:pic>
        <p:nvPicPr>
          <p:cNvPr id="120835" name="图片 382983" descr="timg?image&amp;quality=80&amp;size=b9999_10000&amp;sec=1503321226798&amp;di=7a98c9b8408870d746618e4a6b976a17&amp;imgtype=0&amp;src=http%3A%2F%2Fi2"/>
          <p:cNvPicPr>
            <a:picLocks noChangeAspect="1"/>
          </p:cNvPicPr>
          <p:nvPr/>
        </p:nvPicPr>
        <p:blipFill>
          <a:blip r:embed="rId2"/>
          <a:stretch>
            <a:fillRect/>
          </a:stretch>
        </p:blipFill>
        <p:spPr>
          <a:xfrm>
            <a:off x="5576570" y="1534160"/>
            <a:ext cx="6077585" cy="2402205"/>
          </a:xfrm>
          <a:prstGeom prst="rect">
            <a:avLst/>
          </a:prstGeom>
          <a:noFill/>
          <a:ln w="9525">
            <a:noFill/>
          </a:ln>
        </p:spPr>
      </p:pic>
      <p:pic>
        <p:nvPicPr>
          <p:cNvPr id="120836" name="图片 382985" descr="timg?image&amp;quality=80&amp;size=b9999_10000&amp;sec=1503321287841&amp;di=e90805d9bfa381788d1cfe22c6f355ce&amp;imgtype=0&amp;src=http%3A%2F%2Fcimg2"/>
          <p:cNvPicPr>
            <a:picLocks noChangeAspect="1"/>
          </p:cNvPicPr>
          <p:nvPr/>
        </p:nvPicPr>
        <p:blipFill>
          <a:blip r:embed="rId3"/>
          <a:stretch>
            <a:fillRect/>
          </a:stretch>
        </p:blipFill>
        <p:spPr>
          <a:xfrm>
            <a:off x="485140" y="3636010"/>
            <a:ext cx="5092065" cy="2593340"/>
          </a:xfrm>
          <a:prstGeom prst="rect">
            <a:avLst/>
          </a:prstGeom>
          <a:noFill/>
          <a:ln w="9525">
            <a:noFill/>
          </a:ln>
        </p:spPr>
      </p:pic>
      <p:pic>
        <p:nvPicPr>
          <p:cNvPr id="120837" name="图片 382987" descr="timg?image&amp;quality=80&amp;size=b9999_10000&amp;sec=1503321340843&amp;di=d154fcb5808ae49bc7cafaf83abacc42&amp;imgtype=0&amp;src=http%3A%2F%2Fnews"/>
          <p:cNvPicPr>
            <a:picLocks noChangeAspect="1"/>
          </p:cNvPicPr>
          <p:nvPr/>
        </p:nvPicPr>
        <p:blipFill>
          <a:blip r:embed="rId4"/>
          <a:stretch>
            <a:fillRect/>
          </a:stretch>
        </p:blipFill>
        <p:spPr>
          <a:xfrm>
            <a:off x="5576570" y="3936365"/>
            <a:ext cx="6078220" cy="2292985"/>
          </a:xfrm>
          <a:prstGeom prst="rect">
            <a:avLst/>
          </a:prstGeom>
          <a:noFill/>
          <a:ln w="9525">
            <a:noFill/>
          </a:ln>
        </p:spPr>
      </p:pic>
      <p:sp>
        <p:nvSpPr>
          <p:cNvPr id="5" name="文本框 4"/>
          <p:cNvSpPr txBox="1"/>
          <p:nvPr/>
        </p:nvSpPr>
        <p:spPr>
          <a:xfrm>
            <a:off x="4402455" y="701675"/>
            <a:ext cx="4439285" cy="583565"/>
          </a:xfrm>
          <a:prstGeom prst="rect">
            <a:avLst/>
          </a:prstGeom>
          <a:noFill/>
        </p:spPr>
        <p:txBody>
          <a:bodyPr wrap="square" rtlCol="0">
            <a:spAutoFit/>
            <a:scene3d>
              <a:camera prst="orthographicFront"/>
              <a:lightRig rig="threePt" dir="t"/>
            </a:scene3d>
            <a:sp3d contourW="12700"/>
          </a:bodyPr>
          <a:lstStyle/>
          <a:p>
            <a:pPr defTabSz="822960">
              <a:defRPr/>
            </a:pPr>
            <a:r>
              <a:rPr lang="en-US" altLang="zh-CN" sz="3200" b="1" dirty="0">
                <a:solidFill>
                  <a:schemeClr val="tx1"/>
                </a:solidFill>
                <a:latin typeface="微软雅黑" panose="020B0503020204020204" pitchFamily="34" charset="-122"/>
                <a:ea typeface="微软雅黑" panose="020B0503020204020204" pitchFamily="34" charset="-122"/>
              </a:rPr>
              <a:t>1998</a:t>
            </a:r>
            <a:r>
              <a:rPr lang="zh-CN" altLang="en-US" sz="3200" b="1" dirty="0">
                <a:solidFill>
                  <a:schemeClr val="tx1"/>
                </a:solidFill>
                <a:latin typeface="微软雅黑" panose="020B0503020204020204" pitchFamily="34" charset="-122"/>
                <a:ea typeface="微软雅黑" panose="020B0503020204020204" pitchFamily="34" charset="-122"/>
              </a:rPr>
              <a:t>年 抗洪救灾</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6835" y="294005"/>
            <a:ext cx="4571365" cy="6297930"/>
          </a:xfrm>
          <a:prstGeom prst="rect">
            <a:avLst/>
          </a:prstGeom>
        </p:spPr>
      </p:pic>
      <p:pic>
        <p:nvPicPr>
          <p:cNvPr id="3" name="图片 2"/>
          <p:cNvPicPr>
            <a:picLocks noChangeAspect="1"/>
          </p:cNvPicPr>
          <p:nvPr/>
        </p:nvPicPr>
        <p:blipFill>
          <a:blip r:embed="rId2"/>
          <a:stretch>
            <a:fillRect/>
          </a:stretch>
        </p:blipFill>
        <p:spPr>
          <a:xfrm>
            <a:off x="4648200" y="280035"/>
            <a:ext cx="3734435" cy="6297930"/>
          </a:xfrm>
          <a:prstGeom prst="rect">
            <a:avLst/>
          </a:prstGeom>
        </p:spPr>
      </p:pic>
      <p:pic>
        <p:nvPicPr>
          <p:cNvPr id="4" name="图片 3"/>
          <p:cNvPicPr>
            <a:picLocks noChangeAspect="1"/>
          </p:cNvPicPr>
          <p:nvPr/>
        </p:nvPicPr>
        <p:blipFill>
          <a:blip r:embed="rId3"/>
          <a:stretch>
            <a:fillRect/>
          </a:stretch>
        </p:blipFill>
        <p:spPr>
          <a:xfrm>
            <a:off x="8382635" y="280035"/>
            <a:ext cx="3752215" cy="6297295"/>
          </a:xfrm>
          <a:prstGeom prst="rect">
            <a:avLst/>
          </a:prstGeom>
        </p:spPr>
      </p:pic>
      <p:sp>
        <p:nvSpPr>
          <p:cNvPr id="5" name="文本框 4"/>
          <p:cNvSpPr txBox="1"/>
          <p:nvPr/>
        </p:nvSpPr>
        <p:spPr>
          <a:xfrm>
            <a:off x="2645546" y="985421"/>
            <a:ext cx="5724644" cy="646331"/>
          </a:xfrm>
          <a:prstGeom prst="rect">
            <a:avLst/>
          </a:prstGeom>
          <a:noFill/>
        </p:spPr>
        <p:txBody>
          <a:bodyPr wrap="none" rtlCol="0">
            <a:spAutoFit/>
          </a:bodyPr>
          <a:lstStyle/>
          <a:p>
            <a:r>
              <a:rPr lang="zh-CN" altLang="en-US" sz="3600" dirty="0">
                <a:solidFill>
                  <a:srgbClr val="FF0000"/>
                </a:solidFill>
              </a:rPr>
              <a:t>戴口罩！戴口罩！戴口罩！</a:t>
            </a:r>
            <a:endParaRPr lang="zh-CN" altLang="en-US" sz="3600" dirty="0">
              <a:solidFill>
                <a:srgbClr val="FF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76675" y="718820"/>
            <a:ext cx="4439285" cy="583565"/>
          </a:xfrm>
          <a:prstGeom prst="rect">
            <a:avLst/>
          </a:prstGeom>
          <a:noFill/>
        </p:spPr>
        <p:txBody>
          <a:bodyPr wrap="square" rtlCol="0">
            <a:spAutoFit/>
            <a:scene3d>
              <a:camera prst="orthographicFront"/>
              <a:lightRig rig="threePt" dir="t"/>
            </a:scene3d>
            <a:sp3d contourW="12700"/>
          </a:bodyPr>
          <a:lstStyle/>
          <a:p>
            <a:pPr defTabSz="822960">
              <a:defRPr/>
            </a:pPr>
            <a:r>
              <a:rPr lang="en-US" altLang="zh-CN" sz="3200" b="1" dirty="0">
                <a:solidFill>
                  <a:schemeClr val="tx1"/>
                </a:solidFill>
                <a:latin typeface="微软雅黑" panose="020B0503020204020204" pitchFamily="34" charset="-122"/>
                <a:ea typeface="微软雅黑" panose="020B0503020204020204" pitchFamily="34" charset="-122"/>
              </a:rPr>
              <a:t>2003</a:t>
            </a:r>
            <a:r>
              <a:rPr lang="zh-CN" altLang="en-US" sz="3200" b="1" dirty="0">
                <a:solidFill>
                  <a:schemeClr val="tx1"/>
                </a:solidFill>
                <a:latin typeface="微软雅黑" panose="020B0503020204020204" pitchFamily="34" charset="-122"/>
                <a:ea typeface="微软雅黑" panose="020B0503020204020204" pitchFamily="34" charset="-122"/>
              </a:rPr>
              <a:t>年 抗击非典</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pic>
        <p:nvPicPr>
          <p:cNvPr id="2" name="图片 1" descr="126967_1362551641720"/>
          <p:cNvPicPr>
            <a:picLocks noChangeAspect="1"/>
          </p:cNvPicPr>
          <p:nvPr/>
        </p:nvPicPr>
        <p:blipFill>
          <a:blip r:embed="rId1"/>
          <a:stretch>
            <a:fillRect/>
          </a:stretch>
        </p:blipFill>
        <p:spPr>
          <a:xfrm>
            <a:off x="442595" y="1450340"/>
            <a:ext cx="11210925" cy="540702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2517_1362554756246"/>
          <p:cNvPicPr>
            <a:picLocks noChangeAspect="1"/>
          </p:cNvPicPr>
          <p:nvPr/>
        </p:nvPicPr>
        <p:blipFill>
          <a:blip r:embed="rId1"/>
          <a:stretch>
            <a:fillRect/>
          </a:stretch>
        </p:blipFill>
        <p:spPr>
          <a:xfrm>
            <a:off x="465455" y="1609725"/>
            <a:ext cx="11186160" cy="5248275"/>
          </a:xfrm>
          <a:prstGeom prst="rect">
            <a:avLst/>
          </a:prstGeom>
        </p:spPr>
      </p:pic>
      <p:sp>
        <p:nvSpPr>
          <p:cNvPr id="5" name="文本框 4"/>
          <p:cNvSpPr txBox="1"/>
          <p:nvPr/>
        </p:nvSpPr>
        <p:spPr>
          <a:xfrm>
            <a:off x="3876675" y="718820"/>
            <a:ext cx="4439285" cy="583565"/>
          </a:xfrm>
          <a:prstGeom prst="rect">
            <a:avLst/>
          </a:prstGeom>
          <a:noFill/>
        </p:spPr>
        <p:txBody>
          <a:bodyPr wrap="square" rtlCol="0">
            <a:spAutoFit/>
            <a:scene3d>
              <a:camera prst="orthographicFront"/>
              <a:lightRig rig="threePt" dir="t"/>
            </a:scene3d>
            <a:sp3d contourW="12700"/>
          </a:bodyPr>
          <a:lstStyle/>
          <a:p>
            <a:pPr defTabSz="822960">
              <a:defRPr/>
            </a:pPr>
            <a:r>
              <a:rPr lang="en-US" altLang="zh-CN" sz="3200" b="1" dirty="0">
                <a:solidFill>
                  <a:schemeClr val="tx1"/>
                </a:solidFill>
                <a:latin typeface="微软雅黑" panose="020B0503020204020204" pitchFamily="34" charset="-122"/>
                <a:ea typeface="微软雅黑" panose="020B0503020204020204" pitchFamily="34" charset="-122"/>
              </a:rPr>
              <a:t>2008</a:t>
            </a:r>
            <a:r>
              <a:rPr lang="zh-CN" altLang="en-US" sz="3200" b="1" dirty="0">
                <a:solidFill>
                  <a:schemeClr val="tx1"/>
                </a:solidFill>
                <a:latin typeface="微软雅黑" panose="020B0503020204020204" pitchFamily="34" charset="-122"/>
                <a:ea typeface="微软雅黑" panose="020B0503020204020204" pitchFamily="34" charset="-122"/>
              </a:rPr>
              <a:t>年 抗震救灾</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360680" y="278765"/>
          <a:ext cx="5987415" cy="6367780"/>
        </p:xfrm>
        <a:graphic>
          <a:graphicData uri="http://schemas.openxmlformats.org/presentationml/2006/ole">
            <mc:AlternateContent xmlns:mc="http://schemas.openxmlformats.org/markup-compatibility/2006">
              <mc:Choice xmlns:v="urn:schemas-microsoft-com:vml" Requires="v">
                <p:oleObj spid="_x0000_s5155" name="" r:id="rId1" imgW="8524875" imgH="10620375" progId="Paint.Picture">
                  <p:embed/>
                </p:oleObj>
              </mc:Choice>
              <mc:Fallback>
                <p:oleObj name="" r:id="rId1" imgW="8524875" imgH="10620375" progId="Paint.Picture">
                  <p:embed/>
                  <p:pic>
                    <p:nvPicPr>
                      <p:cNvPr id="0" name="图片 2"/>
                      <p:cNvPicPr/>
                      <p:nvPr/>
                    </p:nvPicPr>
                    <p:blipFill>
                      <a:blip r:embed="rId2"/>
                      <a:stretch>
                        <a:fillRect/>
                      </a:stretch>
                    </p:blipFill>
                    <p:spPr>
                      <a:xfrm>
                        <a:off x="360680" y="278765"/>
                        <a:ext cx="5987415" cy="6367780"/>
                      </a:xfrm>
                      <a:prstGeom prst="rect">
                        <a:avLst/>
                      </a:prstGeom>
                    </p:spPr>
                  </p:pic>
                </p:oleObj>
              </mc:Fallback>
            </mc:AlternateContent>
          </a:graphicData>
        </a:graphic>
      </p:graphicFrame>
      <p:graphicFrame>
        <p:nvGraphicFramePr>
          <p:cNvPr id="4" name="对象 3"/>
          <p:cNvGraphicFramePr/>
          <p:nvPr/>
        </p:nvGraphicFramePr>
        <p:xfrm>
          <a:off x="6348095" y="278765"/>
          <a:ext cx="5523865" cy="6367780"/>
        </p:xfrm>
        <a:graphic>
          <a:graphicData uri="http://schemas.openxmlformats.org/presentationml/2006/ole">
            <mc:AlternateContent xmlns:mc="http://schemas.openxmlformats.org/markup-compatibility/2006">
              <mc:Choice xmlns:v="urn:schemas-microsoft-com:vml" Requires="v">
                <p:oleObj spid="_x0000_s5156" name="" r:id="rId3" imgW="8429625" imgH="11382375" progId="Paint.Picture">
                  <p:embed/>
                </p:oleObj>
              </mc:Choice>
              <mc:Fallback>
                <p:oleObj name="" r:id="rId3" imgW="8429625" imgH="11382375" progId="Paint.Picture">
                  <p:embed/>
                  <p:pic>
                    <p:nvPicPr>
                      <p:cNvPr id="0" name="图片 4"/>
                      <p:cNvPicPr/>
                      <p:nvPr/>
                    </p:nvPicPr>
                    <p:blipFill>
                      <a:blip r:embed="rId4"/>
                      <a:stretch>
                        <a:fillRect/>
                      </a:stretch>
                    </p:blipFill>
                    <p:spPr>
                      <a:xfrm>
                        <a:off x="6348095" y="278765"/>
                        <a:ext cx="5523865" cy="6367780"/>
                      </a:xfrm>
                      <a:prstGeom prst="rect">
                        <a:avLst/>
                      </a:prstGeom>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520" descr="下载 (34)"/>
          <p:cNvPicPr>
            <a:picLocks noChangeAspect="1"/>
          </p:cNvPicPr>
          <p:nvPr/>
        </p:nvPicPr>
        <p:blipFill>
          <a:blip r:embed="rId1"/>
          <a:stretch>
            <a:fillRect/>
          </a:stretch>
        </p:blipFill>
        <p:spPr>
          <a:xfrm>
            <a:off x="1465263" y="559753"/>
            <a:ext cx="1080135" cy="1080135"/>
          </a:xfrm>
          <a:prstGeom prst="rect">
            <a:avLst/>
          </a:prstGeom>
          <a:noFill/>
          <a:ln w="9525">
            <a:noFill/>
          </a:ln>
        </p:spPr>
      </p:pic>
      <p:sp>
        <p:nvSpPr>
          <p:cNvPr id="3" name="文本框 2"/>
          <p:cNvSpPr txBox="1"/>
          <p:nvPr/>
        </p:nvSpPr>
        <p:spPr>
          <a:xfrm>
            <a:off x="3095625" y="808355"/>
            <a:ext cx="642937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习近平总书记</a:t>
            </a:r>
            <a:r>
              <a:rPr lang="en-US" altLang="zh-CN" sz="3200" b="1" dirty="0">
                <a:latin typeface="微软雅黑" panose="020B0503020204020204" pitchFamily="34" charset="-122"/>
                <a:ea typeface="微软雅黑" panose="020B0503020204020204" pitchFamily="34" charset="-122"/>
              </a:rPr>
              <a:t>2</a:t>
            </a:r>
            <a:r>
              <a:rPr lang="zh-CN" altLang="en-US" sz="3200" b="1" dirty="0">
                <a:latin typeface="微软雅黑" panose="020B0503020204020204" pitchFamily="34" charset="-122"/>
                <a:ea typeface="微软雅黑" panose="020B0503020204020204" pitchFamily="34" charset="-122"/>
              </a:rPr>
              <a:t>月</a:t>
            </a:r>
            <a:r>
              <a:rPr lang="en-US" altLang="zh-CN" sz="3200" b="1" dirty="0">
                <a:latin typeface="微软雅黑" panose="020B0503020204020204" pitchFamily="34" charset="-122"/>
                <a:ea typeface="微软雅黑" panose="020B0503020204020204" pitchFamily="34" charset="-122"/>
              </a:rPr>
              <a:t>3</a:t>
            </a:r>
            <a:r>
              <a:rPr lang="zh-CN" altLang="en-US" sz="3200" b="1" dirty="0">
                <a:latin typeface="微软雅黑" panose="020B0503020204020204" pitchFamily="34" charset="-122"/>
                <a:ea typeface="微软雅黑" panose="020B0503020204020204" pitchFamily="34" charset="-122"/>
              </a:rPr>
              <a:t>日讲话（摘录）</a:t>
            </a:r>
            <a:endParaRPr lang="zh-CN" altLang="en-US" sz="32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744220" y="1707515"/>
            <a:ext cx="10676890" cy="3290570"/>
          </a:xfrm>
          <a:prstGeom prst="rect">
            <a:avLst/>
          </a:prstGeom>
          <a:noFill/>
        </p:spPr>
        <p:txBody>
          <a:bodyPr wrap="square" rtlCol="0" anchor="t">
            <a:spAutoFit/>
          </a:bodyPr>
          <a:lstStyle/>
          <a:p>
            <a:pPr algn="just">
              <a:lnSpc>
                <a:spcPct val="130000"/>
              </a:lnSpc>
            </a:pPr>
            <a:r>
              <a:rPr lang="en-US" altLang="zh-CN" sz="3200" b="1" dirty="0"/>
              <a:t>       </a:t>
            </a:r>
            <a:r>
              <a:rPr lang="zh-CN" altLang="en-US" sz="3200" b="1" dirty="0"/>
              <a:t>各党政军群机关和企事业单位紧急行动、全力奋战，广大医务人员无私奉献、英勇奋战，广大人民群众众志成城、团结奋战，</a:t>
            </a:r>
            <a:r>
              <a:rPr lang="zh-CN" altLang="en-US" sz="3200" b="1" dirty="0">
                <a:solidFill>
                  <a:srgbClr val="C00000"/>
                </a:solidFill>
              </a:rPr>
              <a:t>打响了疫情防控的人民战争，打响了疫情防控的总体战</a:t>
            </a:r>
            <a:r>
              <a:rPr lang="zh-CN" altLang="en-US" sz="3200" b="1" dirty="0"/>
              <a:t>，全国形成了</a:t>
            </a:r>
            <a:r>
              <a:rPr lang="zh-CN" altLang="en-US" sz="3200" b="1" dirty="0">
                <a:solidFill>
                  <a:srgbClr val="C00000"/>
                </a:solidFill>
              </a:rPr>
              <a:t>全面动员、全面部署、全面加强疫情防控工作</a:t>
            </a:r>
            <a:r>
              <a:rPr lang="zh-CN" altLang="en-US" sz="3200" b="1" dirty="0"/>
              <a:t>的局面。</a:t>
            </a:r>
            <a:endParaRPr lang="zh-CN" altLang="en-US" sz="3200"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89280" y="555625"/>
            <a:ext cx="5993765" cy="4570730"/>
          </a:xfrm>
          <a:prstGeom prst="rect">
            <a:avLst/>
          </a:prstGeom>
          <a:noFill/>
        </p:spPr>
        <p:txBody>
          <a:bodyPr wrap="square" rtlCol="0" anchor="t">
            <a:spAutoFit/>
          </a:bodyPr>
          <a:lstStyle/>
          <a:p>
            <a:pPr algn="just">
              <a:lnSpc>
                <a:spcPct val="130000"/>
              </a:lnSpc>
            </a:pPr>
            <a:r>
              <a:rPr lang="en-US" altLang="zh-CN" sz="3200" b="1"/>
              <a:t>       </a:t>
            </a:r>
            <a:r>
              <a:rPr lang="zh-CN" altLang="en-US" sz="3200" b="1"/>
              <a:t>我在会见世界卫生组织总干事谭德塞时，谭德塞表示，中方行动速度之快、规模之大，世所罕见，</a:t>
            </a:r>
            <a:r>
              <a:rPr lang="zh-CN" altLang="en-US" sz="3200" b="1">
                <a:solidFill>
                  <a:srgbClr val="C00000"/>
                </a:solidFill>
              </a:rPr>
              <a:t>这是中国的制度优势</a:t>
            </a:r>
            <a:r>
              <a:rPr lang="zh-CN" altLang="en-US" sz="3200" b="1"/>
              <a:t>，有关经验值得其他国家借鉴，相信中国采取的措施将有效控制并最终战胜疫情。</a:t>
            </a:r>
            <a:endParaRPr lang="zh-CN" altLang="en-US" sz="3200" b="1"/>
          </a:p>
        </p:txBody>
      </p:sp>
      <p:pic>
        <p:nvPicPr>
          <p:cNvPr id="3" name="图片 2" descr="bf1ff22b4fcc43fcbc8bc647e8b73fdc[1]"/>
          <p:cNvPicPr>
            <a:picLocks noChangeAspect="1"/>
          </p:cNvPicPr>
          <p:nvPr/>
        </p:nvPicPr>
        <p:blipFill>
          <a:blip r:embed="rId1"/>
          <a:stretch>
            <a:fillRect/>
          </a:stretch>
        </p:blipFill>
        <p:spPr>
          <a:xfrm>
            <a:off x="6703060" y="702310"/>
            <a:ext cx="4947285" cy="442404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2" name="图片 380931" descr="下载 (22)"/>
          <p:cNvPicPr preferRelativeResize="0"/>
          <p:nvPr/>
        </p:nvPicPr>
        <p:blipFill>
          <a:blip r:embed="rId1"/>
          <a:stretch>
            <a:fillRect/>
          </a:stretch>
        </p:blipFill>
        <p:spPr>
          <a:xfrm>
            <a:off x="1094106" y="587375"/>
            <a:ext cx="1079500" cy="863600"/>
          </a:xfrm>
          <a:prstGeom prst="rect">
            <a:avLst/>
          </a:prstGeom>
          <a:noFill/>
          <a:ln w="9525">
            <a:noFill/>
          </a:ln>
        </p:spPr>
      </p:pic>
      <p:sp>
        <p:nvSpPr>
          <p:cNvPr id="2" name="文本框 1"/>
          <p:cNvSpPr txBox="1"/>
          <p:nvPr/>
        </p:nvSpPr>
        <p:spPr>
          <a:xfrm>
            <a:off x="3112770" y="727075"/>
            <a:ext cx="642937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中国速度：火神山、雷神山医院</a:t>
            </a:r>
            <a:endParaRPr lang="zh-CN" altLang="en-US" sz="3200" b="1" dirty="0">
              <a:latin typeface="微软雅黑" panose="020B0503020204020204" pitchFamily="34" charset="-122"/>
              <a:ea typeface="微软雅黑" panose="020B0503020204020204" pitchFamily="34" charset="-122"/>
            </a:endParaRPr>
          </a:p>
        </p:txBody>
      </p:sp>
      <p:pic>
        <p:nvPicPr>
          <p:cNvPr id="4" name="图片 3" descr="timg"/>
          <p:cNvPicPr>
            <a:picLocks noChangeAspect="1"/>
          </p:cNvPicPr>
          <p:nvPr/>
        </p:nvPicPr>
        <p:blipFill>
          <a:blip r:embed="rId2"/>
          <a:stretch>
            <a:fillRect/>
          </a:stretch>
        </p:blipFill>
        <p:spPr>
          <a:xfrm>
            <a:off x="474345" y="1450975"/>
            <a:ext cx="11166475" cy="517715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35" y="0"/>
            <a:ext cx="12136755"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0022010515843984"/>
          <p:cNvPicPr>
            <a:picLocks noChangeAspect="1"/>
          </p:cNvPicPr>
          <p:nvPr/>
        </p:nvPicPr>
        <p:blipFill>
          <a:blip r:embed="rId1"/>
          <a:stretch>
            <a:fillRect/>
          </a:stretch>
        </p:blipFill>
        <p:spPr>
          <a:xfrm>
            <a:off x="267335" y="221615"/>
            <a:ext cx="11665585" cy="643064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0022010510894412"/>
          <p:cNvPicPr>
            <a:picLocks noChangeAspect="1"/>
          </p:cNvPicPr>
          <p:nvPr/>
        </p:nvPicPr>
        <p:blipFill>
          <a:blip r:embed="rId1"/>
          <a:stretch>
            <a:fillRect/>
          </a:stretch>
        </p:blipFill>
        <p:spPr>
          <a:xfrm>
            <a:off x="198755" y="239395"/>
            <a:ext cx="11794490" cy="639699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0022010520585925"/>
          <p:cNvPicPr>
            <a:picLocks noChangeAspect="1"/>
          </p:cNvPicPr>
          <p:nvPr/>
        </p:nvPicPr>
        <p:blipFill>
          <a:blip r:embed="rId1"/>
          <a:stretch>
            <a:fillRect/>
          </a:stretch>
        </p:blipFill>
        <p:spPr>
          <a:xfrm>
            <a:off x="215900" y="196215"/>
            <a:ext cx="11725275" cy="63709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5590540" cy="6858000"/>
          </a:xfrm>
          <a:prstGeom prst="rect">
            <a:avLst/>
          </a:prstGeom>
        </p:spPr>
      </p:pic>
      <p:pic>
        <p:nvPicPr>
          <p:cNvPr id="2" name="图片 1"/>
          <p:cNvPicPr>
            <a:picLocks noChangeAspect="1"/>
          </p:cNvPicPr>
          <p:nvPr/>
        </p:nvPicPr>
        <p:blipFill>
          <a:blip r:embed="rId2"/>
          <a:stretch>
            <a:fillRect/>
          </a:stretch>
        </p:blipFill>
        <p:spPr>
          <a:xfrm>
            <a:off x="5590540" y="0"/>
            <a:ext cx="6601460"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52755" y="1598930"/>
            <a:ext cx="11200765" cy="5034915"/>
          </a:xfrm>
          <a:prstGeom prst="rect">
            <a:avLst/>
          </a:prstGeom>
        </p:spPr>
      </p:pic>
      <p:sp>
        <p:nvSpPr>
          <p:cNvPr id="3" name="文本框 2"/>
          <p:cNvSpPr txBox="1"/>
          <p:nvPr/>
        </p:nvSpPr>
        <p:spPr>
          <a:xfrm>
            <a:off x="3964305" y="753110"/>
            <a:ext cx="4177665" cy="583565"/>
          </a:xfrm>
          <a:prstGeom prst="rect">
            <a:avLst/>
          </a:prstGeom>
          <a:noFill/>
        </p:spPr>
        <p:txBody>
          <a:bodyPr wrap="square" rtlCol="0">
            <a:spAutoFit/>
            <a:scene3d>
              <a:camera prst="orthographicFront"/>
              <a:lightRig rig="threePt" dir="t"/>
            </a:scene3d>
            <a:sp3d contourW="12700"/>
          </a:bodyPr>
          <a:lstStyle/>
          <a:p>
            <a:pPr defTabSz="822960">
              <a:defRPr/>
            </a:pPr>
            <a:r>
              <a:rPr lang="zh-CN" altLang="en-US" sz="3200" b="1" dirty="0">
                <a:latin typeface="微软雅黑" panose="020B0503020204020204" pitchFamily="34" charset="-122"/>
                <a:ea typeface="微软雅黑" panose="020B0503020204020204" pitchFamily="34" charset="-122"/>
              </a:rPr>
              <a:t>八方支援，总攻武汉</a:t>
            </a:r>
            <a:endParaRPr lang="zh-CN" altLang="en-US" sz="3200" b="1" dirty="0">
              <a:latin typeface="微软雅黑" panose="020B0503020204020204" pitchFamily="34" charset="-122"/>
              <a:ea typeface="微软雅黑" panose="020B0503020204020204" pitchFamily="34" charset="-122"/>
            </a:endParaRPr>
          </a:p>
        </p:txBody>
      </p:sp>
      <p:pic>
        <p:nvPicPr>
          <p:cNvPr id="380932" name="图片 380931" descr="下载 (22)"/>
          <p:cNvPicPr preferRelativeResize="0"/>
          <p:nvPr/>
        </p:nvPicPr>
        <p:blipFill>
          <a:blip r:embed="rId2"/>
          <a:stretch>
            <a:fillRect/>
          </a:stretch>
        </p:blipFill>
        <p:spPr>
          <a:xfrm>
            <a:off x="1094106" y="587375"/>
            <a:ext cx="1079500" cy="863600"/>
          </a:xfrm>
          <a:prstGeom prst="rect">
            <a:avLst/>
          </a:prstGeom>
          <a:noFill/>
          <a:ln w="9525">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15590" y="794"/>
            <a:ext cx="12223181" cy="6856412"/>
            <a:chOff x="930418" y="1929586"/>
            <a:chExt cx="12223181" cy="6856412"/>
          </a:xfrm>
        </p:grpSpPr>
        <p:pic>
          <p:nvPicPr>
            <p:cNvPr id="6" name="图片 5"/>
            <p:cNvPicPr>
              <a:picLocks noChangeAspect="1"/>
            </p:cNvPicPr>
            <p:nvPr/>
          </p:nvPicPr>
          <p:blipFill rotWithShape="1">
            <a:blip r:embed="rId1">
              <a:duotone>
                <a:schemeClr val="accent2">
                  <a:shade val="45000"/>
                  <a:satMod val="135000"/>
                </a:schemeClr>
                <a:prstClr val="white"/>
              </a:duotone>
            </a:blip>
            <a:srcRect/>
            <a:stretch>
              <a:fillRect/>
            </a:stretch>
          </p:blipFill>
          <p:spPr>
            <a:xfrm>
              <a:off x="931213" y="1929586"/>
              <a:ext cx="12221591" cy="6856412"/>
            </a:xfrm>
            <a:prstGeom prst="rect">
              <a:avLst/>
            </a:prstGeom>
          </p:spPr>
        </p:pic>
        <p:sp>
          <p:nvSpPr>
            <p:cNvPr id="7" name="矩形 6"/>
            <p:cNvSpPr/>
            <p:nvPr/>
          </p:nvSpPr>
          <p:spPr>
            <a:xfrm>
              <a:off x="930418" y="1929586"/>
              <a:ext cx="12223181" cy="6856412"/>
            </a:xfrm>
            <a:prstGeom prst="rect">
              <a:avLst/>
            </a:prstGeom>
            <a:solidFill>
              <a:srgbClr val="CC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0" y="0"/>
            <a:ext cx="12192000" cy="6858000"/>
          </a:xfrm>
          <a:prstGeom prst="rect">
            <a:avLst/>
          </a:prstGeom>
          <a:solidFill>
            <a:srgbClr val="820003">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2" name="4e225b1b-9001-418f-8266-2428603af1d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1588" y="1588"/>
            <a:ext cx="12192000" cy="6856413"/>
            <a:chOff x="1588" y="1588"/>
            <a:chExt cx="12192000" cy="6856413"/>
          </a:xfrm>
          <a:solidFill>
            <a:srgbClr val="C80000">
              <a:alpha val="27000"/>
            </a:srgbClr>
          </a:solidFill>
        </p:grpSpPr>
        <p:sp>
          <p:nvSpPr>
            <p:cNvPr id="23" name="išḻïďé"/>
            <p:cNvSpPr/>
            <p:nvPr/>
          </p:nvSpPr>
          <p:spPr bwMode="auto">
            <a:xfrm>
              <a:off x="1588" y="1588"/>
              <a:ext cx="12192000" cy="6856413"/>
            </a:xfrm>
            <a:custGeom>
              <a:avLst/>
              <a:gdLst>
                <a:gd name="connsiteX0" fmla="*/ 5392738 w 12192000"/>
                <a:gd name="connsiteY0" fmla="*/ 6665912 h 6856413"/>
                <a:gd name="connsiteX1" fmla="*/ 5399088 w 12192000"/>
                <a:gd name="connsiteY1" fmla="*/ 6667744 h 6856413"/>
                <a:gd name="connsiteX2" fmla="*/ 5359400 w 12192000"/>
                <a:gd name="connsiteY2" fmla="*/ 6856412 h 6856413"/>
                <a:gd name="connsiteX3" fmla="*/ 5353050 w 12192000"/>
                <a:gd name="connsiteY3" fmla="*/ 6856412 h 6856413"/>
                <a:gd name="connsiteX4" fmla="*/ 5392738 w 12192000"/>
                <a:gd name="connsiteY4" fmla="*/ 6665912 h 6856413"/>
                <a:gd name="connsiteX5" fmla="*/ 5476875 w 12192000"/>
                <a:gd name="connsiteY5" fmla="*/ 6604000 h 6856413"/>
                <a:gd name="connsiteX6" fmla="*/ 5481638 w 12192000"/>
                <a:gd name="connsiteY6" fmla="*/ 6604000 h 6856413"/>
                <a:gd name="connsiteX7" fmla="*/ 5435600 w 12192000"/>
                <a:gd name="connsiteY7" fmla="*/ 6856413 h 6856413"/>
                <a:gd name="connsiteX8" fmla="*/ 5422901 w 12192000"/>
                <a:gd name="connsiteY8" fmla="*/ 6856413 h 6856413"/>
                <a:gd name="connsiteX9" fmla="*/ 5476875 w 12192000"/>
                <a:gd name="connsiteY9" fmla="*/ 6604000 h 6856413"/>
                <a:gd name="connsiteX10" fmla="*/ 7359649 w 12192000"/>
                <a:gd name="connsiteY10" fmla="*/ 6580187 h 6856413"/>
                <a:gd name="connsiteX11" fmla="*/ 7473950 w 12192000"/>
                <a:gd name="connsiteY11" fmla="*/ 6856412 h 6856413"/>
                <a:gd name="connsiteX12" fmla="*/ 7461250 w 12192000"/>
                <a:gd name="connsiteY12" fmla="*/ 6856412 h 6856413"/>
                <a:gd name="connsiteX13" fmla="*/ 7351712 w 12192000"/>
                <a:gd name="connsiteY13" fmla="*/ 6583846 h 6856413"/>
                <a:gd name="connsiteX14" fmla="*/ 7359649 w 12192000"/>
                <a:gd name="connsiteY14" fmla="*/ 6580187 h 6856413"/>
                <a:gd name="connsiteX15" fmla="*/ 9731375 w 12192000"/>
                <a:gd name="connsiteY15" fmla="*/ 6511925 h 6856413"/>
                <a:gd name="connsiteX16" fmla="*/ 9745662 w 12192000"/>
                <a:gd name="connsiteY16" fmla="*/ 6521087 h 6856413"/>
                <a:gd name="connsiteX17" fmla="*/ 10145712 w 12192000"/>
                <a:gd name="connsiteY17" fmla="*/ 6845419 h 6856413"/>
                <a:gd name="connsiteX18" fmla="*/ 10153650 w 12192000"/>
                <a:gd name="connsiteY18" fmla="*/ 6856413 h 6856413"/>
                <a:gd name="connsiteX19" fmla="*/ 10128250 w 12192000"/>
                <a:gd name="connsiteY19" fmla="*/ 6856413 h 6856413"/>
                <a:gd name="connsiteX20" fmla="*/ 9728200 w 12192000"/>
                <a:gd name="connsiteY20" fmla="*/ 6517422 h 6856413"/>
                <a:gd name="connsiteX21" fmla="*/ 9731375 w 12192000"/>
                <a:gd name="connsiteY21" fmla="*/ 6511925 h 6856413"/>
                <a:gd name="connsiteX22" fmla="*/ 3138492 w 12192000"/>
                <a:gd name="connsiteY22" fmla="*/ 6503987 h 6856413"/>
                <a:gd name="connsiteX23" fmla="*/ 3108329 w 12192000"/>
                <a:gd name="connsiteY23" fmla="*/ 6535192 h 6856413"/>
                <a:gd name="connsiteX24" fmla="*/ 2820991 w 12192000"/>
                <a:gd name="connsiteY24" fmla="*/ 6834386 h 6856413"/>
                <a:gd name="connsiteX25" fmla="*/ 2806703 w 12192000"/>
                <a:gd name="connsiteY25" fmla="*/ 6856412 h 6856413"/>
                <a:gd name="connsiteX26" fmla="*/ 2781303 w 12192000"/>
                <a:gd name="connsiteY26" fmla="*/ 6856412 h 6856413"/>
                <a:gd name="connsiteX27" fmla="*/ 3122616 w 12192000"/>
                <a:gd name="connsiteY27" fmla="*/ 6505823 h 6856413"/>
                <a:gd name="connsiteX28" fmla="*/ 3138492 w 12192000"/>
                <a:gd name="connsiteY28" fmla="*/ 6503987 h 6856413"/>
                <a:gd name="connsiteX29" fmla="*/ 3300418 w 12192000"/>
                <a:gd name="connsiteY29" fmla="*/ 6489700 h 6856413"/>
                <a:gd name="connsiteX30" fmla="*/ 3278192 w 12192000"/>
                <a:gd name="connsiteY30" fmla="*/ 6511703 h 6856413"/>
                <a:gd name="connsiteX31" fmla="*/ 2984504 w 12192000"/>
                <a:gd name="connsiteY31" fmla="*/ 6836244 h 6856413"/>
                <a:gd name="connsiteX32" fmla="*/ 2971803 w 12192000"/>
                <a:gd name="connsiteY32" fmla="*/ 6856413 h 6856413"/>
                <a:gd name="connsiteX33" fmla="*/ 2946404 w 12192000"/>
                <a:gd name="connsiteY33" fmla="*/ 6856413 h 6856413"/>
                <a:gd name="connsiteX34" fmla="*/ 3179768 w 12192000"/>
                <a:gd name="connsiteY34" fmla="*/ 6605215 h 6856413"/>
                <a:gd name="connsiteX35" fmla="*/ 3300418 w 12192000"/>
                <a:gd name="connsiteY35" fmla="*/ 6489700 h 6856413"/>
                <a:gd name="connsiteX36" fmla="*/ 2646369 w 12192000"/>
                <a:gd name="connsiteY36" fmla="*/ 6486525 h 6856413"/>
                <a:gd name="connsiteX37" fmla="*/ 2632081 w 12192000"/>
                <a:gd name="connsiteY37" fmla="*/ 6503005 h 6856413"/>
                <a:gd name="connsiteX38" fmla="*/ 2278068 w 12192000"/>
                <a:gd name="connsiteY38" fmla="*/ 6825284 h 6856413"/>
                <a:gd name="connsiteX39" fmla="*/ 2247906 w 12192000"/>
                <a:gd name="connsiteY39" fmla="*/ 6856413 h 6856413"/>
                <a:gd name="connsiteX40" fmla="*/ 2209806 w 12192000"/>
                <a:gd name="connsiteY40" fmla="*/ 6856413 h 6856413"/>
                <a:gd name="connsiteX41" fmla="*/ 2508257 w 12192000"/>
                <a:gd name="connsiteY41" fmla="*/ 6596393 h 6856413"/>
                <a:gd name="connsiteX42" fmla="*/ 2646369 w 12192000"/>
                <a:gd name="connsiteY42" fmla="*/ 6486525 h 6856413"/>
                <a:gd name="connsiteX43" fmla="*/ 11250612 w 12192000"/>
                <a:gd name="connsiteY43" fmla="*/ 6475412 h 6856413"/>
                <a:gd name="connsiteX44" fmla="*/ 11269662 w 12192000"/>
                <a:gd name="connsiteY44" fmla="*/ 6484571 h 6856413"/>
                <a:gd name="connsiteX45" fmla="*/ 11899900 w 12192000"/>
                <a:gd name="connsiteY45" fmla="*/ 6847254 h 6856413"/>
                <a:gd name="connsiteX46" fmla="*/ 11912600 w 12192000"/>
                <a:gd name="connsiteY46" fmla="*/ 6856412 h 6856413"/>
                <a:gd name="connsiteX47" fmla="*/ 11861800 w 12192000"/>
                <a:gd name="connsiteY47" fmla="*/ 6856412 h 6856413"/>
                <a:gd name="connsiteX48" fmla="*/ 11833225 w 12192000"/>
                <a:gd name="connsiteY48" fmla="*/ 6834431 h 6856413"/>
                <a:gd name="connsiteX49" fmla="*/ 11277600 w 12192000"/>
                <a:gd name="connsiteY49" fmla="*/ 6499225 h 6856413"/>
                <a:gd name="connsiteX50" fmla="*/ 11250612 w 12192000"/>
                <a:gd name="connsiteY50" fmla="*/ 6475412 h 6856413"/>
                <a:gd name="connsiteX51" fmla="*/ 10493375 w 12192000"/>
                <a:gd name="connsiteY51" fmla="*/ 6380162 h 6856413"/>
                <a:gd name="connsiteX52" fmla="*/ 10512425 w 12192000"/>
                <a:gd name="connsiteY52" fmla="*/ 6389321 h 6856413"/>
                <a:gd name="connsiteX53" fmla="*/ 11220450 w 12192000"/>
                <a:gd name="connsiteY53" fmla="*/ 6845422 h 6856413"/>
                <a:gd name="connsiteX54" fmla="*/ 11233150 w 12192000"/>
                <a:gd name="connsiteY54" fmla="*/ 6856412 h 6856413"/>
                <a:gd name="connsiteX55" fmla="*/ 11195050 w 12192000"/>
                <a:gd name="connsiteY55" fmla="*/ 6856412 h 6856413"/>
                <a:gd name="connsiteX56" fmla="*/ 11168062 w 12192000"/>
                <a:gd name="connsiteY56" fmla="*/ 6832600 h 6856413"/>
                <a:gd name="connsiteX57" fmla="*/ 10518775 w 12192000"/>
                <a:gd name="connsiteY57" fmla="*/ 6403975 h 6856413"/>
                <a:gd name="connsiteX58" fmla="*/ 10493375 w 12192000"/>
                <a:gd name="connsiteY58" fmla="*/ 6380162 h 6856413"/>
                <a:gd name="connsiteX59" fmla="*/ 1150946 w 12192000"/>
                <a:gd name="connsiteY59" fmla="*/ 6340722 h 6856413"/>
                <a:gd name="connsiteX60" fmla="*/ 1119196 w 12192000"/>
                <a:gd name="connsiteY60" fmla="*/ 6359074 h 6856413"/>
                <a:gd name="connsiteX61" fmla="*/ 317509 w 12192000"/>
                <a:gd name="connsiteY61" fmla="*/ 6834390 h 6856413"/>
                <a:gd name="connsiteX62" fmla="*/ 285759 w 12192000"/>
                <a:gd name="connsiteY62" fmla="*/ 6856412 h 6856413"/>
                <a:gd name="connsiteX63" fmla="*/ 228609 w 12192000"/>
                <a:gd name="connsiteY63" fmla="*/ 6856412 h 6856413"/>
                <a:gd name="connsiteX64" fmla="*/ 246072 w 12192000"/>
                <a:gd name="connsiteY64" fmla="*/ 6841731 h 6856413"/>
                <a:gd name="connsiteX65" fmla="*/ 1131896 w 12192000"/>
                <a:gd name="connsiteY65" fmla="*/ 6342558 h 6856413"/>
                <a:gd name="connsiteX66" fmla="*/ 1150946 w 12192000"/>
                <a:gd name="connsiteY66" fmla="*/ 6340722 h 6856413"/>
                <a:gd name="connsiteX67" fmla="*/ 4260851 w 12192000"/>
                <a:gd name="connsiteY67" fmla="*/ 6326187 h 6856413"/>
                <a:gd name="connsiteX68" fmla="*/ 3937006 w 12192000"/>
                <a:gd name="connsiteY68" fmla="*/ 6856412 h 6856413"/>
                <a:gd name="connsiteX69" fmla="*/ 3911606 w 12192000"/>
                <a:gd name="connsiteY69" fmla="*/ 6856412 h 6856413"/>
                <a:gd name="connsiteX70" fmla="*/ 4183068 w 12192000"/>
                <a:gd name="connsiteY70" fmla="*/ 6432599 h 6856413"/>
                <a:gd name="connsiteX71" fmla="*/ 4260851 w 12192000"/>
                <a:gd name="connsiteY71" fmla="*/ 6326187 h 6856413"/>
                <a:gd name="connsiteX72" fmla="*/ 4362452 w 12192000"/>
                <a:gd name="connsiteY72" fmla="*/ 6324600 h 6856413"/>
                <a:gd name="connsiteX73" fmla="*/ 4346577 w 12192000"/>
                <a:gd name="connsiteY73" fmla="*/ 6353942 h 6856413"/>
                <a:gd name="connsiteX74" fmla="*/ 4075118 w 12192000"/>
                <a:gd name="connsiteY74" fmla="*/ 6821570 h 6856413"/>
                <a:gd name="connsiteX75" fmla="*/ 4057655 w 12192000"/>
                <a:gd name="connsiteY75" fmla="*/ 6856413 h 6856413"/>
                <a:gd name="connsiteX76" fmla="*/ 4038605 w 12192000"/>
                <a:gd name="connsiteY76" fmla="*/ 6856413 h 6856413"/>
                <a:gd name="connsiteX77" fmla="*/ 4217988 w 12192000"/>
                <a:gd name="connsiteY77" fmla="*/ 6553830 h 6856413"/>
                <a:gd name="connsiteX78" fmla="*/ 4362452 w 12192000"/>
                <a:gd name="connsiteY78" fmla="*/ 6324600 h 6856413"/>
                <a:gd name="connsiteX79" fmla="*/ 10074275 w 12192000"/>
                <a:gd name="connsiteY79" fmla="*/ 6270625 h 6856413"/>
                <a:gd name="connsiteX80" fmla="*/ 10091738 w 12192000"/>
                <a:gd name="connsiteY80" fmla="*/ 6279778 h 6856413"/>
                <a:gd name="connsiteX81" fmla="*/ 10933112 w 12192000"/>
                <a:gd name="connsiteY81" fmla="*/ 6841769 h 6856413"/>
                <a:gd name="connsiteX82" fmla="*/ 10947400 w 12192000"/>
                <a:gd name="connsiteY82" fmla="*/ 6856413 h 6856413"/>
                <a:gd name="connsiteX83" fmla="*/ 10877550 w 12192000"/>
                <a:gd name="connsiteY83" fmla="*/ 6856413 h 6856413"/>
                <a:gd name="connsiteX84" fmla="*/ 10853738 w 12192000"/>
                <a:gd name="connsiteY84" fmla="*/ 6834446 h 6856413"/>
                <a:gd name="connsiteX85" fmla="*/ 10109200 w 12192000"/>
                <a:gd name="connsiteY85" fmla="*/ 6303576 h 6856413"/>
                <a:gd name="connsiteX86" fmla="*/ 10074275 w 12192000"/>
                <a:gd name="connsiteY86" fmla="*/ 6270625 h 6856413"/>
                <a:gd name="connsiteX87" fmla="*/ 804870 w 12192000"/>
                <a:gd name="connsiteY87" fmla="*/ 6158161 h 6856413"/>
                <a:gd name="connsiteX88" fmla="*/ 8 w 12192000"/>
                <a:gd name="connsiteY88" fmla="*/ 6578600 h 6856413"/>
                <a:gd name="connsiteX89" fmla="*/ 8 w 12192000"/>
                <a:gd name="connsiteY89" fmla="*/ 6549225 h 6856413"/>
                <a:gd name="connsiteX90" fmla="*/ 33345 w 12192000"/>
                <a:gd name="connsiteY90" fmla="*/ 6536373 h 6856413"/>
                <a:gd name="connsiteX91" fmla="*/ 773120 w 12192000"/>
                <a:gd name="connsiteY91" fmla="*/ 6163669 h 6856413"/>
                <a:gd name="connsiteX92" fmla="*/ 804870 w 12192000"/>
                <a:gd name="connsiteY92" fmla="*/ 6158161 h 6856413"/>
                <a:gd name="connsiteX93" fmla="*/ 10933112 w 12192000"/>
                <a:gd name="connsiteY93" fmla="*/ 6099175 h 6856413"/>
                <a:gd name="connsiteX94" fmla="*/ 12192000 w 12192000"/>
                <a:gd name="connsiteY94" fmla="*/ 6768713 h 6856413"/>
                <a:gd name="connsiteX95" fmla="*/ 12192000 w 12192000"/>
                <a:gd name="connsiteY95" fmla="*/ 6783388 h 6856413"/>
                <a:gd name="connsiteX96" fmla="*/ 12165012 w 12192000"/>
                <a:gd name="connsiteY96" fmla="*/ 6774216 h 6856413"/>
                <a:gd name="connsiteX97" fmla="*/ 10953750 w 12192000"/>
                <a:gd name="connsiteY97" fmla="*/ 6119353 h 6856413"/>
                <a:gd name="connsiteX98" fmla="*/ 10933112 w 12192000"/>
                <a:gd name="connsiteY98" fmla="*/ 6099175 h 6856413"/>
                <a:gd name="connsiteX99" fmla="*/ 7307262 w 12192000"/>
                <a:gd name="connsiteY99" fmla="*/ 6096000 h 6856413"/>
                <a:gd name="connsiteX100" fmla="*/ 7677150 w 12192000"/>
                <a:gd name="connsiteY100" fmla="*/ 6856413 h 6856413"/>
                <a:gd name="connsiteX101" fmla="*/ 7651750 w 12192000"/>
                <a:gd name="connsiteY101" fmla="*/ 6856413 h 6856413"/>
                <a:gd name="connsiteX102" fmla="*/ 7470774 w 12192000"/>
                <a:gd name="connsiteY102" fmla="*/ 6462464 h 6856413"/>
                <a:gd name="connsiteX103" fmla="*/ 7315199 w 12192000"/>
                <a:gd name="connsiteY103" fmla="*/ 6130814 h 6856413"/>
                <a:gd name="connsiteX104" fmla="*/ 7307262 w 12192000"/>
                <a:gd name="connsiteY104" fmla="*/ 6096000 h 6856413"/>
                <a:gd name="connsiteX105" fmla="*/ 6799262 w 12192000"/>
                <a:gd name="connsiteY105" fmla="*/ 6064250 h 6856413"/>
                <a:gd name="connsiteX106" fmla="*/ 6807199 w 12192000"/>
                <a:gd name="connsiteY106" fmla="*/ 6089922 h 6856413"/>
                <a:gd name="connsiteX107" fmla="*/ 7023100 w 12192000"/>
                <a:gd name="connsiteY107" fmla="*/ 6819739 h 6856413"/>
                <a:gd name="connsiteX108" fmla="*/ 7035800 w 12192000"/>
                <a:gd name="connsiteY108" fmla="*/ 6856413 h 6856413"/>
                <a:gd name="connsiteX109" fmla="*/ 7010400 w 12192000"/>
                <a:gd name="connsiteY109" fmla="*/ 6856413 h 6856413"/>
                <a:gd name="connsiteX110" fmla="*/ 6962775 w 12192000"/>
                <a:gd name="connsiteY110" fmla="*/ 6674876 h 6856413"/>
                <a:gd name="connsiteX111" fmla="*/ 6799262 w 12192000"/>
                <a:gd name="connsiteY111" fmla="*/ 6064250 h 6856413"/>
                <a:gd name="connsiteX112" fmla="*/ 5880100 w 12192000"/>
                <a:gd name="connsiteY112" fmla="*/ 6051550 h 6856413"/>
                <a:gd name="connsiteX113" fmla="*/ 5870575 w 12192000"/>
                <a:gd name="connsiteY113" fmla="*/ 6214723 h 6856413"/>
                <a:gd name="connsiteX114" fmla="*/ 5829300 w 12192000"/>
                <a:gd name="connsiteY114" fmla="*/ 6856413 h 6856413"/>
                <a:gd name="connsiteX115" fmla="*/ 5810250 w 12192000"/>
                <a:gd name="connsiteY115" fmla="*/ 6856413 h 6856413"/>
                <a:gd name="connsiteX116" fmla="*/ 5829300 w 12192000"/>
                <a:gd name="connsiteY116" fmla="*/ 6656573 h 6856413"/>
                <a:gd name="connsiteX117" fmla="*/ 5873751 w 12192000"/>
                <a:gd name="connsiteY117" fmla="*/ 6106552 h 6856413"/>
                <a:gd name="connsiteX118" fmla="*/ 5880100 w 12192000"/>
                <a:gd name="connsiteY118" fmla="*/ 6051550 h 6856413"/>
                <a:gd name="connsiteX119" fmla="*/ 8524875 w 12192000"/>
                <a:gd name="connsiteY119" fmla="*/ 6005512 h 6856413"/>
                <a:gd name="connsiteX120" fmla="*/ 8542337 w 12192000"/>
                <a:gd name="connsiteY120" fmla="*/ 6020183 h 6856413"/>
                <a:gd name="connsiteX121" fmla="*/ 9355138 w 12192000"/>
                <a:gd name="connsiteY121" fmla="*/ 6839908 h 6856413"/>
                <a:gd name="connsiteX122" fmla="*/ 9366250 w 12192000"/>
                <a:gd name="connsiteY122" fmla="*/ 6856412 h 6856413"/>
                <a:gd name="connsiteX123" fmla="*/ 9328150 w 12192000"/>
                <a:gd name="connsiteY123" fmla="*/ 6856412 h 6856413"/>
                <a:gd name="connsiteX124" fmla="*/ 9183687 w 12192000"/>
                <a:gd name="connsiteY124" fmla="*/ 6700536 h 6856413"/>
                <a:gd name="connsiteX125" fmla="*/ 8532812 w 12192000"/>
                <a:gd name="connsiteY125" fmla="*/ 6023851 h 6856413"/>
                <a:gd name="connsiteX126" fmla="*/ 8520112 w 12192000"/>
                <a:gd name="connsiteY126" fmla="*/ 6012848 h 6856413"/>
                <a:gd name="connsiteX127" fmla="*/ 8524875 w 12192000"/>
                <a:gd name="connsiteY127" fmla="*/ 6005512 h 6856413"/>
                <a:gd name="connsiteX128" fmla="*/ 6532562 w 12192000"/>
                <a:gd name="connsiteY128" fmla="*/ 5986462 h 6856413"/>
                <a:gd name="connsiteX129" fmla="*/ 6559550 w 12192000"/>
                <a:gd name="connsiteY129" fmla="*/ 6114665 h 6856413"/>
                <a:gd name="connsiteX130" fmla="*/ 6700837 w 12192000"/>
                <a:gd name="connsiteY130" fmla="*/ 6839929 h 6856413"/>
                <a:gd name="connsiteX131" fmla="*/ 6705600 w 12192000"/>
                <a:gd name="connsiteY131" fmla="*/ 6856412 h 6856413"/>
                <a:gd name="connsiteX132" fmla="*/ 6680200 w 12192000"/>
                <a:gd name="connsiteY132" fmla="*/ 6856412 h 6856413"/>
                <a:gd name="connsiteX133" fmla="*/ 6632575 w 12192000"/>
                <a:gd name="connsiteY133" fmla="*/ 6576197 h 6856413"/>
                <a:gd name="connsiteX134" fmla="*/ 6529387 w 12192000"/>
                <a:gd name="connsiteY134" fmla="*/ 6004777 h 6856413"/>
                <a:gd name="connsiteX135" fmla="*/ 6532562 w 12192000"/>
                <a:gd name="connsiteY135" fmla="*/ 5986462 h 6856413"/>
                <a:gd name="connsiteX136" fmla="*/ 11398250 w 12192000"/>
                <a:gd name="connsiteY136" fmla="*/ 5967412 h 6856413"/>
                <a:gd name="connsiteX137" fmla="*/ 12192000 w 12192000"/>
                <a:gd name="connsiteY137" fmla="*/ 6320711 h 6856413"/>
                <a:gd name="connsiteX138" fmla="*/ 12192000 w 12192000"/>
                <a:gd name="connsiteY138" fmla="*/ 6350000 h 6856413"/>
                <a:gd name="connsiteX139" fmla="*/ 12044362 w 12192000"/>
                <a:gd name="connsiteY139" fmla="*/ 6284100 h 6856413"/>
                <a:gd name="connsiteX140" fmla="*/ 11423650 w 12192000"/>
                <a:gd name="connsiteY140" fmla="*/ 5989379 h 6856413"/>
                <a:gd name="connsiteX141" fmla="*/ 11398250 w 12192000"/>
                <a:gd name="connsiteY141" fmla="*/ 5967412 h 6856413"/>
                <a:gd name="connsiteX142" fmla="*/ 3606809 w 12192000"/>
                <a:gd name="connsiteY142" fmla="*/ 5886450 h 6856413"/>
                <a:gd name="connsiteX143" fmla="*/ 3455998 w 12192000"/>
                <a:gd name="connsiteY143" fmla="*/ 6036804 h 6856413"/>
                <a:gd name="connsiteX144" fmla="*/ 2647961 w 12192000"/>
                <a:gd name="connsiteY144" fmla="*/ 6838077 h 6856413"/>
                <a:gd name="connsiteX145" fmla="*/ 2635261 w 12192000"/>
                <a:gd name="connsiteY145" fmla="*/ 6856413 h 6856413"/>
                <a:gd name="connsiteX146" fmla="*/ 2597161 w 12192000"/>
                <a:gd name="connsiteY146" fmla="*/ 6856413 h 6856413"/>
                <a:gd name="connsiteX147" fmla="*/ 2752735 w 12192000"/>
                <a:gd name="connsiteY147" fmla="*/ 6700559 h 6856413"/>
                <a:gd name="connsiteX148" fmla="*/ 3575059 w 12192000"/>
                <a:gd name="connsiteY148" fmla="*/ 5904786 h 6856413"/>
                <a:gd name="connsiteX149" fmla="*/ 3606809 w 12192000"/>
                <a:gd name="connsiteY149" fmla="*/ 5886450 h 6856413"/>
                <a:gd name="connsiteX150" fmla="*/ 7940675 w 12192000"/>
                <a:gd name="connsiteY150" fmla="*/ 5735637 h 6856413"/>
                <a:gd name="connsiteX151" fmla="*/ 7956550 w 12192000"/>
                <a:gd name="connsiteY151" fmla="*/ 5750312 h 6856413"/>
                <a:gd name="connsiteX152" fmla="*/ 8883650 w 12192000"/>
                <a:gd name="connsiteY152" fmla="*/ 6836235 h 6856413"/>
                <a:gd name="connsiteX153" fmla="*/ 8896350 w 12192000"/>
                <a:gd name="connsiteY153" fmla="*/ 6856412 h 6856413"/>
                <a:gd name="connsiteX154" fmla="*/ 8845550 w 12192000"/>
                <a:gd name="connsiteY154" fmla="*/ 6856412 h 6856413"/>
                <a:gd name="connsiteX155" fmla="*/ 8824912 w 12192000"/>
                <a:gd name="connsiteY155" fmla="*/ 6825229 h 6856413"/>
                <a:gd name="connsiteX156" fmla="*/ 7953375 w 12192000"/>
                <a:gd name="connsiteY156" fmla="*/ 5761318 h 6856413"/>
                <a:gd name="connsiteX157" fmla="*/ 7940675 w 12192000"/>
                <a:gd name="connsiteY157" fmla="*/ 5735637 h 6856413"/>
                <a:gd name="connsiteX158" fmla="*/ 11734800 w 12192000"/>
                <a:gd name="connsiteY158" fmla="*/ 5732462 h 6856413"/>
                <a:gd name="connsiteX159" fmla="*/ 12192000 w 12192000"/>
                <a:gd name="connsiteY159" fmla="*/ 5909915 h 6856413"/>
                <a:gd name="connsiteX160" fmla="*/ 12192000 w 12192000"/>
                <a:gd name="connsiteY160" fmla="*/ 5924550 h 6856413"/>
                <a:gd name="connsiteX161" fmla="*/ 12147550 w 12192000"/>
                <a:gd name="connsiteY161" fmla="*/ 5909915 h 6856413"/>
                <a:gd name="connsiteX162" fmla="*/ 11755438 w 12192000"/>
                <a:gd name="connsiteY162" fmla="*/ 5750756 h 6856413"/>
                <a:gd name="connsiteX163" fmla="*/ 11734800 w 12192000"/>
                <a:gd name="connsiteY163" fmla="*/ 5732462 h 6856413"/>
                <a:gd name="connsiteX164" fmla="*/ 1017596 w 12192000"/>
                <a:gd name="connsiteY164" fmla="*/ 5686425 h 6856413"/>
                <a:gd name="connsiteX165" fmla="*/ 993784 w 12192000"/>
                <a:gd name="connsiteY165" fmla="*/ 5699254 h 6856413"/>
                <a:gd name="connsiteX166" fmla="*/ 26997 w 12192000"/>
                <a:gd name="connsiteY166" fmla="*/ 6129944 h 6856413"/>
                <a:gd name="connsiteX167" fmla="*/ 9 w 12192000"/>
                <a:gd name="connsiteY167" fmla="*/ 6137275 h 6856413"/>
                <a:gd name="connsiteX168" fmla="*/ 9 w 12192000"/>
                <a:gd name="connsiteY168" fmla="*/ 6115283 h 6856413"/>
                <a:gd name="connsiteX169" fmla="*/ 450859 w 12192000"/>
                <a:gd name="connsiteY169" fmla="*/ 5921014 h 6856413"/>
                <a:gd name="connsiteX170" fmla="*/ 989022 w 12192000"/>
                <a:gd name="connsiteY170" fmla="*/ 5691923 h 6856413"/>
                <a:gd name="connsiteX171" fmla="*/ 1017596 w 12192000"/>
                <a:gd name="connsiteY171" fmla="*/ 5686425 h 6856413"/>
                <a:gd name="connsiteX172" fmla="*/ 7453312 w 12192000"/>
                <a:gd name="connsiteY172" fmla="*/ 5661025 h 6856413"/>
                <a:gd name="connsiteX173" fmla="*/ 8229600 w 12192000"/>
                <a:gd name="connsiteY173" fmla="*/ 6856413 h 6856413"/>
                <a:gd name="connsiteX174" fmla="*/ 8191500 w 12192000"/>
                <a:gd name="connsiteY174" fmla="*/ 6856413 h 6856413"/>
                <a:gd name="connsiteX175" fmla="*/ 8035925 w 12192000"/>
                <a:gd name="connsiteY175" fmla="*/ 6603402 h 6856413"/>
                <a:gd name="connsiteX176" fmla="*/ 7464424 w 12192000"/>
                <a:gd name="connsiteY176" fmla="*/ 5694027 h 6856413"/>
                <a:gd name="connsiteX177" fmla="*/ 7453312 w 12192000"/>
                <a:gd name="connsiteY177" fmla="*/ 5661025 h 6856413"/>
                <a:gd name="connsiteX178" fmla="*/ 4375153 w 12192000"/>
                <a:gd name="connsiteY178" fmla="*/ 5632694 h 6856413"/>
                <a:gd name="connsiteX179" fmla="*/ 4240214 w 12192000"/>
                <a:gd name="connsiteY179" fmla="*/ 5808558 h 6856413"/>
                <a:gd name="connsiteX180" fmla="*/ 3454414 w 12192000"/>
                <a:gd name="connsiteY180" fmla="*/ 6836261 h 6856413"/>
                <a:gd name="connsiteX181" fmla="*/ 3441712 w 12192000"/>
                <a:gd name="connsiteY181" fmla="*/ 6856412 h 6856413"/>
                <a:gd name="connsiteX182" fmla="*/ 3384565 w 12192000"/>
                <a:gd name="connsiteY182" fmla="*/ 6856412 h 6856413"/>
                <a:gd name="connsiteX183" fmla="*/ 3440126 w 12192000"/>
                <a:gd name="connsiteY183" fmla="*/ 6781304 h 6856413"/>
                <a:gd name="connsiteX184" fmla="*/ 4360865 w 12192000"/>
                <a:gd name="connsiteY184" fmla="*/ 5640022 h 6856413"/>
                <a:gd name="connsiteX185" fmla="*/ 4375153 w 12192000"/>
                <a:gd name="connsiteY185" fmla="*/ 5632694 h 6856413"/>
                <a:gd name="connsiteX186" fmla="*/ 7661275 w 12192000"/>
                <a:gd name="connsiteY186" fmla="*/ 5616575 h 6856413"/>
                <a:gd name="connsiteX187" fmla="*/ 7678737 w 12192000"/>
                <a:gd name="connsiteY187" fmla="*/ 5636750 h 6856413"/>
                <a:gd name="connsiteX188" fmla="*/ 8588375 w 12192000"/>
                <a:gd name="connsiteY188" fmla="*/ 6830736 h 6856413"/>
                <a:gd name="connsiteX189" fmla="*/ 8604250 w 12192000"/>
                <a:gd name="connsiteY189" fmla="*/ 6856413 h 6856413"/>
                <a:gd name="connsiteX190" fmla="*/ 8553450 w 12192000"/>
                <a:gd name="connsiteY190" fmla="*/ 6856413 h 6856413"/>
                <a:gd name="connsiteX191" fmla="*/ 8367712 w 12192000"/>
                <a:gd name="connsiteY191" fmla="*/ 6597808 h 6856413"/>
                <a:gd name="connsiteX192" fmla="*/ 7673975 w 12192000"/>
                <a:gd name="connsiteY192" fmla="*/ 5647755 h 6856413"/>
                <a:gd name="connsiteX193" fmla="*/ 7661275 w 12192000"/>
                <a:gd name="connsiteY193" fmla="*/ 5616575 h 6856413"/>
                <a:gd name="connsiteX194" fmla="*/ 8945562 w 12192000"/>
                <a:gd name="connsiteY194" fmla="*/ 5602287 h 6856413"/>
                <a:gd name="connsiteX195" fmla="*/ 8970962 w 12192000"/>
                <a:gd name="connsiteY195" fmla="*/ 5618789 h 6856413"/>
                <a:gd name="connsiteX196" fmla="*/ 10664825 w 12192000"/>
                <a:gd name="connsiteY196" fmla="*/ 6836244 h 6856413"/>
                <a:gd name="connsiteX197" fmla="*/ 10687050 w 12192000"/>
                <a:gd name="connsiteY197" fmla="*/ 6856412 h 6856413"/>
                <a:gd name="connsiteX198" fmla="*/ 10623550 w 12192000"/>
                <a:gd name="connsiteY198" fmla="*/ 6856412 h 6856413"/>
                <a:gd name="connsiteX199" fmla="*/ 10237787 w 12192000"/>
                <a:gd name="connsiteY199" fmla="*/ 6568550 h 6856413"/>
                <a:gd name="connsiteX200" fmla="*/ 8972550 w 12192000"/>
                <a:gd name="connsiteY200" fmla="*/ 5629790 h 6856413"/>
                <a:gd name="connsiteX201" fmla="*/ 8945562 w 12192000"/>
                <a:gd name="connsiteY201" fmla="*/ 5602287 h 6856413"/>
                <a:gd name="connsiteX202" fmla="*/ 8385175 w 12192000"/>
                <a:gd name="connsiteY202" fmla="*/ 5507037 h 6856413"/>
                <a:gd name="connsiteX203" fmla="*/ 8405812 w 12192000"/>
                <a:gd name="connsiteY203" fmla="*/ 5521704 h 6856413"/>
                <a:gd name="connsiteX204" fmla="*/ 9966325 w 12192000"/>
                <a:gd name="connsiteY204" fmla="*/ 6847245 h 6856413"/>
                <a:gd name="connsiteX205" fmla="*/ 9975850 w 12192000"/>
                <a:gd name="connsiteY205" fmla="*/ 6856412 h 6856413"/>
                <a:gd name="connsiteX206" fmla="*/ 9886950 w 12192000"/>
                <a:gd name="connsiteY206" fmla="*/ 6856412 h 6856413"/>
                <a:gd name="connsiteX207" fmla="*/ 9747250 w 12192000"/>
                <a:gd name="connsiteY207" fmla="*/ 6726242 h 6856413"/>
                <a:gd name="connsiteX208" fmla="*/ 8410575 w 12192000"/>
                <a:gd name="connsiteY208" fmla="*/ 5538205 h 6856413"/>
                <a:gd name="connsiteX209" fmla="*/ 8385175 w 12192000"/>
                <a:gd name="connsiteY209" fmla="*/ 5507037 h 6856413"/>
                <a:gd name="connsiteX210" fmla="*/ 11539537 w 12192000"/>
                <a:gd name="connsiteY210" fmla="*/ 5478462 h 6856413"/>
                <a:gd name="connsiteX211" fmla="*/ 12192000 w 12192000"/>
                <a:gd name="connsiteY211" fmla="*/ 5712143 h 6856413"/>
                <a:gd name="connsiteX212" fmla="*/ 12192000 w 12192000"/>
                <a:gd name="connsiteY212" fmla="*/ 5734050 h 6856413"/>
                <a:gd name="connsiteX213" fmla="*/ 11815762 w 12192000"/>
                <a:gd name="connsiteY213" fmla="*/ 5591651 h 6856413"/>
                <a:gd name="connsiteX214" fmla="*/ 11539537 w 12192000"/>
                <a:gd name="connsiteY214" fmla="*/ 5478462 h 6856413"/>
                <a:gd name="connsiteX215" fmla="*/ 3549666 w 12192000"/>
                <a:gd name="connsiteY215" fmla="*/ 5461000 h 6856413"/>
                <a:gd name="connsiteX216" fmla="*/ 3335355 w 12192000"/>
                <a:gd name="connsiteY216" fmla="*/ 5633364 h 6856413"/>
                <a:gd name="connsiteX217" fmla="*/ 1836751 w 12192000"/>
                <a:gd name="connsiteY217" fmla="*/ 6836243 h 6856413"/>
                <a:gd name="connsiteX218" fmla="*/ 1816114 w 12192000"/>
                <a:gd name="connsiteY218" fmla="*/ 6856413 h 6856413"/>
                <a:gd name="connsiteX219" fmla="*/ 1739914 w 12192000"/>
                <a:gd name="connsiteY219" fmla="*/ 6856413 h 6856413"/>
                <a:gd name="connsiteX220" fmla="*/ 1924064 w 12192000"/>
                <a:gd name="connsiteY220" fmla="*/ 6709721 h 6856413"/>
                <a:gd name="connsiteX221" fmla="*/ 3514742 w 12192000"/>
                <a:gd name="connsiteY221" fmla="*/ 5477503 h 6856413"/>
                <a:gd name="connsiteX222" fmla="*/ 3549666 w 12192000"/>
                <a:gd name="connsiteY222" fmla="*/ 5461000 h 6856413"/>
                <a:gd name="connsiteX223" fmla="*/ 684219 w 12192000"/>
                <a:gd name="connsiteY223" fmla="*/ 5461000 h 6856413"/>
                <a:gd name="connsiteX224" fmla="*/ 685806 w 12192000"/>
                <a:gd name="connsiteY224" fmla="*/ 5468357 h 6856413"/>
                <a:gd name="connsiteX225" fmla="*/ 638181 w 12192000"/>
                <a:gd name="connsiteY225" fmla="*/ 5486751 h 6856413"/>
                <a:gd name="connsiteX226" fmla="*/ 33344 w 12192000"/>
                <a:gd name="connsiteY226" fmla="*/ 5718504 h 6856413"/>
                <a:gd name="connsiteX227" fmla="*/ 7 w 12192000"/>
                <a:gd name="connsiteY227" fmla="*/ 5727700 h 6856413"/>
                <a:gd name="connsiteX228" fmla="*/ 7 w 12192000"/>
                <a:gd name="connsiteY228" fmla="*/ 5705629 h 6856413"/>
                <a:gd name="connsiteX229" fmla="*/ 684219 w 12192000"/>
                <a:gd name="connsiteY229" fmla="*/ 5461000 h 6856413"/>
                <a:gd name="connsiteX230" fmla="*/ 10445750 w 12192000"/>
                <a:gd name="connsiteY230" fmla="*/ 5373687 h 6856413"/>
                <a:gd name="connsiteX231" fmla="*/ 10477500 w 12192000"/>
                <a:gd name="connsiteY231" fmla="*/ 5386525 h 6856413"/>
                <a:gd name="connsiteX232" fmla="*/ 12161838 w 12192000"/>
                <a:gd name="connsiteY232" fmla="*/ 6105465 h 6856413"/>
                <a:gd name="connsiteX233" fmla="*/ 12192000 w 12192000"/>
                <a:gd name="connsiteY233" fmla="*/ 6116470 h 6856413"/>
                <a:gd name="connsiteX234" fmla="*/ 12192000 w 12192000"/>
                <a:gd name="connsiteY234" fmla="*/ 6153150 h 6856413"/>
                <a:gd name="connsiteX235" fmla="*/ 11569700 w 12192000"/>
                <a:gd name="connsiteY235" fmla="*/ 5879880 h 6856413"/>
                <a:gd name="connsiteX236" fmla="*/ 10475912 w 12192000"/>
                <a:gd name="connsiteY236" fmla="*/ 5395696 h 6856413"/>
                <a:gd name="connsiteX237" fmla="*/ 10445750 w 12192000"/>
                <a:gd name="connsiteY237" fmla="*/ 5373687 h 6856413"/>
                <a:gd name="connsiteX238" fmla="*/ 3562367 w 12192000"/>
                <a:gd name="connsiteY238" fmla="*/ 5343525 h 6856413"/>
                <a:gd name="connsiteX239" fmla="*/ 3535379 w 12192000"/>
                <a:gd name="connsiteY239" fmla="*/ 5363697 h 6856413"/>
                <a:gd name="connsiteX240" fmla="*/ 1592276 w 12192000"/>
                <a:gd name="connsiteY240" fmla="*/ 6834408 h 6856413"/>
                <a:gd name="connsiteX241" fmla="*/ 1568464 w 12192000"/>
                <a:gd name="connsiteY241" fmla="*/ 6856413 h 6856413"/>
                <a:gd name="connsiteX242" fmla="*/ 1498613 w 12192000"/>
                <a:gd name="connsiteY242" fmla="*/ 6856413 h 6856413"/>
                <a:gd name="connsiteX243" fmla="*/ 2047888 w 12192000"/>
                <a:gd name="connsiteY243" fmla="*/ 6449309 h 6856413"/>
                <a:gd name="connsiteX244" fmla="*/ 3527440 w 12192000"/>
                <a:gd name="connsiteY244" fmla="*/ 5358196 h 6856413"/>
                <a:gd name="connsiteX245" fmla="*/ 3562367 w 12192000"/>
                <a:gd name="connsiteY245" fmla="*/ 5343525 h 6856413"/>
                <a:gd name="connsiteX246" fmla="*/ 7927975 w 12192000"/>
                <a:gd name="connsiteY246" fmla="*/ 5294312 h 6856413"/>
                <a:gd name="connsiteX247" fmla="*/ 7953375 w 12192000"/>
                <a:gd name="connsiteY247" fmla="*/ 5314480 h 6856413"/>
                <a:gd name="connsiteX248" fmla="*/ 8810625 w 12192000"/>
                <a:gd name="connsiteY248" fmla="*/ 6135866 h 6856413"/>
                <a:gd name="connsiteX249" fmla="*/ 9532938 w 12192000"/>
                <a:gd name="connsiteY249" fmla="*/ 6825244 h 6856413"/>
                <a:gd name="connsiteX250" fmla="*/ 9563100 w 12192000"/>
                <a:gd name="connsiteY250" fmla="*/ 6856412 h 6856413"/>
                <a:gd name="connsiteX251" fmla="*/ 9493250 w 12192000"/>
                <a:gd name="connsiteY251" fmla="*/ 6856412 h 6856413"/>
                <a:gd name="connsiteX252" fmla="*/ 9359900 w 12192000"/>
                <a:gd name="connsiteY252" fmla="*/ 6718903 h 6856413"/>
                <a:gd name="connsiteX253" fmla="*/ 7939087 w 12192000"/>
                <a:gd name="connsiteY253" fmla="*/ 5314480 h 6856413"/>
                <a:gd name="connsiteX254" fmla="*/ 7927975 w 12192000"/>
                <a:gd name="connsiteY254" fmla="*/ 5294312 h 6856413"/>
                <a:gd name="connsiteX255" fmla="*/ 3327417 w 12192000"/>
                <a:gd name="connsiteY255" fmla="*/ 5292725 h 6856413"/>
                <a:gd name="connsiteX256" fmla="*/ 3292492 w 12192000"/>
                <a:gd name="connsiteY256" fmla="*/ 5316556 h 6856413"/>
                <a:gd name="connsiteX257" fmla="*/ 1044590 w 12192000"/>
                <a:gd name="connsiteY257" fmla="*/ 6825249 h 6856413"/>
                <a:gd name="connsiteX258" fmla="*/ 1003315 w 12192000"/>
                <a:gd name="connsiteY258" fmla="*/ 6856413 h 6856413"/>
                <a:gd name="connsiteX259" fmla="*/ 933466 w 12192000"/>
                <a:gd name="connsiteY259" fmla="*/ 6856413 h 6856413"/>
                <a:gd name="connsiteX260" fmla="*/ 1395427 w 12192000"/>
                <a:gd name="connsiteY260" fmla="*/ 6550275 h 6856413"/>
                <a:gd name="connsiteX261" fmla="*/ 3292492 w 12192000"/>
                <a:gd name="connsiteY261" fmla="*/ 5305557 h 6856413"/>
                <a:gd name="connsiteX262" fmla="*/ 3327417 w 12192000"/>
                <a:gd name="connsiteY262" fmla="*/ 5292725 h 6856413"/>
                <a:gd name="connsiteX263" fmla="*/ 2822594 w 12192000"/>
                <a:gd name="connsiteY263" fmla="*/ 5248521 h 6856413"/>
                <a:gd name="connsiteX264" fmla="*/ 2728931 w 12192000"/>
                <a:gd name="connsiteY264" fmla="*/ 5299874 h 6856413"/>
                <a:gd name="connsiteX265" fmla="*/ 41293 w 12192000"/>
                <a:gd name="connsiteY265" fmla="*/ 6787272 h 6856413"/>
                <a:gd name="connsiteX266" fmla="*/ 18 w 12192000"/>
                <a:gd name="connsiteY266" fmla="*/ 6805612 h 6856413"/>
                <a:gd name="connsiteX267" fmla="*/ 18 w 12192000"/>
                <a:gd name="connsiteY267" fmla="*/ 6761595 h 6856413"/>
                <a:gd name="connsiteX268" fmla="*/ 784242 w 12192000"/>
                <a:gd name="connsiteY268" fmla="*/ 6339769 h 6856413"/>
                <a:gd name="connsiteX269" fmla="*/ 2792430 w 12192000"/>
                <a:gd name="connsiteY269" fmla="*/ 5255857 h 6856413"/>
                <a:gd name="connsiteX270" fmla="*/ 2822594 w 12192000"/>
                <a:gd name="connsiteY270" fmla="*/ 5248521 h 6856413"/>
                <a:gd name="connsiteX271" fmla="*/ 225427 w 12192000"/>
                <a:gd name="connsiteY271" fmla="*/ 5246924 h 6856413"/>
                <a:gd name="connsiteX272" fmla="*/ 247652 w 12192000"/>
                <a:gd name="connsiteY272" fmla="*/ 5248748 h 6856413"/>
                <a:gd name="connsiteX273" fmla="*/ 2 w 12192000"/>
                <a:gd name="connsiteY273" fmla="*/ 5330825 h 6856413"/>
                <a:gd name="connsiteX274" fmla="*/ 2 w 12192000"/>
                <a:gd name="connsiteY274" fmla="*/ 5308938 h 6856413"/>
                <a:gd name="connsiteX275" fmla="*/ 225427 w 12192000"/>
                <a:gd name="connsiteY275" fmla="*/ 5246924 h 6856413"/>
                <a:gd name="connsiteX276" fmla="*/ 3241696 w 12192000"/>
                <a:gd name="connsiteY276" fmla="*/ 5233987 h 6856413"/>
                <a:gd name="connsiteX277" fmla="*/ 3209946 w 12192000"/>
                <a:gd name="connsiteY277" fmla="*/ 5255986 h 6856413"/>
                <a:gd name="connsiteX278" fmla="*/ 739795 w 12192000"/>
                <a:gd name="connsiteY278" fmla="*/ 6834413 h 6856413"/>
                <a:gd name="connsiteX279" fmla="*/ 711220 w 12192000"/>
                <a:gd name="connsiteY279" fmla="*/ 6856412 h 6856413"/>
                <a:gd name="connsiteX280" fmla="*/ 577870 w 12192000"/>
                <a:gd name="connsiteY280" fmla="*/ 6856412 h 6856413"/>
                <a:gd name="connsiteX281" fmla="*/ 603270 w 12192000"/>
                <a:gd name="connsiteY281" fmla="*/ 6836246 h 6856413"/>
                <a:gd name="connsiteX282" fmla="*/ 3214708 w 12192000"/>
                <a:gd name="connsiteY282" fmla="*/ 5243153 h 6856413"/>
                <a:gd name="connsiteX283" fmla="*/ 3241696 w 12192000"/>
                <a:gd name="connsiteY283" fmla="*/ 5233987 h 6856413"/>
                <a:gd name="connsiteX284" fmla="*/ 8062912 w 12192000"/>
                <a:gd name="connsiteY284" fmla="*/ 5045075 h 6856413"/>
                <a:gd name="connsiteX285" fmla="*/ 8083549 w 12192000"/>
                <a:gd name="connsiteY285" fmla="*/ 5059742 h 6856413"/>
                <a:gd name="connsiteX286" fmla="*/ 10367962 w 12192000"/>
                <a:gd name="connsiteY286" fmla="*/ 6836246 h 6856413"/>
                <a:gd name="connsiteX287" fmla="*/ 10388600 w 12192000"/>
                <a:gd name="connsiteY287" fmla="*/ 6856413 h 6856413"/>
                <a:gd name="connsiteX288" fmla="*/ 10306050 w 12192000"/>
                <a:gd name="connsiteY288" fmla="*/ 6856413 h 6856413"/>
                <a:gd name="connsiteX289" fmla="*/ 10280650 w 12192000"/>
                <a:gd name="connsiteY289" fmla="*/ 6830746 h 6856413"/>
                <a:gd name="connsiteX290" fmla="*/ 8088312 w 12192000"/>
                <a:gd name="connsiteY290" fmla="*/ 5074409 h 6856413"/>
                <a:gd name="connsiteX291" fmla="*/ 8062912 w 12192000"/>
                <a:gd name="connsiteY291" fmla="*/ 5045075 h 6856413"/>
                <a:gd name="connsiteX292" fmla="*/ 2509852 w 12192000"/>
                <a:gd name="connsiteY292" fmla="*/ 4911968 h 6856413"/>
                <a:gd name="connsiteX293" fmla="*/ 2454291 w 12192000"/>
                <a:gd name="connsiteY293" fmla="*/ 4935772 h 6856413"/>
                <a:gd name="connsiteX294" fmla="*/ 36526 w 12192000"/>
                <a:gd name="connsiteY294" fmla="*/ 5913564 h 6856413"/>
                <a:gd name="connsiteX295" fmla="*/ 14 w 12192000"/>
                <a:gd name="connsiteY295" fmla="*/ 5924550 h 6856413"/>
                <a:gd name="connsiteX296" fmla="*/ 14 w 12192000"/>
                <a:gd name="connsiteY296" fmla="*/ 5895253 h 6856413"/>
                <a:gd name="connsiteX297" fmla="*/ 47639 w 12192000"/>
                <a:gd name="connsiteY297" fmla="*/ 5880605 h 6856413"/>
                <a:gd name="connsiteX298" fmla="*/ 2476515 w 12192000"/>
                <a:gd name="connsiteY298" fmla="*/ 4917462 h 6856413"/>
                <a:gd name="connsiteX299" fmla="*/ 2509852 w 12192000"/>
                <a:gd name="connsiteY299" fmla="*/ 4911968 h 6856413"/>
                <a:gd name="connsiteX300" fmla="*/ 3098824 w 12192000"/>
                <a:gd name="connsiteY300" fmla="*/ 4875212 h 6856413"/>
                <a:gd name="connsiteX301" fmla="*/ 3101997 w 12192000"/>
                <a:gd name="connsiteY301" fmla="*/ 4882543 h 6856413"/>
                <a:gd name="connsiteX302" fmla="*/ 3078185 w 12192000"/>
                <a:gd name="connsiteY302" fmla="*/ 4893538 h 6856413"/>
                <a:gd name="connsiteX303" fmla="*/ 12721 w 12192000"/>
                <a:gd name="connsiteY303" fmla="*/ 6390785 h 6856413"/>
                <a:gd name="connsiteX304" fmla="*/ 21 w 12192000"/>
                <a:gd name="connsiteY304" fmla="*/ 6394450 h 6856413"/>
                <a:gd name="connsiteX305" fmla="*/ 21 w 12192000"/>
                <a:gd name="connsiteY305" fmla="*/ 6306485 h 6856413"/>
                <a:gd name="connsiteX306" fmla="*/ 3098824 w 12192000"/>
                <a:gd name="connsiteY306" fmla="*/ 4875212 h 6856413"/>
                <a:gd name="connsiteX307" fmla="*/ 276228 w 12192000"/>
                <a:gd name="connsiteY307" fmla="*/ 4860925 h 6856413"/>
                <a:gd name="connsiteX308" fmla="*/ 277815 w 12192000"/>
                <a:gd name="connsiteY308" fmla="*/ 4870024 h 6856413"/>
                <a:gd name="connsiteX309" fmla="*/ 2 w 12192000"/>
                <a:gd name="connsiteY309" fmla="*/ 4935538 h 6856413"/>
                <a:gd name="connsiteX310" fmla="*/ 2 w 12192000"/>
                <a:gd name="connsiteY310" fmla="*/ 4920980 h 6856413"/>
                <a:gd name="connsiteX311" fmla="*/ 276228 w 12192000"/>
                <a:gd name="connsiteY311" fmla="*/ 4860925 h 6856413"/>
                <a:gd name="connsiteX312" fmla="*/ 8183562 w 12192000"/>
                <a:gd name="connsiteY312" fmla="*/ 4779962 h 6856413"/>
                <a:gd name="connsiteX313" fmla="*/ 8213724 w 12192000"/>
                <a:gd name="connsiteY313" fmla="*/ 4796457 h 6856413"/>
                <a:gd name="connsiteX314" fmla="*/ 10164762 w 12192000"/>
                <a:gd name="connsiteY314" fmla="*/ 5965720 h 6856413"/>
                <a:gd name="connsiteX315" fmla="*/ 11618912 w 12192000"/>
                <a:gd name="connsiteY315" fmla="*/ 6836252 h 6856413"/>
                <a:gd name="connsiteX316" fmla="*/ 11645900 w 12192000"/>
                <a:gd name="connsiteY316" fmla="*/ 6856412 h 6856413"/>
                <a:gd name="connsiteX317" fmla="*/ 11518900 w 12192000"/>
                <a:gd name="connsiteY317" fmla="*/ 6856412 h 6856413"/>
                <a:gd name="connsiteX318" fmla="*/ 11490325 w 12192000"/>
                <a:gd name="connsiteY318" fmla="*/ 6834420 h 6856413"/>
                <a:gd name="connsiteX319" fmla="*/ 8210549 w 12192000"/>
                <a:gd name="connsiteY319" fmla="*/ 4807453 h 6856413"/>
                <a:gd name="connsiteX320" fmla="*/ 8183562 w 12192000"/>
                <a:gd name="connsiteY320" fmla="*/ 4779962 h 6856413"/>
                <a:gd name="connsiteX321" fmla="*/ 9926637 w 12192000"/>
                <a:gd name="connsiteY321" fmla="*/ 4759325 h 6856413"/>
                <a:gd name="connsiteX322" fmla="*/ 10007600 w 12192000"/>
                <a:gd name="connsiteY322" fmla="*/ 4785010 h 6856413"/>
                <a:gd name="connsiteX323" fmla="*/ 12161838 w 12192000"/>
                <a:gd name="connsiteY323" fmla="*/ 5487666 h 6856413"/>
                <a:gd name="connsiteX324" fmla="*/ 12192000 w 12192000"/>
                <a:gd name="connsiteY324" fmla="*/ 5493170 h 6856413"/>
                <a:gd name="connsiteX325" fmla="*/ 12192000 w 12192000"/>
                <a:gd name="connsiteY325" fmla="*/ 5537200 h 6856413"/>
                <a:gd name="connsiteX326" fmla="*/ 10714037 w 12192000"/>
                <a:gd name="connsiteY326" fmla="*/ 5034517 h 6856413"/>
                <a:gd name="connsiteX327" fmla="*/ 9952037 w 12192000"/>
                <a:gd name="connsiteY327" fmla="*/ 4774002 h 6856413"/>
                <a:gd name="connsiteX328" fmla="*/ 9926637 w 12192000"/>
                <a:gd name="connsiteY328" fmla="*/ 4759325 h 6856413"/>
                <a:gd name="connsiteX329" fmla="*/ 11998325 w 12192000"/>
                <a:gd name="connsiteY329" fmla="*/ 4686300 h 6856413"/>
                <a:gd name="connsiteX330" fmla="*/ 12192000 w 12192000"/>
                <a:gd name="connsiteY330" fmla="*/ 4722586 h 6856413"/>
                <a:gd name="connsiteX331" fmla="*/ 12192000 w 12192000"/>
                <a:gd name="connsiteY331" fmla="*/ 4737100 h 6856413"/>
                <a:gd name="connsiteX332" fmla="*/ 11996737 w 12192000"/>
                <a:gd name="connsiteY332" fmla="*/ 4689929 h 6856413"/>
                <a:gd name="connsiteX333" fmla="*/ 11998325 w 12192000"/>
                <a:gd name="connsiteY333" fmla="*/ 4686300 h 6856413"/>
                <a:gd name="connsiteX334" fmla="*/ 8464550 w 12192000"/>
                <a:gd name="connsiteY334" fmla="*/ 4686300 h 6856413"/>
                <a:gd name="connsiteX335" fmla="*/ 8505825 w 12192000"/>
                <a:gd name="connsiteY335" fmla="*/ 4706466 h 6856413"/>
                <a:gd name="connsiteX336" fmla="*/ 12158662 w 12192000"/>
                <a:gd name="connsiteY336" fmla="*/ 6506725 h 6856413"/>
                <a:gd name="connsiteX337" fmla="*/ 12192000 w 12192000"/>
                <a:gd name="connsiteY337" fmla="*/ 6519558 h 6856413"/>
                <a:gd name="connsiteX338" fmla="*/ 12192000 w 12192000"/>
                <a:gd name="connsiteY338" fmla="*/ 6592888 h 6856413"/>
                <a:gd name="connsiteX339" fmla="*/ 8461375 w 12192000"/>
                <a:gd name="connsiteY339" fmla="*/ 4693633 h 6856413"/>
                <a:gd name="connsiteX340" fmla="*/ 8464550 w 12192000"/>
                <a:gd name="connsiteY340" fmla="*/ 4686300 h 6856413"/>
                <a:gd name="connsiteX341" fmla="*/ 384178 w 12192000"/>
                <a:gd name="connsiteY341" fmla="*/ 4478337 h 6856413"/>
                <a:gd name="connsiteX342" fmla="*/ 385766 w 12192000"/>
                <a:gd name="connsiteY342" fmla="*/ 4485771 h 6856413"/>
                <a:gd name="connsiteX343" fmla="*/ 58740 w 12192000"/>
                <a:gd name="connsiteY343" fmla="*/ 4547103 h 6856413"/>
                <a:gd name="connsiteX344" fmla="*/ 3 w 12192000"/>
                <a:gd name="connsiteY344" fmla="*/ 4554537 h 6856413"/>
                <a:gd name="connsiteX345" fmla="*/ 3 w 12192000"/>
                <a:gd name="connsiteY345" fmla="*/ 4539669 h 6856413"/>
                <a:gd name="connsiteX346" fmla="*/ 384178 w 12192000"/>
                <a:gd name="connsiteY346" fmla="*/ 4478337 h 6856413"/>
                <a:gd name="connsiteX347" fmla="*/ 3271857 w 12192000"/>
                <a:gd name="connsiteY347" fmla="*/ 4419847 h 6856413"/>
                <a:gd name="connsiteX348" fmla="*/ 3040085 w 12192000"/>
                <a:gd name="connsiteY348" fmla="*/ 4500575 h 6856413"/>
                <a:gd name="connsiteX349" fmla="*/ 12719 w 12192000"/>
                <a:gd name="connsiteY349" fmla="*/ 5533531 h 6856413"/>
                <a:gd name="connsiteX350" fmla="*/ 19 w 12192000"/>
                <a:gd name="connsiteY350" fmla="*/ 5537200 h 6856413"/>
                <a:gd name="connsiteX351" fmla="*/ 19 w 12192000"/>
                <a:gd name="connsiteY351" fmla="*/ 5485828 h 6856413"/>
                <a:gd name="connsiteX352" fmla="*/ 619144 w 12192000"/>
                <a:gd name="connsiteY352" fmla="*/ 5282172 h 6856413"/>
                <a:gd name="connsiteX353" fmla="*/ 3230585 w 12192000"/>
                <a:gd name="connsiteY353" fmla="*/ 4425351 h 6856413"/>
                <a:gd name="connsiteX354" fmla="*/ 3271857 w 12192000"/>
                <a:gd name="connsiteY354" fmla="*/ 4419847 h 6856413"/>
                <a:gd name="connsiteX355" fmla="*/ 8783637 w 12192000"/>
                <a:gd name="connsiteY355" fmla="*/ 4289425 h 6856413"/>
                <a:gd name="connsiteX356" fmla="*/ 8945562 w 12192000"/>
                <a:gd name="connsiteY356" fmla="*/ 4335271 h 6856413"/>
                <a:gd name="connsiteX357" fmla="*/ 12176125 w 12192000"/>
                <a:gd name="connsiteY357" fmla="*/ 5244854 h 6856413"/>
                <a:gd name="connsiteX358" fmla="*/ 12192000 w 12192000"/>
                <a:gd name="connsiteY358" fmla="*/ 5250355 h 6856413"/>
                <a:gd name="connsiteX359" fmla="*/ 12192000 w 12192000"/>
                <a:gd name="connsiteY359" fmla="*/ 5353050 h 6856413"/>
                <a:gd name="connsiteX360" fmla="*/ 11344275 w 12192000"/>
                <a:gd name="connsiteY360" fmla="*/ 5088978 h 6856413"/>
                <a:gd name="connsiteX361" fmla="*/ 8809037 w 12192000"/>
                <a:gd name="connsiteY361" fmla="*/ 4304096 h 6856413"/>
                <a:gd name="connsiteX362" fmla="*/ 8783637 w 12192000"/>
                <a:gd name="connsiteY362" fmla="*/ 4289425 h 6856413"/>
                <a:gd name="connsiteX363" fmla="*/ 9517062 w 12192000"/>
                <a:gd name="connsiteY363" fmla="*/ 4287837 h 6856413"/>
                <a:gd name="connsiteX364" fmla="*/ 9671050 w 12192000"/>
                <a:gd name="connsiteY364" fmla="*/ 4320826 h 6856413"/>
                <a:gd name="connsiteX365" fmla="*/ 11310937 w 12192000"/>
                <a:gd name="connsiteY365" fmla="*/ 4685538 h 6856413"/>
                <a:gd name="connsiteX366" fmla="*/ 12176125 w 12192000"/>
                <a:gd name="connsiteY366" fmla="*/ 4877974 h 6856413"/>
                <a:gd name="connsiteX367" fmla="*/ 12192000 w 12192000"/>
                <a:gd name="connsiteY367" fmla="*/ 4883472 h 6856413"/>
                <a:gd name="connsiteX368" fmla="*/ 12192000 w 12192000"/>
                <a:gd name="connsiteY368" fmla="*/ 4964112 h 6856413"/>
                <a:gd name="connsiteX369" fmla="*/ 11166475 w 12192000"/>
                <a:gd name="connsiteY369" fmla="*/ 4707531 h 6856413"/>
                <a:gd name="connsiteX370" fmla="*/ 9525000 w 12192000"/>
                <a:gd name="connsiteY370" fmla="*/ 4297001 h 6856413"/>
                <a:gd name="connsiteX371" fmla="*/ 9517062 w 12192000"/>
                <a:gd name="connsiteY371" fmla="*/ 4287837 h 6856413"/>
                <a:gd name="connsiteX372" fmla="*/ 2722583 w 12192000"/>
                <a:gd name="connsiteY372" fmla="*/ 4178300 h 6856413"/>
                <a:gd name="connsiteX373" fmla="*/ 2447946 w 12192000"/>
                <a:gd name="connsiteY373" fmla="*/ 4238747 h 6856413"/>
                <a:gd name="connsiteX374" fmla="*/ 1055706 w 12192000"/>
                <a:gd name="connsiteY374" fmla="*/ 4542815 h 6856413"/>
                <a:gd name="connsiteX375" fmla="*/ 31770 w 12192000"/>
                <a:gd name="connsiteY375" fmla="*/ 4766286 h 6856413"/>
                <a:gd name="connsiteX376" fmla="*/ 19 w 12192000"/>
                <a:gd name="connsiteY376" fmla="*/ 4773613 h 6856413"/>
                <a:gd name="connsiteX377" fmla="*/ 19 w 12192000"/>
                <a:gd name="connsiteY377" fmla="*/ 4700344 h 6856413"/>
                <a:gd name="connsiteX378" fmla="*/ 474682 w 12192000"/>
                <a:gd name="connsiteY378" fmla="*/ 4608757 h 6856413"/>
                <a:gd name="connsiteX379" fmla="*/ 1506555 w 12192000"/>
                <a:gd name="connsiteY379" fmla="*/ 4407267 h 6856413"/>
                <a:gd name="connsiteX380" fmla="*/ 2578121 w 12192000"/>
                <a:gd name="connsiteY380" fmla="*/ 4198449 h 6856413"/>
                <a:gd name="connsiteX381" fmla="*/ 2722583 w 12192000"/>
                <a:gd name="connsiteY381" fmla="*/ 4178300 h 6856413"/>
                <a:gd name="connsiteX382" fmla="*/ 3970362 w 12192000"/>
                <a:gd name="connsiteY382" fmla="*/ 4042022 h 6856413"/>
                <a:gd name="connsiteX383" fmla="*/ 3986236 w 12192000"/>
                <a:gd name="connsiteY383" fmla="*/ 4045692 h 6856413"/>
                <a:gd name="connsiteX384" fmla="*/ 3487762 w 12192000"/>
                <a:gd name="connsiteY384" fmla="*/ 4186979 h 6856413"/>
                <a:gd name="connsiteX385" fmla="*/ 182585 w 12192000"/>
                <a:gd name="connsiteY385" fmla="*/ 5122780 h 6856413"/>
                <a:gd name="connsiteX386" fmla="*/ 23 w 12192000"/>
                <a:gd name="connsiteY386" fmla="*/ 5170487 h 6856413"/>
                <a:gd name="connsiteX387" fmla="*/ 23 w 12192000"/>
                <a:gd name="connsiteY387" fmla="*/ 5075072 h 6856413"/>
                <a:gd name="connsiteX388" fmla="*/ 2384450 w 12192000"/>
                <a:gd name="connsiteY388" fmla="*/ 4454875 h 6856413"/>
                <a:gd name="connsiteX389" fmla="*/ 3970362 w 12192000"/>
                <a:gd name="connsiteY389" fmla="*/ 4042022 h 6856413"/>
                <a:gd name="connsiteX390" fmla="*/ 9134475 w 12192000"/>
                <a:gd name="connsiteY390" fmla="*/ 4011612 h 6856413"/>
                <a:gd name="connsiteX391" fmla="*/ 9244012 w 12192000"/>
                <a:gd name="connsiteY391" fmla="*/ 4028090 h 6856413"/>
                <a:gd name="connsiteX392" fmla="*/ 10652125 w 12192000"/>
                <a:gd name="connsiteY392" fmla="*/ 4269771 h 6856413"/>
                <a:gd name="connsiteX393" fmla="*/ 11953875 w 12192000"/>
                <a:gd name="connsiteY393" fmla="*/ 4493143 h 6856413"/>
                <a:gd name="connsiteX394" fmla="*/ 12192000 w 12192000"/>
                <a:gd name="connsiteY394" fmla="*/ 4531593 h 6856413"/>
                <a:gd name="connsiteX395" fmla="*/ 12192000 w 12192000"/>
                <a:gd name="connsiteY395" fmla="*/ 4560887 h 6856413"/>
                <a:gd name="connsiteX396" fmla="*/ 11177588 w 12192000"/>
                <a:gd name="connsiteY396" fmla="*/ 4379626 h 6856413"/>
                <a:gd name="connsiteX397" fmla="*/ 10209212 w 12192000"/>
                <a:gd name="connsiteY397" fmla="*/ 4209351 h 6856413"/>
                <a:gd name="connsiteX398" fmla="*/ 9240838 w 12192000"/>
                <a:gd name="connsiteY398" fmla="*/ 4035414 h 6856413"/>
                <a:gd name="connsiteX399" fmla="*/ 9134475 w 12192000"/>
                <a:gd name="connsiteY399" fmla="*/ 4011612 h 6856413"/>
                <a:gd name="connsiteX400" fmla="*/ 9567862 w 12192000"/>
                <a:gd name="connsiteY400" fmla="*/ 3973512 h 6856413"/>
                <a:gd name="connsiteX401" fmla="*/ 9715500 w 12192000"/>
                <a:gd name="connsiteY401" fmla="*/ 3991829 h 6856413"/>
                <a:gd name="connsiteX402" fmla="*/ 10525125 w 12192000"/>
                <a:gd name="connsiteY402" fmla="*/ 4101733 h 6856413"/>
                <a:gd name="connsiteX403" fmla="*/ 11430000 w 12192000"/>
                <a:gd name="connsiteY403" fmla="*/ 4222628 h 6856413"/>
                <a:gd name="connsiteX404" fmla="*/ 12166600 w 12192000"/>
                <a:gd name="connsiteY404" fmla="*/ 4321542 h 6856413"/>
                <a:gd name="connsiteX405" fmla="*/ 12192000 w 12192000"/>
                <a:gd name="connsiteY405" fmla="*/ 4327037 h 6856413"/>
                <a:gd name="connsiteX406" fmla="*/ 12192000 w 12192000"/>
                <a:gd name="connsiteY406" fmla="*/ 4378325 h 6856413"/>
                <a:gd name="connsiteX407" fmla="*/ 11631612 w 12192000"/>
                <a:gd name="connsiteY407" fmla="*/ 4294066 h 6856413"/>
                <a:gd name="connsiteX408" fmla="*/ 10931525 w 12192000"/>
                <a:gd name="connsiteY408" fmla="*/ 4187825 h 6856413"/>
                <a:gd name="connsiteX409" fmla="*/ 10185400 w 12192000"/>
                <a:gd name="connsiteY409" fmla="*/ 4074257 h 6856413"/>
                <a:gd name="connsiteX410" fmla="*/ 9578975 w 12192000"/>
                <a:gd name="connsiteY410" fmla="*/ 3982671 h 6856413"/>
                <a:gd name="connsiteX411" fmla="*/ 9567862 w 12192000"/>
                <a:gd name="connsiteY411" fmla="*/ 3973512 h 6856413"/>
                <a:gd name="connsiteX412" fmla="*/ 2971818 w 12192000"/>
                <a:gd name="connsiteY412" fmla="*/ 3924547 h 6856413"/>
                <a:gd name="connsiteX413" fmla="*/ 2994044 w 12192000"/>
                <a:gd name="connsiteY413" fmla="*/ 3928216 h 6856413"/>
                <a:gd name="connsiteX414" fmla="*/ 17 w 12192000"/>
                <a:gd name="connsiteY414" fmla="*/ 4370387 h 6856413"/>
                <a:gd name="connsiteX415" fmla="*/ 17 w 12192000"/>
                <a:gd name="connsiteY415" fmla="*/ 4333693 h 6856413"/>
                <a:gd name="connsiteX416" fmla="*/ 633428 w 12192000"/>
                <a:gd name="connsiteY416" fmla="*/ 4245625 h 6856413"/>
                <a:gd name="connsiteX417" fmla="*/ 1303353 w 12192000"/>
                <a:gd name="connsiteY417" fmla="*/ 4153889 h 6856413"/>
                <a:gd name="connsiteX418" fmla="*/ 1968514 w 12192000"/>
                <a:gd name="connsiteY418" fmla="*/ 4062152 h 6856413"/>
                <a:gd name="connsiteX419" fmla="*/ 2689244 w 12192000"/>
                <a:gd name="connsiteY419" fmla="*/ 3963076 h 6856413"/>
                <a:gd name="connsiteX420" fmla="*/ 2971818 w 12192000"/>
                <a:gd name="connsiteY420" fmla="*/ 3924547 h 6856413"/>
                <a:gd name="connsiteX421" fmla="*/ 10015537 w 12192000"/>
                <a:gd name="connsiteY421" fmla="*/ 3916362 h 6856413"/>
                <a:gd name="connsiteX422" fmla="*/ 10115550 w 12192000"/>
                <a:gd name="connsiteY422" fmla="*/ 3925533 h 6856413"/>
                <a:gd name="connsiteX423" fmla="*/ 10871200 w 12192000"/>
                <a:gd name="connsiteY423" fmla="*/ 4002570 h 6856413"/>
                <a:gd name="connsiteX424" fmla="*/ 11626850 w 12192000"/>
                <a:gd name="connsiteY424" fmla="*/ 4077773 h 6856413"/>
                <a:gd name="connsiteX425" fmla="*/ 12192000 w 12192000"/>
                <a:gd name="connsiteY425" fmla="*/ 4136467 h 6856413"/>
                <a:gd name="connsiteX426" fmla="*/ 12192000 w 12192000"/>
                <a:gd name="connsiteY426" fmla="*/ 4187825 h 6856413"/>
                <a:gd name="connsiteX427" fmla="*/ 11904662 w 12192000"/>
                <a:gd name="connsiteY427" fmla="*/ 4154809 h 6856413"/>
                <a:gd name="connsiteX428" fmla="*/ 11280775 w 12192000"/>
                <a:gd name="connsiteY428" fmla="*/ 4077773 h 6856413"/>
                <a:gd name="connsiteX429" fmla="*/ 10599737 w 12192000"/>
                <a:gd name="connsiteY429" fmla="*/ 3993399 h 6856413"/>
                <a:gd name="connsiteX430" fmla="*/ 10091737 w 12192000"/>
                <a:gd name="connsiteY430" fmla="*/ 3931036 h 6856413"/>
                <a:gd name="connsiteX431" fmla="*/ 10015537 w 12192000"/>
                <a:gd name="connsiteY431" fmla="*/ 3916362 h 6856413"/>
                <a:gd name="connsiteX432" fmla="*/ 3663970 w 12192000"/>
                <a:gd name="connsiteY432" fmla="*/ 3757863 h 6856413"/>
                <a:gd name="connsiteX433" fmla="*/ 3286145 w 12192000"/>
                <a:gd name="connsiteY433" fmla="*/ 3805655 h 6856413"/>
                <a:gd name="connsiteX434" fmla="*/ 2592410 w 12192000"/>
                <a:gd name="connsiteY434" fmla="*/ 3890211 h 6856413"/>
                <a:gd name="connsiteX435" fmla="*/ 1965344 w 12192000"/>
                <a:gd name="connsiteY435" fmla="*/ 3967413 h 6856413"/>
                <a:gd name="connsiteX436" fmla="*/ 1274782 w 12192000"/>
                <a:gd name="connsiteY436" fmla="*/ 4051969 h 6856413"/>
                <a:gd name="connsiteX437" fmla="*/ 646132 w 12192000"/>
                <a:gd name="connsiteY437" fmla="*/ 4129171 h 6856413"/>
                <a:gd name="connsiteX438" fmla="*/ 21 w 12192000"/>
                <a:gd name="connsiteY438" fmla="*/ 4210050 h 6856413"/>
                <a:gd name="connsiteX439" fmla="*/ 21 w 12192000"/>
                <a:gd name="connsiteY439" fmla="*/ 4143876 h 6856413"/>
                <a:gd name="connsiteX440" fmla="*/ 466745 w 12192000"/>
                <a:gd name="connsiteY440" fmla="*/ 4092408 h 6856413"/>
                <a:gd name="connsiteX441" fmla="*/ 1127144 w 12192000"/>
                <a:gd name="connsiteY441" fmla="*/ 4022558 h 6856413"/>
                <a:gd name="connsiteX442" fmla="*/ 1711344 w 12192000"/>
                <a:gd name="connsiteY442" fmla="*/ 3960061 h 6856413"/>
                <a:gd name="connsiteX443" fmla="*/ 2368571 w 12192000"/>
                <a:gd name="connsiteY443" fmla="*/ 3890211 h 6856413"/>
                <a:gd name="connsiteX444" fmla="*/ 2949598 w 12192000"/>
                <a:gd name="connsiteY444" fmla="*/ 3827713 h 6856413"/>
                <a:gd name="connsiteX445" fmla="*/ 3548083 w 12192000"/>
                <a:gd name="connsiteY445" fmla="*/ 3763378 h 6856413"/>
                <a:gd name="connsiteX446" fmla="*/ 3663970 w 12192000"/>
                <a:gd name="connsiteY446" fmla="*/ 3757863 h 6856413"/>
                <a:gd name="connsiteX447" fmla="*/ 3176611 w 12192000"/>
                <a:gd name="connsiteY447" fmla="*/ 3719512 h 6856413"/>
                <a:gd name="connsiteX448" fmla="*/ 3230587 w 12192000"/>
                <a:gd name="connsiteY448" fmla="*/ 3721345 h 6856413"/>
                <a:gd name="connsiteX449" fmla="*/ 2914672 w 12192000"/>
                <a:gd name="connsiteY449" fmla="*/ 3754328 h 6856413"/>
                <a:gd name="connsiteX450" fmla="*/ 2200301 w 12192000"/>
                <a:gd name="connsiteY450" fmla="*/ 3823961 h 6856413"/>
                <a:gd name="connsiteX451" fmla="*/ 1574820 w 12192000"/>
                <a:gd name="connsiteY451" fmla="*/ 3886263 h 6856413"/>
                <a:gd name="connsiteX452" fmla="*/ 869971 w 12192000"/>
                <a:gd name="connsiteY452" fmla="*/ 3955895 h 6856413"/>
                <a:gd name="connsiteX453" fmla="*/ 242909 w 12192000"/>
                <a:gd name="connsiteY453" fmla="*/ 4018198 h 6856413"/>
                <a:gd name="connsiteX454" fmla="*/ 22 w 12192000"/>
                <a:gd name="connsiteY454" fmla="*/ 4040187 h 6856413"/>
                <a:gd name="connsiteX455" fmla="*/ 22 w 12192000"/>
                <a:gd name="connsiteY455" fmla="*/ 3937571 h 6856413"/>
                <a:gd name="connsiteX456" fmla="*/ 487384 w 12192000"/>
                <a:gd name="connsiteY456" fmla="*/ 3906420 h 6856413"/>
                <a:gd name="connsiteX457" fmla="*/ 1082696 w 12192000"/>
                <a:gd name="connsiteY457" fmla="*/ 3864274 h 6856413"/>
                <a:gd name="connsiteX458" fmla="*/ 1890733 w 12192000"/>
                <a:gd name="connsiteY458" fmla="*/ 3809301 h 6856413"/>
                <a:gd name="connsiteX459" fmla="*/ 2571773 w 12192000"/>
                <a:gd name="connsiteY459" fmla="*/ 3761658 h 6856413"/>
                <a:gd name="connsiteX460" fmla="*/ 3176611 w 12192000"/>
                <a:gd name="connsiteY460" fmla="*/ 3719512 h 6856413"/>
                <a:gd name="connsiteX461" fmla="*/ 8667750 w 12192000"/>
                <a:gd name="connsiteY461" fmla="*/ 3686175 h 6856413"/>
                <a:gd name="connsiteX462" fmla="*/ 8832850 w 12192000"/>
                <a:gd name="connsiteY462" fmla="*/ 3697187 h 6856413"/>
                <a:gd name="connsiteX463" fmla="*/ 9466262 w 12192000"/>
                <a:gd name="connsiteY463" fmla="*/ 3746739 h 6856413"/>
                <a:gd name="connsiteX464" fmla="*/ 10199688 w 12192000"/>
                <a:gd name="connsiteY464" fmla="*/ 3803632 h 6856413"/>
                <a:gd name="connsiteX465" fmla="*/ 10817225 w 12192000"/>
                <a:gd name="connsiteY465" fmla="*/ 3849513 h 6856413"/>
                <a:gd name="connsiteX466" fmla="*/ 11545888 w 12192000"/>
                <a:gd name="connsiteY466" fmla="*/ 3904571 h 6856413"/>
                <a:gd name="connsiteX467" fmla="*/ 12192000 w 12192000"/>
                <a:gd name="connsiteY467" fmla="*/ 3952288 h 6856413"/>
                <a:gd name="connsiteX468" fmla="*/ 12192000 w 12192000"/>
                <a:gd name="connsiteY468" fmla="*/ 4003675 h 6856413"/>
                <a:gd name="connsiteX469" fmla="*/ 11647488 w 12192000"/>
                <a:gd name="connsiteY469" fmla="*/ 3955958 h 6856413"/>
                <a:gd name="connsiteX470" fmla="*/ 11025188 w 12192000"/>
                <a:gd name="connsiteY470" fmla="*/ 3900901 h 6856413"/>
                <a:gd name="connsiteX471" fmla="*/ 10306050 w 12192000"/>
                <a:gd name="connsiteY471" fmla="*/ 3836666 h 6856413"/>
                <a:gd name="connsiteX472" fmla="*/ 9688512 w 12192000"/>
                <a:gd name="connsiteY472" fmla="*/ 3783444 h 6856413"/>
                <a:gd name="connsiteX473" fmla="*/ 8977312 w 12192000"/>
                <a:gd name="connsiteY473" fmla="*/ 3719210 h 6856413"/>
                <a:gd name="connsiteX474" fmla="*/ 8667750 w 12192000"/>
                <a:gd name="connsiteY474" fmla="*/ 3686175 h 6856413"/>
                <a:gd name="connsiteX475" fmla="*/ 3052783 w 12192000"/>
                <a:gd name="connsiteY475" fmla="*/ 3648315 h 6856413"/>
                <a:gd name="connsiteX476" fmla="*/ 2827360 w 12192000"/>
                <a:gd name="connsiteY476" fmla="*/ 3664763 h 6856413"/>
                <a:gd name="connsiteX477" fmla="*/ 1570055 w 12192000"/>
                <a:gd name="connsiteY477" fmla="*/ 3752490 h 6856413"/>
                <a:gd name="connsiteX478" fmla="*/ 566757 w 12192000"/>
                <a:gd name="connsiteY478" fmla="*/ 3820112 h 6856413"/>
                <a:gd name="connsiteX479" fmla="*/ 28595 w 12192000"/>
                <a:gd name="connsiteY479" fmla="*/ 3858492 h 6856413"/>
                <a:gd name="connsiteX480" fmla="*/ 20 w 12192000"/>
                <a:gd name="connsiteY480" fmla="*/ 3863975 h 6856413"/>
                <a:gd name="connsiteX481" fmla="*/ 20 w 12192000"/>
                <a:gd name="connsiteY481" fmla="*/ 3790870 h 6856413"/>
                <a:gd name="connsiteX482" fmla="*/ 982681 w 12192000"/>
                <a:gd name="connsiteY482" fmla="*/ 3743352 h 6856413"/>
                <a:gd name="connsiteX483" fmla="*/ 1784368 w 12192000"/>
                <a:gd name="connsiteY483" fmla="*/ 3703144 h 6856413"/>
                <a:gd name="connsiteX484" fmla="*/ 2784498 w 12192000"/>
                <a:gd name="connsiteY484" fmla="*/ 3653798 h 6856413"/>
                <a:gd name="connsiteX485" fmla="*/ 3052783 w 12192000"/>
                <a:gd name="connsiteY485" fmla="*/ 3648315 h 6856413"/>
                <a:gd name="connsiteX486" fmla="*/ 8834437 w 12192000"/>
                <a:gd name="connsiteY486" fmla="*/ 3613150 h 6856413"/>
                <a:gd name="connsiteX487" fmla="*/ 9178925 w 12192000"/>
                <a:gd name="connsiteY487" fmla="*/ 3625996 h 6856413"/>
                <a:gd name="connsiteX488" fmla="*/ 10104437 w 12192000"/>
                <a:gd name="connsiteY488" fmla="*/ 3659027 h 6856413"/>
                <a:gd name="connsiteX489" fmla="*/ 11425238 w 12192000"/>
                <a:gd name="connsiteY489" fmla="*/ 3708575 h 6856413"/>
                <a:gd name="connsiteX490" fmla="*/ 12169775 w 12192000"/>
                <a:gd name="connsiteY490" fmla="*/ 3734266 h 6856413"/>
                <a:gd name="connsiteX491" fmla="*/ 12192000 w 12192000"/>
                <a:gd name="connsiteY491" fmla="*/ 3732431 h 6856413"/>
                <a:gd name="connsiteX492" fmla="*/ 12192000 w 12192000"/>
                <a:gd name="connsiteY492" fmla="*/ 3813175 h 6856413"/>
                <a:gd name="connsiteX493" fmla="*/ 11730038 w 12192000"/>
                <a:gd name="connsiteY493" fmla="*/ 3787484 h 6856413"/>
                <a:gd name="connsiteX494" fmla="*/ 11031537 w 12192000"/>
                <a:gd name="connsiteY494" fmla="*/ 3747112 h 6856413"/>
                <a:gd name="connsiteX495" fmla="*/ 10066337 w 12192000"/>
                <a:gd name="connsiteY495" fmla="*/ 3690224 h 6856413"/>
                <a:gd name="connsiteX496" fmla="*/ 9383712 w 12192000"/>
                <a:gd name="connsiteY496" fmla="*/ 3651687 h 6856413"/>
                <a:gd name="connsiteX497" fmla="*/ 8834437 w 12192000"/>
                <a:gd name="connsiteY497" fmla="*/ 3613150 h 6856413"/>
                <a:gd name="connsiteX498" fmla="*/ 10455275 w 12192000"/>
                <a:gd name="connsiteY498" fmla="*/ 3567389 h 6856413"/>
                <a:gd name="connsiteX499" fmla="*/ 10850562 w 12192000"/>
                <a:gd name="connsiteY499" fmla="*/ 3567389 h 6856413"/>
                <a:gd name="connsiteX500" fmla="*/ 12169775 w 12192000"/>
                <a:gd name="connsiteY500" fmla="*/ 3589752 h 6856413"/>
                <a:gd name="connsiteX501" fmla="*/ 12192000 w 12192000"/>
                <a:gd name="connsiteY501" fmla="*/ 3586025 h 6856413"/>
                <a:gd name="connsiteX502" fmla="*/ 12192000 w 12192000"/>
                <a:gd name="connsiteY502" fmla="*/ 3608388 h 6856413"/>
                <a:gd name="connsiteX503" fmla="*/ 10455275 w 12192000"/>
                <a:gd name="connsiteY503" fmla="*/ 3567389 h 6856413"/>
                <a:gd name="connsiteX504" fmla="*/ 10137775 w 12192000"/>
                <a:gd name="connsiteY504" fmla="*/ 3559175 h 6856413"/>
                <a:gd name="connsiteX505" fmla="*/ 10398125 w 12192000"/>
                <a:gd name="connsiteY505" fmla="*/ 3559175 h 6856413"/>
                <a:gd name="connsiteX506" fmla="*/ 10396538 w 12192000"/>
                <a:gd name="connsiteY506" fmla="*/ 3562350 h 6856413"/>
                <a:gd name="connsiteX507" fmla="*/ 10137775 w 12192000"/>
                <a:gd name="connsiteY507" fmla="*/ 3562350 h 6856413"/>
                <a:gd name="connsiteX508" fmla="*/ 10137775 w 12192000"/>
                <a:gd name="connsiteY508" fmla="*/ 3559175 h 6856413"/>
                <a:gd name="connsiteX509" fmla="*/ 9813925 w 12192000"/>
                <a:gd name="connsiteY509" fmla="*/ 3551237 h 6856413"/>
                <a:gd name="connsiteX510" fmla="*/ 9959975 w 12192000"/>
                <a:gd name="connsiteY510" fmla="*/ 3551237 h 6856413"/>
                <a:gd name="connsiteX511" fmla="*/ 9959975 w 12192000"/>
                <a:gd name="connsiteY511" fmla="*/ 3554412 h 6856413"/>
                <a:gd name="connsiteX512" fmla="*/ 9813925 w 12192000"/>
                <a:gd name="connsiteY512" fmla="*/ 3554412 h 6856413"/>
                <a:gd name="connsiteX513" fmla="*/ 9813925 w 12192000"/>
                <a:gd name="connsiteY513" fmla="*/ 3551237 h 6856413"/>
                <a:gd name="connsiteX514" fmla="*/ 3160731 w 12192000"/>
                <a:gd name="connsiteY514" fmla="*/ 3541712 h 6856413"/>
                <a:gd name="connsiteX515" fmla="*/ 3324245 w 12192000"/>
                <a:gd name="connsiteY515" fmla="*/ 3545416 h 6856413"/>
                <a:gd name="connsiteX516" fmla="*/ 2636856 w 12192000"/>
                <a:gd name="connsiteY516" fmla="*/ 3563937 h 6856413"/>
                <a:gd name="connsiteX517" fmla="*/ 657242 w 12192000"/>
                <a:gd name="connsiteY517" fmla="*/ 3613943 h 6856413"/>
                <a:gd name="connsiteX518" fmla="*/ 18 w 12192000"/>
                <a:gd name="connsiteY518" fmla="*/ 3630612 h 6856413"/>
                <a:gd name="connsiteX519" fmla="*/ 18 w 12192000"/>
                <a:gd name="connsiteY519" fmla="*/ 3586162 h 6856413"/>
                <a:gd name="connsiteX520" fmla="*/ 984267 w 12192000"/>
                <a:gd name="connsiteY520" fmla="*/ 3573198 h 6856413"/>
                <a:gd name="connsiteX521" fmla="*/ 3160731 w 12192000"/>
                <a:gd name="connsiteY521" fmla="*/ 3541712 h 6856413"/>
                <a:gd name="connsiteX522" fmla="*/ 17 w 12192000"/>
                <a:gd name="connsiteY522" fmla="*/ 3409950 h 6856413"/>
                <a:gd name="connsiteX523" fmla="*/ 282592 w 12192000"/>
                <a:gd name="connsiteY523" fmla="*/ 3411782 h 6856413"/>
                <a:gd name="connsiteX524" fmla="*/ 2038365 w 12192000"/>
                <a:gd name="connsiteY524" fmla="*/ 3448416 h 6856413"/>
                <a:gd name="connsiteX525" fmla="*/ 2509855 w 12192000"/>
                <a:gd name="connsiteY525" fmla="*/ 3457575 h 6856413"/>
                <a:gd name="connsiteX526" fmla="*/ 1298591 w 12192000"/>
                <a:gd name="connsiteY526" fmla="*/ 3457575 h 6856413"/>
                <a:gd name="connsiteX527" fmla="*/ 41292 w 12192000"/>
                <a:gd name="connsiteY527" fmla="*/ 3457575 h 6856413"/>
                <a:gd name="connsiteX528" fmla="*/ 17 w 12192000"/>
                <a:gd name="connsiteY528" fmla="*/ 3453911 h 6856413"/>
                <a:gd name="connsiteX529" fmla="*/ 17 w 12192000"/>
                <a:gd name="connsiteY529" fmla="*/ 3409950 h 6856413"/>
                <a:gd name="connsiteX530" fmla="*/ 12192000 w 12192000"/>
                <a:gd name="connsiteY530" fmla="*/ 3365502 h 6856413"/>
                <a:gd name="connsiteX531" fmla="*/ 12192000 w 12192000"/>
                <a:gd name="connsiteY531" fmla="*/ 3454141 h 6856413"/>
                <a:gd name="connsiteX532" fmla="*/ 12128500 w 12192000"/>
                <a:gd name="connsiteY532" fmla="*/ 3454141 h 6856413"/>
                <a:gd name="connsiteX533" fmla="*/ 9758362 w 12192000"/>
                <a:gd name="connsiteY533" fmla="*/ 3443061 h 6856413"/>
                <a:gd name="connsiteX534" fmla="*/ 9691687 w 12192000"/>
                <a:gd name="connsiteY534" fmla="*/ 3435674 h 6856413"/>
                <a:gd name="connsiteX535" fmla="*/ 9986962 w 12192000"/>
                <a:gd name="connsiteY535" fmla="*/ 3426442 h 6856413"/>
                <a:gd name="connsiteX536" fmla="*/ 11520487 w 12192000"/>
                <a:gd name="connsiteY536" fmla="*/ 3387662 h 6856413"/>
                <a:gd name="connsiteX537" fmla="*/ 12160250 w 12192000"/>
                <a:gd name="connsiteY537" fmla="*/ 3369195 h 6856413"/>
                <a:gd name="connsiteX538" fmla="*/ 12192000 w 12192000"/>
                <a:gd name="connsiteY538" fmla="*/ 3365502 h 6856413"/>
                <a:gd name="connsiteX539" fmla="*/ 13 w 12192000"/>
                <a:gd name="connsiteY539" fmla="*/ 3241675 h 6856413"/>
                <a:gd name="connsiteX540" fmla="*/ 1674824 w 12192000"/>
                <a:gd name="connsiteY540" fmla="*/ 3318958 h 6856413"/>
                <a:gd name="connsiteX541" fmla="*/ 1674824 w 12192000"/>
                <a:gd name="connsiteY541" fmla="*/ 3322639 h 6856413"/>
                <a:gd name="connsiteX542" fmla="*/ 13 w 12192000"/>
                <a:gd name="connsiteY542" fmla="*/ 3285838 h 6856413"/>
                <a:gd name="connsiteX543" fmla="*/ 13 w 12192000"/>
                <a:gd name="connsiteY543" fmla="*/ 3241675 h 6856413"/>
                <a:gd name="connsiteX544" fmla="*/ 12192000 w 12192000"/>
                <a:gd name="connsiteY544" fmla="*/ 3211515 h 6856413"/>
                <a:gd name="connsiteX545" fmla="*/ 12192000 w 12192000"/>
                <a:gd name="connsiteY545" fmla="*/ 3263037 h 6856413"/>
                <a:gd name="connsiteX546" fmla="*/ 11855450 w 12192000"/>
                <a:gd name="connsiteY546" fmla="*/ 3275916 h 6856413"/>
                <a:gd name="connsiteX547" fmla="*/ 10034587 w 12192000"/>
                <a:gd name="connsiteY547" fmla="*/ 3334797 h 6856413"/>
                <a:gd name="connsiteX548" fmla="*/ 8766175 w 12192000"/>
                <a:gd name="connsiteY548" fmla="*/ 3373438 h 6856413"/>
                <a:gd name="connsiteX549" fmla="*/ 8688387 w 12192000"/>
                <a:gd name="connsiteY549" fmla="*/ 3369758 h 6856413"/>
                <a:gd name="connsiteX550" fmla="*/ 9064625 w 12192000"/>
                <a:gd name="connsiteY550" fmla="*/ 3351358 h 6856413"/>
                <a:gd name="connsiteX551" fmla="*/ 10323512 w 12192000"/>
                <a:gd name="connsiteY551" fmla="*/ 3294316 h 6856413"/>
                <a:gd name="connsiteX552" fmla="*/ 11218862 w 12192000"/>
                <a:gd name="connsiteY552" fmla="*/ 3255675 h 6856413"/>
                <a:gd name="connsiteX553" fmla="*/ 12192000 w 12192000"/>
                <a:gd name="connsiteY553" fmla="*/ 3211515 h 6856413"/>
                <a:gd name="connsiteX554" fmla="*/ 8 w 12192000"/>
                <a:gd name="connsiteY554" fmla="*/ 3051177 h 6856413"/>
                <a:gd name="connsiteX555" fmla="*/ 230196 w 12192000"/>
                <a:gd name="connsiteY555" fmla="*/ 3072949 h 6856413"/>
                <a:gd name="connsiteX556" fmla="*/ 976321 w 12192000"/>
                <a:gd name="connsiteY556" fmla="*/ 3140075 h 6856413"/>
                <a:gd name="connsiteX557" fmla="*/ 8 w 12192000"/>
                <a:gd name="connsiteY557" fmla="*/ 3080204 h 6856413"/>
                <a:gd name="connsiteX558" fmla="*/ 8 w 12192000"/>
                <a:gd name="connsiteY558" fmla="*/ 3051177 h 6856413"/>
                <a:gd name="connsiteX559" fmla="*/ 12192000 w 12192000"/>
                <a:gd name="connsiteY559" fmla="*/ 3036892 h 6856413"/>
                <a:gd name="connsiteX560" fmla="*/ 12192000 w 12192000"/>
                <a:gd name="connsiteY560" fmla="*/ 3080763 h 6856413"/>
                <a:gd name="connsiteX561" fmla="*/ 11355387 w 12192000"/>
                <a:gd name="connsiteY561" fmla="*/ 3128292 h 6856413"/>
                <a:gd name="connsiteX562" fmla="*/ 10668000 w 12192000"/>
                <a:gd name="connsiteY562" fmla="*/ 3168509 h 6856413"/>
                <a:gd name="connsiteX563" fmla="*/ 9820275 w 12192000"/>
                <a:gd name="connsiteY563" fmla="*/ 3217866 h 6856413"/>
                <a:gd name="connsiteX564" fmla="*/ 9736137 w 12192000"/>
                <a:gd name="connsiteY564" fmla="*/ 3216035 h 6856413"/>
                <a:gd name="connsiteX565" fmla="*/ 10066337 w 12192000"/>
                <a:gd name="connsiteY565" fmla="*/ 3190443 h 6856413"/>
                <a:gd name="connsiteX566" fmla="*/ 10839450 w 12192000"/>
                <a:gd name="connsiteY566" fmla="*/ 3133776 h 6856413"/>
                <a:gd name="connsiteX567" fmla="*/ 11491912 w 12192000"/>
                <a:gd name="connsiteY567" fmla="*/ 3088077 h 6856413"/>
                <a:gd name="connsiteX568" fmla="*/ 12192000 w 12192000"/>
                <a:gd name="connsiteY568" fmla="*/ 3036892 h 6856413"/>
                <a:gd name="connsiteX569" fmla="*/ 21 w 12192000"/>
                <a:gd name="connsiteY569" fmla="*/ 2882908 h 6856413"/>
                <a:gd name="connsiteX570" fmla="*/ 414359 w 12192000"/>
                <a:gd name="connsiteY570" fmla="*/ 2923207 h 6856413"/>
                <a:gd name="connsiteX571" fmla="*/ 966808 w 12192000"/>
                <a:gd name="connsiteY571" fmla="*/ 2978159 h 6856413"/>
                <a:gd name="connsiteX572" fmla="*/ 1601807 w 12192000"/>
                <a:gd name="connsiteY572" fmla="*/ 3042268 h 6856413"/>
                <a:gd name="connsiteX573" fmla="*/ 2225699 w 12192000"/>
                <a:gd name="connsiteY573" fmla="*/ 3102716 h 6856413"/>
                <a:gd name="connsiteX574" fmla="*/ 2927375 w 12192000"/>
                <a:gd name="connsiteY574" fmla="*/ 3174151 h 6856413"/>
                <a:gd name="connsiteX575" fmla="*/ 3543323 w 12192000"/>
                <a:gd name="connsiteY575" fmla="*/ 3234596 h 6856413"/>
                <a:gd name="connsiteX576" fmla="*/ 3789381 w 12192000"/>
                <a:gd name="connsiteY576" fmla="*/ 3263904 h 6856413"/>
                <a:gd name="connsiteX577" fmla="*/ 3635395 w 12192000"/>
                <a:gd name="connsiteY577" fmla="*/ 3252914 h 6856413"/>
                <a:gd name="connsiteX578" fmla="*/ 2965474 w 12192000"/>
                <a:gd name="connsiteY578" fmla="*/ 3197962 h 6856413"/>
                <a:gd name="connsiteX579" fmla="*/ 2205061 w 12192000"/>
                <a:gd name="connsiteY579" fmla="*/ 3133854 h 6856413"/>
                <a:gd name="connsiteX580" fmla="*/ 1547832 w 12192000"/>
                <a:gd name="connsiteY580" fmla="*/ 3080734 h 6856413"/>
                <a:gd name="connsiteX581" fmla="*/ 787420 w 12192000"/>
                <a:gd name="connsiteY581" fmla="*/ 3016626 h 6856413"/>
                <a:gd name="connsiteX582" fmla="*/ 130196 w 12192000"/>
                <a:gd name="connsiteY582" fmla="*/ 2963504 h 6856413"/>
                <a:gd name="connsiteX583" fmla="*/ 21 w 12192000"/>
                <a:gd name="connsiteY583" fmla="*/ 2956178 h 6856413"/>
                <a:gd name="connsiteX584" fmla="*/ 21 w 12192000"/>
                <a:gd name="connsiteY584" fmla="*/ 2882908 h 6856413"/>
                <a:gd name="connsiteX585" fmla="*/ 12192000 w 12192000"/>
                <a:gd name="connsiteY585" fmla="*/ 2844806 h 6856413"/>
                <a:gd name="connsiteX586" fmla="*/ 12192000 w 12192000"/>
                <a:gd name="connsiteY586" fmla="*/ 2888952 h 6856413"/>
                <a:gd name="connsiteX587" fmla="*/ 11526837 w 12192000"/>
                <a:gd name="connsiteY587" fmla="*/ 2947817 h 6856413"/>
                <a:gd name="connsiteX588" fmla="*/ 10809287 w 12192000"/>
                <a:gd name="connsiteY588" fmla="*/ 3010360 h 6856413"/>
                <a:gd name="connsiteX589" fmla="*/ 10179050 w 12192000"/>
                <a:gd name="connsiteY589" fmla="*/ 3065542 h 6856413"/>
                <a:gd name="connsiteX590" fmla="*/ 9996487 w 12192000"/>
                <a:gd name="connsiteY590" fmla="*/ 3076581 h 6856413"/>
                <a:gd name="connsiteX591" fmla="*/ 10293350 w 12192000"/>
                <a:gd name="connsiteY591" fmla="*/ 3043467 h 6856413"/>
                <a:gd name="connsiteX592" fmla="*/ 10969625 w 12192000"/>
                <a:gd name="connsiteY592" fmla="*/ 2973570 h 6856413"/>
                <a:gd name="connsiteX593" fmla="*/ 11541125 w 12192000"/>
                <a:gd name="connsiteY593" fmla="*/ 2912866 h 6856413"/>
                <a:gd name="connsiteX594" fmla="*/ 12166600 w 12192000"/>
                <a:gd name="connsiteY594" fmla="*/ 2846646 h 6856413"/>
                <a:gd name="connsiteX595" fmla="*/ 12192000 w 12192000"/>
                <a:gd name="connsiteY595" fmla="*/ 2844806 h 6856413"/>
                <a:gd name="connsiteX596" fmla="*/ 20 w 12192000"/>
                <a:gd name="connsiteY596" fmla="*/ 2684468 h 6856413"/>
                <a:gd name="connsiteX597" fmla="*/ 361970 w 12192000"/>
                <a:gd name="connsiteY597" fmla="*/ 2732139 h 6856413"/>
                <a:gd name="connsiteX598" fmla="*/ 989031 w 12192000"/>
                <a:gd name="connsiteY598" fmla="*/ 2816476 h 6856413"/>
                <a:gd name="connsiteX599" fmla="*/ 1666893 w 12192000"/>
                <a:gd name="connsiteY599" fmla="*/ 2908151 h 6856413"/>
                <a:gd name="connsiteX600" fmla="*/ 2349522 w 12192000"/>
                <a:gd name="connsiteY600" fmla="*/ 2999822 h 6856413"/>
                <a:gd name="connsiteX601" fmla="*/ 2852758 w 12192000"/>
                <a:gd name="connsiteY601" fmla="*/ 3074991 h 6856413"/>
                <a:gd name="connsiteX602" fmla="*/ 2673371 w 12192000"/>
                <a:gd name="connsiteY602" fmla="*/ 3054826 h 6856413"/>
                <a:gd name="connsiteX603" fmla="*/ 2043130 w 12192000"/>
                <a:gd name="connsiteY603" fmla="*/ 2985155 h 6856413"/>
                <a:gd name="connsiteX604" fmla="*/ 1354155 w 12192000"/>
                <a:gd name="connsiteY604" fmla="*/ 2906317 h 6856413"/>
                <a:gd name="connsiteX605" fmla="*/ 735031 w 12192000"/>
                <a:gd name="connsiteY605" fmla="*/ 2838479 h 6856413"/>
                <a:gd name="connsiteX606" fmla="*/ 47645 w 12192000"/>
                <a:gd name="connsiteY606" fmla="*/ 2761474 h 6856413"/>
                <a:gd name="connsiteX607" fmla="*/ 20 w 12192000"/>
                <a:gd name="connsiteY607" fmla="*/ 2757809 h 6856413"/>
                <a:gd name="connsiteX608" fmla="*/ 20 w 12192000"/>
                <a:gd name="connsiteY608" fmla="*/ 2684468 h 6856413"/>
                <a:gd name="connsiteX609" fmla="*/ 12192000 w 12192000"/>
                <a:gd name="connsiteY609" fmla="*/ 2647951 h 6856413"/>
                <a:gd name="connsiteX610" fmla="*/ 12192000 w 12192000"/>
                <a:gd name="connsiteY610" fmla="*/ 2669646 h 6856413"/>
                <a:gd name="connsiteX611" fmla="*/ 11852275 w 12192000"/>
                <a:gd name="connsiteY611" fmla="*/ 2709422 h 6856413"/>
                <a:gd name="connsiteX612" fmla="*/ 11807825 w 12192000"/>
                <a:gd name="connsiteY612" fmla="*/ 2707616 h 6856413"/>
                <a:gd name="connsiteX613" fmla="*/ 12192000 w 12192000"/>
                <a:gd name="connsiteY613" fmla="*/ 2647951 h 6856413"/>
                <a:gd name="connsiteX614" fmla="*/ 19 w 12192000"/>
                <a:gd name="connsiteY614" fmla="*/ 2493972 h 6856413"/>
                <a:gd name="connsiteX615" fmla="*/ 700106 w 12192000"/>
                <a:gd name="connsiteY615" fmla="*/ 2611328 h 6856413"/>
                <a:gd name="connsiteX616" fmla="*/ 1512905 w 12192000"/>
                <a:gd name="connsiteY616" fmla="*/ 2747022 h 6856413"/>
                <a:gd name="connsiteX617" fmla="*/ 2324121 w 12192000"/>
                <a:gd name="connsiteY617" fmla="*/ 2882719 h 6856413"/>
                <a:gd name="connsiteX618" fmla="*/ 2643208 w 12192000"/>
                <a:gd name="connsiteY618" fmla="*/ 2943233 h 6856413"/>
                <a:gd name="connsiteX619" fmla="*/ 2514619 w 12192000"/>
                <a:gd name="connsiteY619" fmla="*/ 2924896 h 6856413"/>
                <a:gd name="connsiteX620" fmla="*/ 1312880 w 12192000"/>
                <a:gd name="connsiteY620" fmla="*/ 2752525 h 6856413"/>
                <a:gd name="connsiteX621" fmla="*/ 211156 w 12192000"/>
                <a:gd name="connsiteY621" fmla="*/ 2594826 h 6856413"/>
                <a:gd name="connsiteX622" fmla="*/ 19 w 12192000"/>
                <a:gd name="connsiteY622" fmla="*/ 2567320 h 6856413"/>
                <a:gd name="connsiteX623" fmla="*/ 19 w 12192000"/>
                <a:gd name="connsiteY623" fmla="*/ 2493972 h 6856413"/>
                <a:gd name="connsiteX624" fmla="*/ 12192000 w 12192000"/>
                <a:gd name="connsiteY624" fmla="*/ 2457452 h 6856413"/>
                <a:gd name="connsiteX625" fmla="*/ 12192000 w 12192000"/>
                <a:gd name="connsiteY625" fmla="*/ 2472068 h 6856413"/>
                <a:gd name="connsiteX626" fmla="*/ 11844337 w 12192000"/>
                <a:gd name="connsiteY626" fmla="*/ 2530536 h 6856413"/>
                <a:gd name="connsiteX627" fmla="*/ 11657012 w 12192000"/>
                <a:gd name="connsiteY627" fmla="*/ 2554288 h 6856413"/>
                <a:gd name="connsiteX628" fmla="*/ 12192000 w 12192000"/>
                <a:gd name="connsiteY628" fmla="*/ 2457452 h 6856413"/>
                <a:gd name="connsiteX629" fmla="*/ 11 w 12192000"/>
                <a:gd name="connsiteY629" fmla="*/ 2317750 h 6856413"/>
                <a:gd name="connsiteX630" fmla="*/ 255599 w 12192000"/>
                <a:gd name="connsiteY630" fmla="*/ 2367112 h 6856413"/>
                <a:gd name="connsiteX631" fmla="*/ 1149361 w 12192000"/>
                <a:gd name="connsiteY631" fmla="*/ 2544432 h 6856413"/>
                <a:gd name="connsiteX632" fmla="*/ 1195398 w 12192000"/>
                <a:gd name="connsiteY632" fmla="*/ 2559054 h 6856413"/>
                <a:gd name="connsiteX633" fmla="*/ 1038235 w 12192000"/>
                <a:gd name="connsiteY633" fmla="*/ 2533462 h 6856413"/>
                <a:gd name="connsiteX634" fmla="*/ 119073 w 12192000"/>
                <a:gd name="connsiteY634" fmla="*/ 2376247 h 6856413"/>
                <a:gd name="connsiteX635" fmla="*/ 11 w 12192000"/>
                <a:gd name="connsiteY635" fmla="*/ 2354313 h 6856413"/>
                <a:gd name="connsiteX636" fmla="*/ 11 w 12192000"/>
                <a:gd name="connsiteY636" fmla="*/ 2317750 h 6856413"/>
                <a:gd name="connsiteX637" fmla="*/ 16 w 12192000"/>
                <a:gd name="connsiteY637" fmla="*/ 2119317 h 6856413"/>
                <a:gd name="connsiteX638" fmla="*/ 220678 w 12192000"/>
                <a:gd name="connsiteY638" fmla="*/ 2166954 h 6856413"/>
                <a:gd name="connsiteX639" fmla="*/ 1914539 w 12192000"/>
                <a:gd name="connsiteY639" fmla="*/ 2559051 h 6856413"/>
                <a:gd name="connsiteX640" fmla="*/ 1984388 w 12192000"/>
                <a:gd name="connsiteY640" fmla="*/ 2582868 h 6856413"/>
                <a:gd name="connsiteX641" fmla="*/ 1814526 w 12192000"/>
                <a:gd name="connsiteY641" fmla="*/ 2548058 h 6856413"/>
                <a:gd name="connsiteX642" fmla="*/ 482616 w 12192000"/>
                <a:gd name="connsiteY642" fmla="*/ 2273220 h 6856413"/>
                <a:gd name="connsiteX643" fmla="*/ 11129 w 12192000"/>
                <a:gd name="connsiteY643" fmla="*/ 2176113 h 6856413"/>
                <a:gd name="connsiteX644" fmla="*/ 16 w 12192000"/>
                <a:gd name="connsiteY644" fmla="*/ 2170620 h 6856413"/>
                <a:gd name="connsiteX645" fmla="*/ 16 w 12192000"/>
                <a:gd name="connsiteY645" fmla="*/ 2119317 h 6856413"/>
                <a:gd name="connsiteX646" fmla="*/ 12192000 w 12192000"/>
                <a:gd name="connsiteY646" fmla="*/ 2060581 h 6856413"/>
                <a:gd name="connsiteX647" fmla="*/ 12192000 w 12192000"/>
                <a:gd name="connsiteY647" fmla="*/ 2089992 h 6856413"/>
                <a:gd name="connsiteX648" fmla="*/ 11653838 w 12192000"/>
                <a:gd name="connsiteY648" fmla="*/ 2213142 h 6856413"/>
                <a:gd name="connsiteX649" fmla="*/ 11102975 w 12192000"/>
                <a:gd name="connsiteY649" fmla="*/ 2338137 h 6856413"/>
                <a:gd name="connsiteX650" fmla="*/ 11080750 w 12192000"/>
                <a:gd name="connsiteY650" fmla="*/ 2334461 h 6856413"/>
                <a:gd name="connsiteX651" fmla="*/ 11358562 w 12192000"/>
                <a:gd name="connsiteY651" fmla="*/ 2266449 h 6856413"/>
                <a:gd name="connsiteX652" fmla="*/ 12176125 w 12192000"/>
                <a:gd name="connsiteY652" fmla="*/ 2066096 h 6856413"/>
                <a:gd name="connsiteX653" fmla="*/ 12192000 w 12192000"/>
                <a:gd name="connsiteY653" fmla="*/ 2060581 h 6856413"/>
                <a:gd name="connsiteX654" fmla="*/ 16 w 12192000"/>
                <a:gd name="connsiteY654" fmla="*/ 1914535 h 6856413"/>
                <a:gd name="connsiteX655" fmla="*/ 1770076 w 12192000"/>
                <a:gd name="connsiteY655" fmla="*/ 2393216 h 6856413"/>
                <a:gd name="connsiteX656" fmla="*/ 1770076 w 12192000"/>
                <a:gd name="connsiteY656" fmla="*/ 2398719 h 6856413"/>
                <a:gd name="connsiteX657" fmla="*/ 1598627 w 12192000"/>
                <a:gd name="connsiteY657" fmla="*/ 2358367 h 6856413"/>
                <a:gd name="connsiteX658" fmla="*/ 19066 w 12192000"/>
                <a:gd name="connsiteY658" fmla="*/ 1982395 h 6856413"/>
                <a:gd name="connsiteX659" fmla="*/ 16 w 12192000"/>
                <a:gd name="connsiteY659" fmla="*/ 1980561 h 6856413"/>
                <a:gd name="connsiteX660" fmla="*/ 16 w 12192000"/>
                <a:gd name="connsiteY660" fmla="*/ 1914535 h 6856413"/>
                <a:gd name="connsiteX661" fmla="*/ 12192000 w 12192000"/>
                <a:gd name="connsiteY661" fmla="*/ 1892308 h 6856413"/>
                <a:gd name="connsiteX662" fmla="*/ 12192000 w 12192000"/>
                <a:gd name="connsiteY662" fmla="*/ 1929004 h 6856413"/>
                <a:gd name="connsiteX663" fmla="*/ 11782425 w 12192000"/>
                <a:gd name="connsiteY663" fmla="*/ 2028085 h 6856413"/>
                <a:gd name="connsiteX664" fmla="*/ 10282237 w 12192000"/>
                <a:gd name="connsiteY664" fmla="*/ 2396881 h 6856413"/>
                <a:gd name="connsiteX665" fmla="*/ 10269537 w 12192000"/>
                <a:gd name="connsiteY665" fmla="*/ 2393216 h 6856413"/>
                <a:gd name="connsiteX666" fmla="*/ 10556875 w 12192000"/>
                <a:gd name="connsiteY666" fmla="*/ 2317983 h 6856413"/>
                <a:gd name="connsiteX667" fmla="*/ 12177712 w 12192000"/>
                <a:gd name="connsiteY667" fmla="*/ 1899647 h 6856413"/>
                <a:gd name="connsiteX668" fmla="*/ 12192000 w 12192000"/>
                <a:gd name="connsiteY668" fmla="*/ 1892308 h 6856413"/>
                <a:gd name="connsiteX669" fmla="*/ 12192000 w 12192000"/>
                <a:gd name="connsiteY669" fmla="*/ 1687521 h 6856413"/>
                <a:gd name="connsiteX670" fmla="*/ 12192000 w 12192000"/>
                <a:gd name="connsiteY670" fmla="*/ 1738809 h 6856413"/>
                <a:gd name="connsiteX671" fmla="*/ 11720512 w 12192000"/>
                <a:gd name="connsiteY671" fmla="*/ 1868863 h 6856413"/>
                <a:gd name="connsiteX672" fmla="*/ 10375900 w 12192000"/>
                <a:gd name="connsiteY672" fmla="*/ 2233372 h 6856413"/>
                <a:gd name="connsiteX673" fmla="*/ 10356850 w 12192000"/>
                <a:gd name="connsiteY673" fmla="*/ 2231536 h 6856413"/>
                <a:gd name="connsiteX674" fmla="*/ 10609262 w 12192000"/>
                <a:gd name="connsiteY674" fmla="*/ 2156438 h 6856413"/>
                <a:gd name="connsiteX675" fmla="*/ 12174538 w 12192000"/>
                <a:gd name="connsiteY675" fmla="*/ 1694847 h 6856413"/>
                <a:gd name="connsiteX676" fmla="*/ 12192000 w 12192000"/>
                <a:gd name="connsiteY676" fmla="*/ 1687521 h 6856413"/>
                <a:gd name="connsiteX677" fmla="*/ 17 w 12192000"/>
                <a:gd name="connsiteY677" fmla="*/ 1533535 h 6856413"/>
                <a:gd name="connsiteX678" fmla="*/ 622317 w 12192000"/>
                <a:gd name="connsiteY678" fmla="*/ 1737042 h 6856413"/>
                <a:gd name="connsiteX679" fmla="*/ 2011378 w 12192000"/>
                <a:gd name="connsiteY679" fmla="*/ 2193554 h 6856413"/>
                <a:gd name="connsiteX680" fmla="*/ 2038365 w 12192000"/>
                <a:gd name="connsiteY680" fmla="*/ 2206382 h 6856413"/>
                <a:gd name="connsiteX681" fmla="*/ 2022491 w 12192000"/>
                <a:gd name="connsiteY681" fmla="*/ 2206382 h 6856413"/>
                <a:gd name="connsiteX682" fmla="*/ 17 w 12192000"/>
                <a:gd name="connsiteY682" fmla="*/ 1592205 h 6856413"/>
                <a:gd name="connsiteX683" fmla="*/ 17 w 12192000"/>
                <a:gd name="connsiteY683" fmla="*/ 1533535 h 6856413"/>
                <a:gd name="connsiteX684" fmla="*/ 12192000 w 12192000"/>
                <a:gd name="connsiteY684" fmla="*/ 1474798 h 6856413"/>
                <a:gd name="connsiteX685" fmla="*/ 12192000 w 12192000"/>
                <a:gd name="connsiteY685" fmla="*/ 1548120 h 6856413"/>
                <a:gd name="connsiteX686" fmla="*/ 11809412 w 12192000"/>
                <a:gd name="connsiteY686" fmla="*/ 1661768 h 6856413"/>
                <a:gd name="connsiteX687" fmla="*/ 10166350 w 12192000"/>
                <a:gd name="connsiteY687" fmla="*/ 2160346 h 6856413"/>
                <a:gd name="connsiteX688" fmla="*/ 10147300 w 12192000"/>
                <a:gd name="connsiteY688" fmla="*/ 2160346 h 6856413"/>
                <a:gd name="connsiteX689" fmla="*/ 10167938 w 12192000"/>
                <a:gd name="connsiteY689" fmla="*/ 2151187 h 6856413"/>
                <a:gd name="connsiteX690" fmla="*/ 12168188 w 12192000"/>
                <a:gd name="connsiteY690" fmla="*/ 1480297 h 6856413"/>
                <a:gd name="connsiteX691" fmla="*/ 12192000 w 12192000"/>
                <a:gd name="connsiteY691" fmla="*/ 1474798 h 6856413"/>
                <a:gd name="connsiteX692" fmla="*/ 0 w 12192000"/>
                <a:gd name="connsiteY692" fmla="*/ 1357312 h 6856413"/>
                <a:gd name="connsiteX693" fmla="*/ 134938 w 12192000"/>
                <a:gd name="connsiteY693" fmla="*/ 1400668 h 6856413"/>
                <a:gd name="connsiteX694" fmla="*/ 133351 w 12192000"/>
                <a:gd name="connsiteY694" fmla="*/ 1409700 h 6856413"/>
                <a:gd name="connsiteX695" fmla="*/ 0 w 12192000"/>
                <a:gd name="connsiteY695" fmla="*/ 1364538 h 6856413"/>
                <a:gd name="connsiteX696" fmla="*/ 0 w 12192000"/>
                <a:gd name="connsiteY696" fmla="*/ 1357312 h 6856413"/>
                <a:gd name="connsiteX697" fmla="*/ 12192000 w 12192000"/>
                <a:gd name="connsiteY697" fmla="*/ 1298580 h 6856413"/>
                <a:gd name="connsiteX698" fmla="*/ 12192000 w 12192000"/>
                <a:gd name="connsiteY698" fmla="*/ 1320548 h 6856413"/>
                <a:gd name="connsiteX699" fmla="*/ 11583988 w 12192000"/>
                <a:gd name="connsiteY699" fmla="*/ 1529248 h 6856413"/>
                <a:gd name="connsiteX700" fmla="*/ 11010900 w 12192000"/>
                <a:gd name="connsiteY700" fmla="*/ 1726963 h 6856413"/>
                <a:gd name="connsiteX701" fmla="*/ 10991850 w 12192000"/>
                <a:gd name="connsiteY701" fmla="*/ 1725132 h 6856413"/>
                <a:gd name="connsiteX702" fmla="*/ 12192000 w 12192000"/>
                <a:gd name="connsiteY702" fmla="*/ 1298580 h 6856413"/>
                <a:gd name="connsiteX703" fmla="*/ 7 w 12192000"/>
                <a:gd name="connsiteY703" fmla="*/ 1144592 h 6856413"/>
                <a:gd name="connsiteX704" fmla="*/ 876307 w 12192000"/>
                <a:gd name="connsiteY704" fmla="*/ 1484908 h 6856413"/>
                <a:gd name="connsiteX705" fmla="*/ 1090620 w 12192000"/>
                <a:gd name="connsiteY705" fmla="*/ 1576392 h 6856413"/>
                <a:gd name="connsiteX706" fmla="*/ 7 w 12192000"/>
                <a:gd name="connsiteY706" fmla="*/ 1159229 h 6856413"/>
                <a:gd name="connsiteX707" fmla="*/ 7 w 12192000"/>
                <a:gd name="connsiteY707" fmla="*/ 1144592 h 6856413"/>
                <a:gd name="connsiteX708" fmla="*/ 12192000 w 12192000"/>
                <a:gd name="connsiteY708" fmla="*/ 1085852 h 6856413"/>
                <a:gd name="connsiteX709" fmla="*/ 12192000 w 12192000"/>
                <a:gd name="connsiteY709" fmla="*/ 1100494 h 6856413"/>
                <a:gd name="connsiteX710" fmla="*/ 11820525 w 12192000"/>
                <a:gd name="connsiteY710" fmla="*/ 1241427 h 6856413"/>
                <a:gd name="connsiteX711" fmla="*/ 11817350 w 12192000"/>
                <a:gd name="connsiteY711" fmla="*/ 1232275 h 6856413"/>
                <a:gd name="connsiteX712" fmla="*/ 12192000 w 12192000"/>
                <a:gd name="connsiteY712" fmla="*/ 1085852 h 6856413"/>
                <a:gd name="connsiteX713" fmla="*/ 12 w 12192000"/>
                <a:gd name="connsiteY713" fmla="*/ 946156 h 6856413"/>
                <a:gd name="connsiteX714" fmla="*/ 217499 w 12192000"/>
                <a:gd name="connsiteY714" fmla="*/ 1034209 h 6856413"/>
                <a:gd name="connsiteX715" fmla="*/ 1533535 w 12192000"/>
                <a:gd name="connsiteY715" fmla="*/ 1590047 h 6856413"/>
                <a:gd name="connsiteX716" fmla="*/ 1555760 w 12192000"/>
                <a:gd name="connsiteY716" fmla="*/ 1606557 h 6856413"/>
                <a:gd name="connsiteX717" fmla="*/ 1524010 w 12192000"/>
                <a:gd name="connsiteY717" fmla="*/ 1595550 h 6856413"/>
                <a:gd name="connsiteX718" fmla="*/ 30174 w 12192000"/>
                <a:gd name="connsiteY718" fmla="*/ 992017 h 6856413"/>
                <a:gd name="connsiteX719" fmla="*/ 12 w 12192000"/>
                <a:gd name="connsiteY719" fmla="*/ 982845 h 6856413"/>
                <a:gd name="connsiteX720" fmla="*/ 12 w 12192000"/>
                <a:gd name="connsiteY720" fmla="*/ 946156 h 6856413"/>
                <a:gd name="connsiteX721" fmla="*/ 5 w 12192000"/>
                <a:gd name="connsiteY721" fmla="*/ 727078 h 6856413"/>
                <a:gd name="connsiteX722" fmla="*/ 279405 w 12192000"/>
                <a:gd name="connsiteY722" fmla="*/ 857131 h 6856413"/>
                <a:gd name="connsiteX723" fmla="*/ 439743 w 12192000"/>
                <a:gd name="connsiteY723" fmla="*/ 941390 h 6856413"/>
                <a:gd name="connsiteX724" fmla="*/ 407993 w 12192000"/>
                <a:gd name="connsiteY724" fmla="*/ 928569 h 6856413"/>
                <a:gd name="connsiteX725" fmla="*/ 30167 w 12192000"/>
                <a:gd name="connsiteY725" fmla="*/ 760049 h 6856413"/>
                <a:gd name="connsiteX726" fmla="*/ 5 w 12192000"/>
                <a:gd name="connsiteY726" fmla="*/ 749058 h 6856413"/>
                <a:gd name="connsiteX727" fmla="*/ 5 w 12192000"/>
                <a:gd name="connsiteY727" fmla="*/ 727078 h 6856413"/>
                <a:gd name="connsiteX728" fmla="*/ 12192000 w 12192000"/>
                <a:gd name="connsiteY728" fmla="*/ 609612 h 6856413"/>
                <a:gd name="connsiteX729" fmla="*/ 12192000 w 12192000"/>
                <a:gd name="connsiteY729" fmla="*/ 704861 h 6856413"/>
                <a:gd name="connsiteX730" fmla="*/ 12141200 w 12192000"/>
                <a:gd name="connsiteY730" fmla="*/ 723178 h 6856413"/>
                <a:gd name="connsiteX731" fmla="*/ 9124950 w 12192000"/>
                <a:gd name="connsiteY731" fmla="*/ 2076830 h 6856413"/>
                <a:gd name="connsiteX732" fmla="*/ 9091612 w 12192000"/>
                <a:gd name="connsiteY732" fmla="*/ 2084156 h 6856413"/>
                <a:gd name="connsiteX733" fmla="*/ 12192000 w 12192000"/>
                <a:gd name="connsiteY733" fmla="*/ 609612 h 6856413"/>
                <a:gd name="connsiteX734" fmla="*/ 12192000 w 12192000"/>
                <a:gd name="connsiteY734" fmla="*/ 433394 h 6856413"/>
                <a:gd name="connsiteX735" fmla="*/ 12192000 w 12192000"/>
                <a:gd name="connsiteY735" fmla="*/ 477396 h 6856413"/>
                <a:gd name="connsiteX736" fmla="*/ 12158662 w 12192000"/>
                <a:gd name="connsiteY736" fmla="*/ 488397 h 6856413"/>
                <a:gd name="connsiteX737" fmla="*/ 10675938 w 12192000"/>
                <a:gd name="connsiteY737" fmla="*/ 1205277 h 6856413"/>
                <a:gd name="connsiteX738" fmla="*/ 10645775 w 12192000"/>
                <a:gd name="connsiteY738" fmla="*/ 1212610 h 6856413"/>
                <a:gd name="connsiteX739" fmla="*/ 10674350 w 12192000"/>
                <a:gd name="connsiteY739" fmla="*/ 1196110 h 6856413"/>
                <a:gd name="connsiteX740" fmla="*/ 12174538 w 12192000"/>
                <a:gd name="connsiteY740" fmla="*/ 442561 h 6856413"/>
                <a:gd name="connsiteX741" fmla="*/ 12192000 w 12192000"/>
                <a:gd name="connsiteY741" fmla="*/ 433394 h 6856413"/>
                <a:gd name="connsiteX742" fmla="*/ 13 w 12192000"/>
                <a:gd name="connsiteY742" fmla="*/ 293695 h 6856413"/>
                <a:gd name="connsiteX743" fmla="*/ 1462100 w 12192000"/>
                <a:gd name="connsiteY743" fmla="*/ 1072423 h 6856413"/>
                <a:gd name="connsiteX744" fmla="*/ 1460512 w 12192000"/>
                <a:gd name="connsiteY744" fmla="*/ 1077920 h 6856413"/>
                <a:gd name="connsiteX745" fmla="*/ 1431938 w 12192000"/>
                <a:gd name="connsiteY745" fmla="*/ 1065094 h 6856413"/>
                <a:gd name="connsiteX746" fmla="*/ 30176 w 12192000"/>
                <a:gd name="connsiteY746" fmla="*/ 365154 h 6856413"/>
                <a:gd name="connsiteX747" fmla="*/ 13 w 12192000"/>
                <a:gd name="connsiteY747" fmla="*/ 352328 h 6856413"/>
                <a:gd name="connsiteX748" fmla="*/ 13 w 12192000"/>
                <a:gd name="connsiteY748" fmla="*/ 293695 h 6856413"/>
                <a:gd name="connsiteX749" fmla="*/ 12192000 w 12192000"/>
                <a:gd name="connsiteY749" fmla="*/ 212732 h 6856413"/>
                <a:gd name="connsiteX750" fmla="*/ 12192000 w 12192000"/>
                <a:gd name="connsiteY750" fmla="*/ 242064 h 6856413"/>
                <a:gd name="connsiteX751" fmla="*/ 11818938 w 12192000"/>
                <a:gd name="connsiteY751" fmla="*/ 436389 h 6856413"/>
                <a:gd name="connsiteX752" fmla="*/ 10301288 w 12192000"/>
                <a:gd name="connsiteY752" fmla="*/ 1233854 h 6856413"/>
                <a:gd name="connsiteX753" fmla="*/ 10271125 w 12192000"/>
                <a:gd name="connsiteY753" fmla="*/ 1241187 h 6856413"/>
                <a:gd name="connsiteX754" fmla="*/ 10299700 w 12192000"/>
                <a:gd name="connsiteY754" fmla="*/ 1224688 h 6856413"/>
                <a:gd name="connsiteX755" fmla="*/ 12160250 w 12192000"/>
                <a:gd name="connsiteY755" fmla="*/ 225565 h 6856413"/>
                <a:gd name="connsiteX756" fmla="*/ 12192000 w 12192000"/>
                <a:gd name="connsiteY756" fmla="*/ 212732 h 6856413"/>
                <a:gd name="connsiteX757" fmla="*/ 11 w 12192000"/>
                <a:gd name="connsiteY757" fmla="*/ 73031 h 6856413"/>
                <a:gd name="connsiteX758" fmla="*/ 1122373 w 12192000"/>
                <a:gd name="connsiteY758" fmla="*/ 709966 h 6856413"/>
                <a:gd name="connsiteX759" fmla="*/ 1331923 w 12192000"/>
                <a:gd name="connsiteY759" fmla="*/ 836619 h 6856413"/>
                <a:gd name="connsiteX760" fmla="*/ 11 w 12192000"/>
                <a:gd name="connsiteY760" fmla="*/ 109742 h 6856413"/>
                <a:gd name="connsiteX761" fmla="*/ 11 w 12192000"/>
                <a:gd name="connsiteY761" fmla="*/ 73031 h 6856413"/>
                <a:gd name="connsiteX762" fmla="*/ 12090400 w 12192000"/>
                <a:gd name="connsiteY762" fmla="*/ 12 h 6856413"/>
                <a:gd name="connsiteX763" fmla="*/ 12192000 w 12192000"/>
                <a:gd name="connsiteY763" fmla="*/ 12 h 6856413"/>
                <a:gd name="connsiteX764" fmla="*/ 12192000 w 12192000"/>
                <a:gd name="connsiteY764" fmla="*/ 36678 h 6856413"/>
                <a:gd name="connsiteX765" fmla="*/ 12160250 w 12192000"/>
                <a:gd name="connsiteY765" fmla="*/ 51345 h 6856413"/>
                <a:gd name="connsiteX766" fmla="*/ 8443912 w 12192000"/>
                <a:gd name="connsiteY766" fmla="*/ 2128469 h 6856413"/>
                <a:gd name="connsiteX767" fmla="*/ 8405812 w 12192000"/>
                <a:gd name="connsiteY767" fmla="*/ 2143135 h 6856413"/>
                <a:gd name="connsiteX768" fmla="*/ 8435975 w 12192000"/>
                <a:gd name="connsiteY768" fmla="*/ 2126634 h 6856413"/>
                <a:gd name="connsiteX769" fmla="*/ 12061825 w 12192000"/>
                <a:gd name="connsiteY769" fmla="*/ 22012 h 6856413"/>
                <a:gd name="connsiteX770" fmla="*/ 12090400 w 12192000"/>
                <a:gd name="connsiteY770" fmla="*/ 12 h 6856413"/>
                <a:gd name="connsiteX771" fmla="*/ 10496550 w 12192000"/>
                <a:gd name="connsiteY771" fmla="*/ 12 h 6856413"/>
                <a:gd name="connsiteX772" fmla="*/ 10636250 w 12192000"/>
                <a:gd name="connsiteY772" fmla="*/ 12 h 6856413"/>
                <a:gd name="connsiteX773" fmla="*/ 10313988 w 12192000"/>
                <a:gd name="connsiteY773" fmla="*/ 245657 h 6856413"/>
                <a:gd name="connsiteX774" fmla="*/ 7977187 w 12192000"/>
                <a:gd name="connsiteY774" fmla="*/ 2007332 h 6856413"/>
                <a:gd name="connsiteX775" fmla="*/ 7940675 w 12192000"/>
                <a:gd name="connsiteY775" fmla="*/ 2025664 h 6856413"/>
                <a:gd name="connsiteX776" fmla="*/ 8104187 w 12192000"/>
                <a:gd name="connsiteY776" fmla="*/ 1895509 h 6856413"/>
                <a:gd name="connsiteX777" fmla="*/ 10471150 w 12192000"/>
                <a:gd name="connsiteY777" fmla="*/ 22010 h 6856413"/>
                <a:gd name="connsiteX778" fmla="*/ 10496550 w 12192000"/>
                <a:gd name="connsiteY778" fmla="*/ 12 h 6856413"/>
                <a:gd name="connsiteX779" fmla="*/ 1695466 w 12192000"/>
                <a:gd name="connsiteY779" fmla="*/ 10 h 6856413"/>
                <a:gd name="connsiteX780" fmla="*/ 1797066 w 12192000"/>
                <a:gd name="connsiteY780" fmla="*/ 10 h 6856413"/>
                <a:gd name="connsiteX781" fmla="*/ 2043128 w 12192000"/>
                <a:gd name="connsiteY781" fmla="*/ 207217 h 6856413"/>
                <a:gd name="connsiteX782" fmla="*/ 3416321 w 12192000"/>
                <a:gd name="connsiteY782" fmla="*/ 1345939 h 6856413"/>
                <a:gd name="connsiteX783" fmla="*/ 3438544 w 12192000"/>
                <a:gd name="connsiteY783" fmla="*/ 1371611 h 6856413"/>
                <a:gd name="connsiteX784" fmla="*/ 3411557 w 12192000"/>
                <a:gd name="connsiteY784" fmla="*/ 1351440 h 6856413"/>
                <a:gd name="connsiteX785" fmla="*/ 1719278 w 12192000"/>
                <a:gd name="connsiteY785" fmla="*/ 23848 h 6856413"/>
                <a:gd name="connsiteX786" fmla="*/ 1695466 w 12192000"/>
                <a:gd name="connsiteY786" fmla="*/ 10 h 6856413"/>
                <a:gd name="connsiteX787" fmla="*/ 2724168 w 12192000"/>
                <a:gd name="connsiteY787" fmla="*/ 10 h 6856413"/>
                <a:gd name="connsiteX788" fmla="*/ 2794018 w 12192000"/>
                <a:gd name="connsiteY788" fmla="*/ 10 h 6856413"/>
                <a:gd name="connsiteX789" fmla="*/ 3214707 w 12192000"/>
                <a:gd name="connsiteY789" fmla="*/ 452766 h 6856413"/>
                <a:gd name="connsiteX790" fmla="*/ 4389444 w 12192000"/>
                <a:gd name="connsiteY790" fmla="*/ 1712056 h 6856413"/>
                <a:gd name="connsiteX791" fmla="*/ 4402141 w 12192000"/>
                <a:gd name="connsiteY791" fmla="*/ 1721221 h 6856413"/>
                <a:gd name="connsiteX792" fmla="*/ 4395794 w 12192000"/>
                <a:gd name="connsiteY792" fmla="*/ 1730386 h 6856413"/>
                <a:gd name="connsiteX793" fmla="*/ 4375153 w 12192000"/>
                <a:gd name="connsiteY793" fmla="*/ 1710222 h 6856413"/>
                <a:gd name="connsiteX794" fmla="*/ 3365520 w 12192000"/>
                <a:gd name="connsiteY794" fmla="*/ 667230 h 6856413"/>
                <a:gd name="connsiteX795" fmla="*/ 2746392 w 12192000"/>
                <a:gd name="connsiteY795" fmla="*/ 25672 h 6856413"/>
                <a:gd name="connsiteX796" fmla="*/ 2724168 w 12192000"/>
                <a:gd name="connsiteY796" fmla="*/ 10 h 6856413"/>
                <a:gd name="connsiteX797" fmla="*/ 10325100 w 12192000"/>
                <a:gd name="connsiteY797" fmla="*/ 10 h 6856413"/>
                <a:gd name="connsiteX798" fmla="*/ 10394950 w 12192000"/>
                <a:gd name="connsiteY798" fmla="*/ 10 h 6856413"/>
                <a:gd name="connsiteX799" fmla="*/ 10117137 w 12192000"/>
                <a:gd name="connsiteY799" fmla="*/ 223626 h 6856413"/>
                <a:gd name="connsiteX800" fmla="*/ 8278812 w 12192000"/>
                <a:gd name="connsiteY800" fmla="*/ 1682631 h 6856413"/>
                <a:gd name="connsiteX801" fmla="*/ 8250237 w 12192000"/>
                <a:gd name="connsiteY801" fmla="*/ 1695461 h 6856413"/>
                <a:gd name="connsiteX802" fmla="*/ 8277224 w 12192000"/>
                <a:gd name="connsiteY802" fmla="*/ 1673466 h 6856413"/>
                <a:gd name="connsiteX803" fmla="*/ 10301288 w 12192000"/>
                <a:gd name="connsiteY803" fmla="*/ 23838 h 6856413"/>
                <a:gd name="connsiteX804" fmla="*/ 10325100 w 12192000"/>
                <a:gd name="connsiteY804" fmla="*/ 10 h 6856413"/>
                <a:gd name="connsiteX805" fmla="*/ 1930413 w 12192000"/>
                <a:gd name="connsiteY805" fmla="*/ 8 h 6856413"/>
                <a:gd name="connsiteX806" fmla="*/ 2012963 w 12192000"/>
                <a:gd name="connsiteY806" fmla="*/ 8 h 6856413"/>
                <a:gd name="connsiteX807" fmla="*/ 2544778 w 12192000"/>
                <a:gd name="connsiteY807" fmla="*/ 463755 h 6856413"/>
                <a:gd name="connsiteX808" fmla="*/ 3409966 w 12192000"/>
                <a:gd name="connsiteY808" fmla="*/ 1218947 h 6856413"/>
                <a:gd name="connsiteX809" fmla="*/ 3432192 w 12192000"/>
                <a:gd name="connsiteY809" fmla="*/ 1244609 h 6856413"/>
                <a:gd name="connsiteX810" fmla="*/ 3411555 w 12192000"/>
                <a:gd name="connsiteY810" fmla="*/ 1229945 h 6856413"/>
                <a:gd name="connsiteX811" fmla="*/ 1944701 w 12192000"/>
                <a:gd name="connsiteY811" fmla="*/ 14672 h 6856413"/>
                <a:gd name="connsiteX812" fmla="*/ 1930413 w 12192000"/>
                <a:gd name="connsiteY812" fmla="*/ 8 h 6856413"/>
                <a:gd name="connsiteX813" fmla="*/ 11747500 w 12192000"/>
                <a:gd name="connsiteY813" fmla="*/ 8 h 6856413"/>
                <a:gd name="connsiteX814" fmla="*/ 11849100 w 12192000"/>
                <a:gd name="connsiteY814" fmla="*/ 8 h 6856413"/>
                <a:gd name="connsiteX815" fmla="*/ 11826875 w 12192000"/>
                <a:gd name="connsiteY815" fmla="*/ 18358 h 6856413"/>
                <a:gd name="connsiteX816" fmla="*/ 10463212 w 12192000"/>
                <a:gd name="connsiteY816" fmla="*/ 816580 h 6856413"/>
                <a:gd name="connsiteX817" fmla="*/ 10442575 w 12192000"/>
                <a:gd name="connsiteY817" fmla="*/ 823920 h 6856413"/>
                <a:gd name="connsiteX818" fmla="*/ 10479088 w 12192000"/>
                <a:gd name="connsiteY818" fmla="*/ 800065 h 6856413"/>
                <a:gd name="connsiteX819" fmla="*/ 11720512 w 12192000"/>
                <a:gd name="connsiteY819" fmla="*/ 20193 h 6856413"/>
                <a:gd name="connsiteX820" fmla="*/ 11747500 w 12192000"/>
                <a:gd name="connsiteY820" fmla="*/ 8 h 6856413"/>
                <a:gd name="connsiteX821" fmla="*/ 9467850 w 12192000"/>
                <a:gd name="connsiteY821" fmla="*/ 7 h 6856413"/>
                <a:gd name="connsiteX822" fmla="*/ 9512300 w 12192000"/>
                <a:gd name="connsiteY822" fmla="*/ 7 h 6856413"/>
                <a:gd name="connsiteX823" fmla="*/ 9496425 w 12192000"/>
                <a:gd name="connsiteY823" fmla="*/ 22015 h 6856413"/>
                <a:gd name="connsiteX824" fmla="*/ 8121650 w 12192000"/>
                <a:gd name="connsiteY824" fmla="*/ 1397472 h 6856413"/>
                <a:gd name="connsiteX825" fmla="*/ 8089900 w 12192000"/>
                <a:gd name="connsiteY825" fmla="*/ 1417646 h 6856413"/>
                <a:gd name="connsiteX826" fmla="*/ 8278812 w 12192000"/>
                <a:gd name="connsiteY826" fmla="*/ 1225082 h 6856413"/>
                <a:gd name="connsiteX827" fmla="*/ 9450388 w 12192000"/>
                <a:gd name="connsiteY827" fmla="*/ 20181 h 6856413"/>
                <a:gd name="connsiteX828" fmla="*/ 9467850 w 12192000"/>
                <a:gd name="connsiteY828" fmla="*/ 7 h 6856413"/>
                <a:gd name="connsiteX829" fmla="*/ 2552714 w 12192000"/>
                <a:gd name="connsiteY829" fmla="*/ 7 h 6856413"/>
                <a:gd name="connsiteX830" fmla="*/ 2616215 w 12192000"/>
                <a:gd name="connsiteY830" fmla="*/ 7 h 6856413"/>
                <a:gd name="connsiteX831" fmla="*/ 2882914 w 12192000"/>
                <a:gd name="connsiteY831" fmla="*/ 277026 h 6856413"/>
                <a:gd name="connsiteX832" fmla="*/ 3678252 w 12192000"/>
                <a:gd name="connsiteY832" fmla="*/ 1091572 h 6856413"/>
                <a:gd name="connsiteX833" fmla="*/ 3690950 w 12192000"/>
                <a:gd name="connsiteY833" fmla="*/ 1100745 h 6856413"/>
                <a:gd name="connsiteX834" fmla="*/ 3686188 w 12192000"/>
                <a:gd name="connsiteY834" fmla="*/ 1108083 h 6856413"/>
                <a:gd name="connsiteX835" fmla="*/ 3662375 w 12192000"/>
                <a:gd name="connsiteY835" fmla="*/ 1087903 h 6856413"/>
                <a:gd name="connsiteX836" fmla="*/ 2563827 w 12192000"/>
                <a:gd name="connsiteY836" fmla="*/ 16518 h 6856413"/>
                <a:gd name="connsiteX837" fmla="*/ 2552714 w 12192000"/>
                <a:gd name="connsiteY837" fmla="*/ 7 h 6856413"/>
                <a:gd name="connsiteX838" fmla="*/ 9848850 w 12192000"/>
                <a:gd name="connsiteY838" fmla="*/ 6 h 6856413"/>
                <a:gd name="connsiteX839" fmla="*/ 9893300 w 12192000"/>
                <a:gd name="connsiteY839" fmla="*/ 6 h 6856413"/>
                <a:gd name="connsiteX840" fmla="*/ 9685338 w 12192000"/>
                <a:gd name="connsiteY840" fmla="*/ 190819 h 6856413"/>
                <a:gd name="connsiteX841" fmla="*/ 8678862 w 12192000"/>
                <a:gd name="connsiteY841" fmla="*/ 1100847 h 6856413"/>
                <a:gd name="connsiteX842" fmla="*/ 8648700 w 12192000"/>
                <a:gd name="connsiteY842" fmla="*/ 1119195 h 6856413"/>
                <a:gd name="connsiteX843" fmla="*/ 8667750 w 12192000"/>
                <a:gd name="connsiteY843" fmla="*/ 1099013 h 6856413"/>
                <a:gd name="connsiteX844" fmla="*/ 9828212 w 12192000"/>
                <a:gd name="connsiteY844" fmla="*/ 22023 h 6856413"/>
                <a:gd name="connsiteX845" fmla="*/ 9848850 w 12192000"/>
                <a:gd name="connsiteY845" fmla="*/ 6 h 6856413"/>
                <a:gd name="connsiteX846" fmla="*/ 8534400 w 12192000"/>
                <a:gd name="connsiteY846" fmla="*/ 6 h 6856413"/>
                <a:gd name="connsiteX847" fmla="*/ 8566150 w 12192000"/>
                <a:gd name="connsiteY847" fmla="*/ 6 h 6856413"/>
                <a:gd name="connsiteX848" fmla="*/ 8370887 w 12192000"/>
                <a:gd name="connsiteY848" fmla="*/ 273146 h 6856413"/>
                <a:gd name="connsiteX849" fmla="*/ 7669212 w 12192000"/>
                <a:gd name="connsiteY849" fmla="*/ 1242887 h 6856413"/>
                <a:gd name="connsiteX850" fmla="*/ 7650162 w 12192000"/>
                <a:gd name="connsiteY850" fmla="*/ 1255719 h 6856413"/>
                <a:gd name="connsiteX851" fmla="*/ 8534400 w 12192000"/>
                <a:gd name="connsiteY851" fmla="*/ 6 h 6856413"/>
                <a:gd name="connsiteX852" fmla="*/ 571509 w 12192000"/>
                <a:gd name="connsiteY852" fmla="*/ 5 h 6856413"/>
                <a:gd name="connsiteX853" fmla="*/ 641360 w 12192000"/>
                <a:gd name="connsiteY853" fmla="*/ 5 h 6856413"/>
                <a:gd name="connsiteX854" fmla="*/ 1006484 w 12192000"/>
                <a:gd name="connsiteY854" fmla="*/ 244356 h 6856413"/>
                <a:gd name="connsiteX855" fmla="*/ 1366847 w 12192000"/>
                <a:gd name="connsiteY855" fmla="*/ 490543 h 6856413"/>
                <a:gd name="connsiteX856" fmla="*/ 1354147 w 12192000"/>
                <a:gd name="connsiteY856" fmla="*/ 485032 h 6856413"/>
                <a:gd name="connsiteX857" fmla="*/ 579447 w 12192000"/>
                <a:gd name="connsiteY857" fmla="*/ 7354 h 6856413"/>
                <a:gd name="connsiteX858" fmla="*/ 571509 w 12192000"/>
                <a:gd name="connsiteY858" fmla="*/ 5 h 6856413"/>
                <a:gd name="connsiteX859" fmla="*/ 4343401 w 12192000"/>
                <a:gd name="connsiteY859" fmla="*/ 5 h 6856413"/>
                <a:gd name="connsiteX860" fmla="*/ 4368803 w 12192000"/>
                <a:gd name="connsiteY860" fmla="*/ 5 h 6856413"/>
                <a:gd name="connsiteX861" fmla="*/ 4384677 w 12192000"/>
                <a:gd name="connsiteY861" fmla="*/ 42175 h 6856413"/>
                <a:gd name="connsiteX862" fmla="*/ 4837113 w 12192000"/>
                <a:gd name="connsiteY862" fmla="*/ 979089 h 6856413"/>
                <a:gd name="connsiteX863" fmla="*/ 4846638 w 12192000"/>
                <a:gd name="connsiteY863" fmla="*/ 1017592 h 6856413"/>
                <a:gd name="connsiteX864" fmla="*/ 4773617 w 12192000"/>
                <a:gd name="connsiteY864" fmla="*/ 870913 h 6856413"/>
                <a:gd name="connsiteX865" fmla="*/ 4356103 w 12192000"/>
                <a:gd name="connsiteY865" fmla="*/ 33008 h 6856413"/>
                <a:gd name="connsiteX866" fmla="*/ 4343401 w 12192000"/>
                <a:gd name="connsiteY866" fmla="*/ 5 h 6856413"/>
                <a:gd name="connsiteX867" fmla="*/ 7943850 w 12192000"/>
                <a:gd name="connsiteY867" fmla="*/ 5 h 6856413"/>
                <a:gd name="connsiteX868" fmla="*/ 7969250 w 12192000"/>
                <a:gd name="connsiteY868" fmla="*/ 5 h 6856413"/>
                <a:gd name="connsiteX869" fmla="*/ 7956550 w 12192000"/>
                <a:gd name="connsiteY869" fmla="*/ 29367 h 6856413"/>
                <a:gd name="connsiteX870" fmla="*/ 7510462 w 12192000"/>
                <a:gd name="connsiteY870" fmla="*/ 829480 h 6856413"/>
                <a:gd name="connsiteX871" fmla="*/ 7493000 w 12192000"/>
                <a:gd name="connsiteY871" fmla="*/ 858842 h 6856413"/>
                <a:gd name="connsiteX872" fmla="*/ 7497762 w 12192000"/>
                <a:gd name="connsiteY872" fmla="*/ 834986 h 6856413"/>
                <a:gd name="connsiteX873" fmla="*/ 7943850 w 12192000"/>
                <a:gd name="connsiteY873" fmla="*/ 5 h 6856413"/>
                <a:gd name="connsiteX874" fmla="*/ 3657608 w 12192000"/>
                <a:gd name="connsiteY874" fmla="*/ 4 h 6856413"/>
                <a:gd name="connsiteX875" fmla="*/ 3676658 w 12192000"/>
                <a:gd name="connsiteY875" fmla="*/ 4 h 6856413"/>
                <a:gd name="connsiteX876" fmla="*/ 4256089 w 12192000"/>
                <a:gd name="connsiteY876" fmla="*/ 853337 h 6856413"/>
                <a:gd name="connsiteX877" fmla="*/ 4252916 w 12192000"/>
                <a:gd name="connsiteY877" fmla="*/ 858842 h 6856413"/>
                <a:gd name="connsiteX878" fmla="*/ 4244976 w 12192000"/>
                <a:gd name="connsiteY878" fmla="*/ 851502 h 6856413"/>
                <a:gd name="connsiteX879" fmla="*/ 3657608 w 12192000"/>
                <a:gd name="connsiteY879" fmla="*/ 4 h 6856413"/>
                <a:gd name="connsiteX880" fmla="*/ 11423650 w 12192000"/>
                <a:gd name="connsiteY880" fmla="*/ 4 h 6856413"/>
                <a:gd name="connsiteX881" fmla="*/ 11474450 w 12192000"/>
                <a:gd name="connsiteY881" fmla="*/ 4 h 6856413"/>
                <a:gd name="connsiteX882" fmla="*/ 11239500 w 12192000"/>
                <a:gd name="connsiteY882" fmla="*/ 150584 h 6856413"/>
                <a:gd name="connsiteX883" fmla="*/ 10925175 w 12192000"/>
                <a:gd name="connsiteY883" fmla="*/ 339729 h 6856413"/>
                <a:gd name="connsiteX884" fmla="*/ 11423650 w 12192000"/>
                <a:gd name="connsiteY884" fmla="*/ 4 h 6856413"/>
                <a:gd name="connsiteX885" fmla="*/ 8686800 w 12192000"/>
                <a:gd name="connsiteY885" fmla="*/ 3 h 6856413"/>
                <a:gd name="connsiteX886" fmla="*/ 8712200 w 12192000"/>
                <a:gd name="connsiteY886" fmla="*/ 3 h 6856413"/>
                <a:gd name="connsiteX887" fmla="*/ 8312149 w 12192000"/>
                <a:gd name="connsiteY887" fmla="*/ 521080 h 6856413"/>
                <a:gd name="connsiteX888" fmla="*/ 8259762 w 12192000"/>
                <a:gd name="connsiteY888" fmla="*/ 588966 h 6856413"/>
                <a:gd name="connsiteX889" fmla="*/ 8253412 w 12192000"/>
                <a:gd name="connsiteY889" fmla="*/ 581627 h 6856413"/>
                <a:gd name="connsiteX890" fmla="*/ 8686800 w 12192000"/>
                <a:gd name="connsiteY890" fmla="*/ 3 h 6856413"/>
                <a:gd name="connsiteX891" fmla="*/ 8832850 w 12192000"/>
                <a:gd name="connsiteY891" fmla="*/ 3 h 6856413"/>
                <a:gd name="connsiteX892" fmla="*/ 8851900 w 12192000"/>
                <a:gd name="connsiteY892" fmla="*/ 3 h 6856413"/>
                <a:gd name="connsiteX893" fmla="*/ 8437562 w 12192000"/>
                <a:gd name="connsiteY893" fmla="*/ 515941 h 6856413"/>
                <a:gd name="connsiteX894" fmla="*/ 8431212 w 12192000"/>
                <a:gd name="connsiteY894" fmla="*/ 508596 h 6856413"/>
                <a:gd name="connsiteX895" fmla="*/ 8832850 w 12192000"/>
                <a:gd name="connsiteY895" fmla="*/ 3 h 6856413"/>
                <a:gd name="connsiteX896" fmla="*/ 9664700 w 12192000"/>
                <a:gd name="connsiteY896" fmla="*/ 2 h 6856413"/>
                <a:gd name="connsiteX897" fmla="*/ 9690100 w 12192000"/>
                <a:gd name="connsiteY897" fmla="*/ 2 h 6856413"/>
                <a:gd name="connsiteX898" fmla="*/ 9282112 w 12192000"/>
                <a:gd name="connsiteY898" fmla="*/ 390527 h 6856413"/>
                <a:gd name="connsiteX899" fmla="*/ 9277350 w 12192000"/>
                <a:gd name="connsiteY899" fmla="*/ 385027 h 6856413"/>
                <a:gd name="connsiteX900" fmla="*/ 9296400 w 12192000"/>
                <a:gd name="connsiteY900" fmla="*/ 363026 h 6856413"/>
                <a:gd name="connsiteX901" fmla="*/ 9645650 w 12192000"/>
                <a:gd name="connsiteY901" fmla="*/ 23837 h 6856413"/>
                <a:gd name="connsiteX902" fmla="*/ 9664700 w 12192000"/>
                <a:gd name="connsiteY902" fmla="*/ 2 h 6856413"/>
                <a:gd name="connsiteX903" fmla="*/ 4838700 w 12192000"/>
                <a:gd name="connsiteY903" fmla="*/ 2 h 6856413"/>
                <a:gd name="connsiteX904" fmla="*/ 4851401 w 12192000"/>
                <a:gd name="connsiteY904" fmla="*/ 2 h 6856413"/>
                <a:gd name="connsiteX905" fmla="*/ 5018089 w 12192000"/>
                <a:gd name="connsiteY905" fmla="*/ 490291 h 6856413"/>
                <a:gd name="connsiteX906" fmla="*/ 5013327 w 12192000"/>
                <a:gd name="connsiteY906" fmla="*/ 492127 h 6856413"/>
                <a:gd name="connsiteX907" fmla="*/ 5005390 w 12192000"/>
                <a:gd name="connsiteY907" fmla="*/ 477437 h 6856413"/>
                <a:gd name="connsiteX908" fmla="*/ 4843463 w 12192000"/>
                <a:gd name="connsiteY908" fmla="*/ 23874 h 6856413"/>
                <a:gd name="connsiteX909" fmla="*/ 4838700 w 12192000"/>
                <a:gd name="connsiteY909" fmla="*/ 2 h 6856413"/>
                <a:gd name="connsiteX910" fmla="*/ 6559550 w 12192000"/>
                <a:gd name="connsiteY910" fmla="*/ 2 h 6856413"/>
                <a:gd name="connsiteX911" fmla="*/ 6578600 w 12192000"/>
                <a:gd name="connsiteY911" fmla="*/ 2 h 6856413"/>
                <a:gd name="connsiteX912" fmla="*/ 6521449 w 12192000"/>
                <a:gd name="connsiteY912" fmla="*/ 355931 h 6856413"/>
                <a:gd name="connsiteX913" fmla="*/ 6488112 w 12192000"/>
                <a:gd name="connsiteY913" fmla="*/ 530227 h 6856413"/>
                <a:gd name="connsiteX914" fmla="*/ 6518274 w 12192000"/>
                <a:gd name="connsiteY914" fmla="*/ 311899 h 6856413"/>
                <a:gd name="connsiteX915" fmla="*/ 6559550 w 12192000"/>
                <a:gd name="connsiteY915" fmla="*/ 2 h 6856413"/>
                <a:gd name="connsiteX916" fmla="*/ 222253 w 12192000"/>
                <a:gd name="connsiteY916" fmla="*/ 1 h 6856413"/>
                <a:gd name="connsiteX917" fmla="*/ 254002 w 12192000"/>
                <a:gd name="connsiteY917" fmla="*/ 1 h 6856413"/>
                <a:gd name="connsiteX918" fmla="*/ 363540 w 12192000"/>
                <a:gd name="connsiteY918" fmla="*/ 70056 h 6856413"/>
                <a:gd name="connsiteX919" fmla="*/ 514353 w 12192000"/>
                <a:gd name="connsiteY919" fmla="*/ 171451 h 6856413"/>
                <a:gd name="connsiteX920" fmla="*/ 222253 w 12192000"/>
                <a:gd name="connsiteY920" fmla="*/ 1 h 6856413"/>
                <a:gd name="connsiteX921" fmla="*/ 4133852 w 12192000"/>
                <a:gd name="connsiteY921" fmla="*/ 1 h 6856413"/>
                <a:gd name="connsiteX922" fmla="*/ 4146552 w 12192000"/>
                <a:gd name="connsiteY922" fmla="*/ 1 h 6856413"/>
                <a:gd name="connsiteX923" fmla="*/ 4319589 w 12192000"/>
                <a:gd name="connsiteY923" fmla="*/ 316771 h 6856413"/>
                <a:gd name="connsiteX924" fmla="*/ 4313238 w 12192000"/>
                <a:gd name="connsiteY924" fmla="*/ 322264 h 6856413"/>
                <a:gd name="connsiteX925" fmla="*/ 4133852 w 12192000"/>
                <a:gd name="connsiteY925" fmla="*/ 1 h 6856413"/>
                <a:gd name="connsiteX926" fmla="*/ 7245350 w 12192000"/>
                <a:gd name="connsiteY926" fmla="*/ 1 h 6856413"/>
                <a:gd name="connsiteX927" fmla="*/ 7251700 w 12192000"/>
                <a:gd name="connsiteY927" fmla="*/ 1 h 6856413"/>
                <a:gd name="connsiteX928" fmla="*/ 7208837 w 12192000"/>
                <a:gd name="connsiteY928" fmla="*/ 135732 h 6856413"/>
                <a:gd name="connsiteX929" fmla="*/ 7156450 w 12192000"/>
                <a:gd name="connsiteY929" fmla="*/ 271464 h 6856413"/>
                <a:gd name="connsiteX930" fmla="*/ 7245350 w 12192000"/>
                <a:gd name="connsiteY930" fmla="*/ 1 h 6856413"/>
                <a:gd name="connsiteX931" fmla="*/ 7156450 w 12192000"/>
                <a:gd name="connsiteY931" fmla="*/ 1 h 6856413"/>
                <a:gd name="connsiteX932" fmla="*/ 7169150 w 12192000"/>
                <a:gd name="connsiteY932" fmla="*/ 1 h 6856413"/>
                <a:gd name="connsiteX933" fmla="*/ 7099300 w 12192000"/>
                <a:gd name="connsiteY933" fmla="*/ 222251 h 6856413"/>
                <a:gd name="connsiteX934" fmla="*/ 7092950 w 12192000"/>
                <a:gd name="connsiteY934" fmla="*/ 220414 h 6856413"/>
                <a:gd name="connsiteX935" fmla="*/ 7156450 w 12192000"/>
                <a:gd name="connsiteY935" fmla="*/ 1 h 6856413"/>
                <a:gd name="connsiteX936" fmla="*/ 6400800 w 12192000"/>
                <a:gd name="connsiteY936" fmla="*/ 0 h 6856413"/>
                <a:gd name="connsiteX937" fmla="*/ 6413500 w 12192000"/>
                <a:gd name="connsiteY937" fmla="*/ 0 h 6856413"/>
                <a:gd name="connsiteX938" fmla="*/ 6391274 w 12192000"/>
                <a:gd name="connsiteY938" fmla="*/ 176213 h 6856413"/>
                <a:gd name="connsiteX939" fmla="*/ 6386512 w 12192000"/>
                <a:gd name="connsiteY939" fmla="*/ 176213 h 6856413"/>
                <a:gd name="connsiteX940" fmla="*/ 6400800 w 12192000"/>
                <a:gd name="connsiteY940" fmla="*/ 0 h 6856413"/>
                <a:gd name="connsiteX941" fmla="*/ 4552950 w 12192000"/>
                <a:gd name="connsiteY941" fmla="*/ 0 h 6856413"/>
                <a:gd name="connsiteX942" fmla="*/ 4565650 w 12192000"/>
                <a:gd name="connsiteY942" fmla="*/ 0 h 6856413"/>
                <a:gd name="connsiteX943" fmla="*/ 4614863 w 12192000"/>
                <a:gd name="connsiteY943" fmla="*/ 136272 h 6856413"/>
                <a:gd name="connsiteX944" fmla="*/ 4610100 w 12192000"/>
                <a:gd name="connsiteY944" fmla="*/ 138113 h 6856413"/>
                <a:gd name="connsiteX945" fmla="*/ 4552950 w 12192000"/>
                <a:gd name="connsiteY945" fmla="*/ 0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Lst>
              <a:rect l="l" t="t" r="r" b="b"/>
              <a:pathLst>
                <a:path w="12192000" h="6856413">
                  <a:moveTo>
                    <a:pt x="5392738" y="6665912"/>
                  </a:moveTo>
                  <a:cubicBezTo>
                    <a:pt x="5394325" y="6665912"/>
                    <a:pt x="5397501" y="6665912"/>
                    <a:pt x="5399088" y="6667744"/>
                  </a:cubicBezTo>
                  <a:cubicBezTo>
                    <a:pt x="5386388" y="6730023"/>
                    <a:pt x="5372100" y="6794133"/>
                    <a:pt x="5359400" y="6856412"/>
                  </a:cubicBezTo>
                  <a:cubicBezTo>
                    <a:pt x="5357813" y="6856412"/>
                    <a:pt x="5354638" y="6856412"/>
                    <a:pt x="5353050" y="6856412"/>
                  </a:cubicBezTo>
                  <a:cubicBezTo>
                    <a:pt x="5365750" y="6792302"/>
                    <a:pt x="5380038" y="6728191"/>
                    <a:pt x="5392738" y="6665912"/>
                  </a:cubicBezTo>
                  <a:close/>
                  <a:moveTo>
                    <a:pt x="5476875" y="6604000"/>
                  </a:moveTo>
                  <a:cubicBezTo>
                    <a:pt x="5478464" y="6604000"/>
                    <a:pt x="5480051" y="6604000"/>
                    <a:pt x="5481638" y="6604000"/>
                  </a:cubicBezTo>
                  <a:cubicBezTo>
                    <a:pt x="5465763" y="6688138"/>
                    <a:pt x="5451476" y="6772276"/>
                    <a:pt x="5435600" y="6856413"/>
                  </a:cubicBezTo>
                  <a:cubicBezTo>
                    <a:pt x="5430838" y="6856413"/>
                    <a:pt x="5427663" y="6856413"/>
                    <a:pt x="5422901" y="6856413"/>
                  </a:cubicBezTo>
                  <a:cubicBezTo>
                    <a:pt x="5440363" y="6772276"/>
                    <a:pt x="5457826" y="6688138"/>
                    <a:pt x="5476875" y="6604000"/>
                  </a:cubicBezTo>
                  <a:close/>
                  <a:moveTo>
                    <a:pt x="7359649" y="6580187"/>
                  </a:moveTo>
                  <a:cubicBezTo>
                    <a:pt x="7397749" y="6671652"/>
                    <a:pt x="7435850" y="6764947"/>
                    <a:pt x="7473950" y="6856412"/>
                  </a:cubicBezTo>
                  <a:cubicBezTo>
                    <a:pt x="7469187" y="6856412"/>
                    <a:pt x="7466012" y="6856412"/>
                    <a:pt x="7461250" y="6856412"/>
                  </a:cubicBezTo>
                  <a:cubicBezTo>
                    <a:pt x="7424737" y="6764947"/>
                    <a:pt x="7388224" y="6675311"/>
                    <a:pt x="7351712" y="6583846"/>
                  </a:cubicBezTo>
                  <a:cubicBezTo>
                    <a:pt x="7353299" y="6582017"/>
                    <a:pt x="7356474" y="6582017"/>
                    <a:pt x="7359649" y="6580187"/>
                  </a:cubicBezTo>
                  <a:close/>
                  <a:moveTo>
                    <a:pt x="9731375" y="6511925"/>
                  </a:moveTo>
                  <a:cubicBezTo>
                    <a:pt x="9736138" y="6515590"/>
                    <a:pt x="9740900" y="6517422"/>
                    <a:pt x="9745662" y="6521087"/>
                  </a:cubicBezTo>
                  <a:cubicBezTo>
                    <a:pt x="9879012" y="6629198"/>
                    <a:pt x="10012362" y="6737308"/>
                    <a:pt x="10145712" y="6845419"/>
                  </a:cubicBezTo>
                  <a:cubicBezTo>
                    <a:pt x="10148888" y="6849084"/>
                    <a:pt x="10150475" y="6852748"/>
                    <a:pt x="10153650" y="6856413"/>
                  </a:cubicBezTo>
                  <a:cubicBezTo>
                    <a:pt x="10145712" y="6856413"/>
                    <a:pt x="10136188" y="6856413"/>
                    <a:pt x="10128250" y="6856413"/>
                  </a:cubicBezTo>
                  <a:cubicBezTo>
                    <a:pt x="9994900" y="6742805"/>
                    <a:pt x="9861550" y="6631030"/>
                    <a:pt x="9728200" y="6517422"/>
                  </a:cubicBezTo>
                  <a:cubicBezTo>
                    <a:pt x="9729788" y="6515590"/>
                    <a:pt x="9729788" y="6513758"/>
                    <a:pt x="9731375" y="6511925"/>
                  </a:cubicBezTo>
                  <a:close/>
                  <a:moveTo>
                    <a:pt x="3138492" y="6503987"/>
                  </a:moveTo>
                  <a:cubicBezTo>
                    <a:pt x="3124204" y="6518672"/>
                    <a:pt x="3116267" y="6526014"/>
                    <a:pt x="3108329" y="6535192"/>
                  </a:cubicBezTo>
                  <a:cubicBezTo>
                    <a:pt x="3013079" y="6634311"/>
                    <a:pt x="2916241" y="6733431"/>
                    <a:pt x="2820991" y="6834386"/>
                  </a:cubicBezTo>
                  <a:cubicBezTo>
                    <a:pt x="2816229" y="6839892"/>
                    <a:pt x="2811466" y="6849070"/>
                    <a:pt x="2806703" y="6856412"/>
                  </a:cubicBezTo>
                  <a:cubicBezTo>
                    <a:pt x="2798766" y="6856412"/>
                    <a:pt x="2789241" y="6856412"/>
                    <a:pt x="2781303" y="6856412"/>
                  </a:cubicBezTo>
                  <a:cubicBezTo>
                    <a:pt x="2895604" y="6738937"/>
                    <a:pt x="3008317" y="6623298"/>
                    <a:pt x="3122616" y="6505823"/>
                  </a:cubicBezTo>
                  <a:cubicBezTo>
                    <a:pt x="3124204" y="6505823"/>
                    <a:pt x="3125792" y="6505823"/>
                    <a:pt x="3138492" y="6503987"/>
                  </a:cubicBezTo>
                  <a:close/>
                  <a:moveTo>
                    <a:pt x="3300418" y="6489700"/>
                  </a:moveTo>
                  <a:cubicBezTo>
                    <a:pt x="3292480" y="6497035"/>
                    <a:pt x="3284543" y="6504369"/>
                    <a:pt x="3278192" y="6511703"/>
                  </a:cubicBezTo>
                  <a:cubicBezTo>
                    <a:pt x="3179768" y="6619883"/>
                    <a:pt x="3082929" y="6728064"/>
                    <a:pt x="2984504" y="6836244"/>
                  </a:cubicBezTo>
                  <a:cubicBezTo>
                    <a:pt x="2979742" y="6841745"/>
                    <a:pt x="2976567" y="6849079"/>
                    <a:pt x="2971803" y="6856413"/>
                  </a:cubicBezTo>
                  <a:cubicBezTo>
                    <a:pt x="2963866" y="6856413"/>
                    <a:pt x="2954342" y="6856413"/>
                    <a:pt x="2946404" y="6856413"/>
                  </a:cubicBezTo>
                  <a:cubicBezTo>
                    <a:pt x="3024192" y="6772069"/>
                    <a:pt x="3101979" y="6687725"/>
                    <a:pt x="3179768" y="6605215"/>
                  </a:cubicBezTo>
                  <a:cubicBezTo>
                    <a:pt x="3217868" y="6564876"/>
                    <a:pt x="3255967" y="6524538"/>
                    <a:pt x="3300418" y="6489700"/>
                  </a:cubicBezTo>
                  <a:close/>
                  <a:moveTo>
                    <a:pt x="2646369" y="6486525"/>
                  </a:moveTo>
                  <a:cubicBezTo>
                    <a:pt x="2641607" y="6492019"/>
                    <a:pt x="2636843" y="6497512"/>
                    <a:pt x="2632081" y="6503005"/>
                  </a:cubicBezTo>
                  <a:cubicBezTo>
                    <a:pt x="2513019" y="6611042"/>
                    <a:pt x="2395543" y="6717247"/>
                    <a:pt x="2278068" y="6825284"/>
                  </a:cubicBezTo>
                  <a:cubicBezTo>
                    <a:pt x="2266956" y="6834440"/>
                    <a:pt x="2257431" y="6845426"/>
                    <a:pt x="2247906" y="6856413"/>
                  </a:cubicBezTo>
                  <a:cubicBezTo>
                    <a:pt x="2235206" y="6856413"/>
                    <a:pt x="2222506" y="6856413"/>
                    <a:pt x="2209806" y="6856413"/>
                  </a:cubicBezTo>
                  <a:cubicBezTo>
                    <a:pt x="2309819" y="6770350"/>
                    <a:pt x="2408244" y="6682456"/>
                    <a:pt x="2508257" y="6596393"/>
                  </a:cubicBezTo>
                  <a:cubicBezTo>
                    <a:pt x="2552707" y="6557939"/>
                    <a:pt x="2598744" y="6519486"/>
                    <a:pt x="2646369" y="6486525"/>
                  </a:cubicBezTo>
                  <a:close/>
                  <a:moveTo>
                    <a:pt x="11250612" y="6475412"/>
                  </a:moveTo>
                  <a:cubicBezTo>
                    <a:pt x="11256962" y="6479076"/>
                    <a:pt x="11263312" y="6480907"/>
                    <a:pt x="11269662" y="6484571"/>
                  </a:cubicBezTo>
                  <a:cubicBezTo>
                    <a:pt x="11479212" y="6605465"/>
                    <a:pt x="11688762" y="6726359"/>
                    <a:pt x="11899900" y="6847254"/>
                  </a:cubicBezTo>
                  <a:cubicBezTo>
                    <a:pt x="11904662" y="6849085"/>
                    <a:pt x="11907838" y="6852749"/>
                    <a:pt x="11912600" y="6856412"/>
                  </a:cubicBezTo>
                  <a:cubicBezTo>
                    <a:pt x="11895138" y="6856412"/>
                    <a:pt x="11879262" y="6856412"/>
                    <a:pt x="11861800" y="6856412"/>
                  </a:cubicBezTo>
                  <a:cubicBezTo>
                    <a:pt x="11852275" y="6849085"/>
                    <a:pt x="11844337" y="6841758"/>
                    <a:pt x="11833225" y="6834431"/>
                  </a:cubicBezTo>
                  <a:cubicBezTo>
                    <a:pt x="11647487" y="6722696"/>
                    <a:pt x="11463337" y="6610960"/>
                    <a:pt x="11277600" y="6499225"/>
                  </a:cubicBezTo>
                  <a:cubicBezTo>
                    <a:pt x="11268075" y="6493730"/>
                    <a:pt x="11258550" y="6486403"/>
                    <a:pt x="11250612" y="6475412"/>
                  </a:cubicBezTo>
                  <a:close/>
                  <a:moveTo>
                    <a:pt x="10493375" y="6380162"/>
                  </a:moveTo>
                  <a:cubicBezTo>
                    <a:pt x="10499725" y="6381994"/>
                    <a:pt x="10506075" y="6385657"/>
                    <a:pt x="10512425" y="6389321"/>
                  </a:cubicBezTo>
                  <a:cubicBezTo>
                    <a:pt x="10748962" y="6541355"/>
                    <a:pt x="10985500" y="6693388"/>
                    <a:pt x="11220450" y="6845422"/>
                  </a:cubicBezTo>
                  <a:cubicBezTo>
                    <a:pt x="11225212" y="6849085"/>
                    <a:pt x="11228388" y="6852749"/>
                    <a:pt x="11233150" y="6856412"/>
                  </a:cubicBezTo>
                  <a:cubicBezTo>
                    <a:pt x="11220450" y="6856412"/>
                    <a:pt x="11207750" y="6856412"/>
                    <a:pt x="11195050" y="6856412"/>
                  </a:cubicBezTo>
                  <a:cubicBezTo>
                    <a:pt x="11185525" y="6849085"/>
                    <a:pt x="11177588" y="6839927"/>
                    <a:pt x="11168062" y="6832600"/>
                  </a:cubicBezTo>
                  <a:cubicBezTo>
                    <a:pt x="10952162" y="6689725"/>
                    <a:pt x="10736262" y="6546850"/>
                    <a:pt x="10518775" y="6403975"/>
                  </a:cubicBezTo>
                  <a:cubicBezTo>
                    <a:pt x="10509250" y="6398480"/>
                    <a:pt x="10501312" y="6391153"/>
                    <a:pt x="10493375" y="6380162"/>
                  </a:cubicBezTo>
                  <a:close/>
                  <a:moveTo>
                    <a:pt x="1150946" y="6340722"/>
                  </a:moveTo>
                  <a:cubicBezTo>
                    <a:pt x="1139834" y="6346228"/>
                    <a:pt x="1128722" y="6353569"/>
                    <a:pt x="1119196" y="6359074"/>
                  </a:cubicBezTo>
                  <a:cubicBezTo>
                    <a:pt x="850909" y="6516901"/>
                    <a:pt x="584209" y="6674728"/>
                    <a:pt x="317509" y="6834390"/>
                  </a:cubicBezTo>
                  <a:cubicBezTo>
                    <a:pt x="306397" y="6839895"/>
                    <a:pt x="296872" y="6849071"/>
                    <a:pt x="285759" y="6856412"/>
                  </a:cubicBezTo>
                  <a:cubicBezTo>
                    <a:pt x="266709" y="6856412"/>
                    <a:pt x="247659" y="6856412"/>
                    <a:pt x="228609" y="6856412"/>
                  </a:cubicBezTo>
                  <a:cubicBezTo>
                    <a:pt x="234959" y="6850907"/>
                    <a:pt x="239722" y="6845401"/>
                    <a:pt x="246072" y="6841731"/>
                  </a:cubicBezTo>
                  <a:cubicBezTo>
                    <a:pt x="541347" y="6674728"/>
                    <a:pt x="836621" y="6509560"/>
                    <a:pt x="1131896" y="6342558"/>
                  </a:cubicBezTo>
                  <a:cubicBezTo>
                    <a:pt x="1136659" y="6340722"/>
                    <a:pt x="1143009" y="6338887"/>
                    <a:pt x="1150946" y="6340722"/>
                  </a:cubicBezTo>
                  <a:close/>
                  <a:moveTo>
                    <a:pt x="4260851" y="6326187"/>
                  </a:moveTo>
                  <a:cubicBezTo>
                    <a:pt x="4152905" y="6502317"/>
                    <a:pt x="4044955" y="6680282"/>
                    <a:pt x="3937006" y="6856412"/>
                  </a:cubicBezTo>
                  <a:cubicBezTo>
                    <a:pt x="3929069" y="6856412"/>
                    <a:pt x="3919542" y="6856412"/>
                    <a:pt x="3911606" y="6856412"/>
                  </a:cubicBezTo>
                  <a:cubicBezTo>
                    <a:pt x="4002093" y="6715141"/>
                    <a:pt x="4092580" y="6573870"/>
                    <a:pt x="4183068" y="6432599"/>
                  </a:cubicBezTo>
                  <a:cubicBezTo>
                    <a:pt x="4206875" y="6395905"/>
                    <a:pt x="4232277" y="6359212"/>
                    <a:pt x="4260851" y="6326187"/>
                  </a:cubicBezTo>
                  <a:close/>
                  <a:moveTo>
                    <a:pt x="4362452" y="6324600"/>
                  </a:moveTo>
                  <a:cubicBezTo>
                    <a:pt x="4356102" y="6333769"/>
                    <a:pt x="4352925" y="6344772"/>
                    <a:pt x="4346577" y="6353942"/>
                  </a:cubicBezTo>
                  <a:cubicBezTo>
                    <a:pt x="4256088" y="6509818"/>
                    <a:pt x="4165605" y="6665694"/>
                    <a:pt x="4075118" y="6821570"/>
                  </a:cubicBezTo>
                  <a:cubicBezTo>
                    <a:pt x="4068768" y="6832573"/>
                    <a:pt x="4064004" y="6845410"/>
                    <a:pt x="4057655" y="6856413"/>
                  </a:cubicBezTo>
                  <a:cubicBezTo>
                    <a:pt x="4051305" y="6856413"/>
                    <a:pt x="4044955" y="6856413"/>
                    <a:pt x="4038605" y="6856413"/>
                  </a:cubicBezTo>
                  <a:cubicBezTo>
                    <a:pt x="4097343" y="6755552"/>
                    <a:pt x="4157668" y="6654691"/>
                    <a:pt x="4217988" y="6553830"/>
                  </a:cubicBezTo>
                  <a:cubicBezTo>
                    <a:pt x="4264026" y="6476809"/>
                    <a:pt x="4310062" y="6399788"/>
                    <a:pt x="4362452" y="6324600"/>
                  </a:cubicBezTo>
                  <a:close/>
                  <a:moveTo>
                    <a:pt x="10074275" y="6270625"/>
                  </a:moveTo>
                  <a:cubicBezTo>
                    <a:pt x="10080625" y="6274286"/>
                    <a:pt x="10086975" y="6276117"/>
                    <a:pt x="10091738" y="6279778"/>
                  </a:cubicBezTo>
                  <a:cubicBezTo>
                    <a:pt x="10372725" y="6466498"/>
                    <a:pt x="10653712" y="6655049"/>
                    <a:pt x="10933112" y="6841769"/>
                  </a:cubicBezTo>
                  <a:cubicBezTo>
                    <a:pt x="10939462" y="6845430"/>
                    <a:pt x="10942638" y="6850921"/>
                    <a:pt x="10947400" y="6856413"/>
                  </a:cubicBezTo>
                  <a:cubicBezTo>
                    <a:pt x="10923588" y="6856413"/>
                    <a:pt x="10901362" y="6856413"/>
                    <a:pt x="10877550" y="6856413"/>
                  </a:cubicBezTo>
                  <a:cubicBezTo>
                    <a:pt x="10869612" y="6849091"/>
                    <a:pt x="10863262" y="6839938"/>
                    <a:pt x="10853738" y="6834446"/>
                  </a:cubicBezTo>
                  <a:cubicBezTo>
                    <a:pt x="10606088" y="6656879"/>
                    <a:pt x="10358438" y="6479312"/>
                    <a:pt x="10109200" y="6303576"/>
                  </a:cubicBezTo>
                  <a:cubicBezTo>
                    <a:pt x="10096500" y="6294423"/>
                    <a:pt x="10085388" y="6285270"/>
                    <a:pt x="10074275" y="6270625"/>
                  </a:cubicBezTo>
                  <a:close/>
                  <a:moveTo>
                    <a:pt x="804870" y="6158161"/>
                  </a:moveTo>
                  <a:cubicBezTo>
                    <a:pt x="536583" y="6297696"/>
                    <a:pt x="268295" y="6439066"/>
                    <a:pt x="8" y="6578600"/>
                  </a:cubicBezTo>
                  <a:cubicBezTo>
                    <a:pt x="8" y="6569420"/>
                    <a:pt x="8" y="6558404"/>
                    <a:pt x="8" y="6549225"/>
                  </a:cubicBezTo>
                  <a:cubicBezTo>
                    <a:pt x="11120" y="6545553"/>
                    <a:pt x="22233" y="6541881"/>
                    <a:pt x="33345" y="6536373"/>
                  </a:cubicBezTo>
                  <a:cubicBezTo>
                    <a:pt x="279408" y="6413362"/>
                    <a:pt x="527058" y="6288516"/>
                    <a:pt x="773120" y="6163669"/>
                  </a:cubicBezTo>
                  <a:cubicBezTo>
                    <a:pt x="782645" y="6159997"/>
                    <a:pt x="792170" y="6156325"/>
                    <a:pt x="804870" y="6158161"/>
                  </a:cubicBezTo>
                  <a:close/>
                  <a:moveTo>
                    <a:pt x="10933112" y="6099175"/>
                  </a:moveTo>
                  <a:cubicBezTo>
                    <a:pt x="11353800" y="6322966"/>
                    <a:pt x="11772900" y="6544923"/>
                    <a:pt x="12192000" y="6768713"/>
                  </a:cubicBezTo>
                  <a:cubicBezTo>
                    <a:pt x="12192000" y="6774216"/>
                    <a:pt x="12192000" y="6777885"/>
                    <a:pt x="12192000" y="6783388"/>
                  </a:cubicBezTo>
                  <a:cubicBezTo>
                    <a:pt x="12182475" y="6779720"/>
                    <a:pt x="12172950" y="6777885"/>
                    <a:pt x="12165012" y="6774216"/>
                  </a:cubicBezTo>
                  <a:cubicBezTo>
                    <a:pt x="11761787" y="6555929"/>
                    <a:pt x="11356975" y="6337641"/>
                    <a:pt x="10953750" y="6119353"/>
                  </a:cubicBezTo>
                  <a:cubicBezTo>
                    <a:pt x="10945812" y="6115684"/>
                    <a:pt x="10937875" y="6110181"/>
                    <a:pt x="10933112" y="6099175"/>
                  </a:cubicBezTo>
                  <a:close/>
                  <a:moveTo>
                    <a:pt x="7307262" y="6096000"/>
                  </a:moveTo>
                  <a:cubicBezTo>
                    <a:pt x="7431087" y="6350693"/>
                    <a:pt x="7553325" y="6603553"/>
                    <a:pt x="7677150" y="6856413"/>
                  </a:cubicBezTo>
                  <a:cubicBezTo>
                    <a:pt x="7669212" y="6856413"/>
                    <a:pt x="7659687" y="6856413"/>
                    <a:pt x="7651750" y="6856413"/>
                  </a:cubicBezTo>
                  <a:cubicBezTo>
                    <a:pt x="7591425" y="6724486"/>
                    <a:pt x="7531100" y="6594391"/>
                    <a:pt x="7470774" y="6462464"/>
                  </a:cubicBezTo>
                  <a:cubicBezTo>
                    <a:pt x="7418387" y="6352525"/>
                    <a:pt x="7367587" y="6240754"/>
                    <a:pt x="7315199" y="6130814"/>
                  </a:cubicBezTo>
                  <a:cubicBezTo>
                    <a:pt x="7310437" y="6119820"/>
                    <a:pt x="7307262" y="6110659"/>
                    <a:pt x="7307262" y="6096000"/>
                  </a:cubicBezTo>
                  <a:close/>
                  <a:moveTo>
                    <a:pt x="6799262" y="6064250"/>
                  </a:moveTo>
                  <a:cubicBezTo>
                    <a:pt x="6802437" y="6071585"/>
                    <a:pt x="6805612" y="6080754"/>
                    <a:pt x="6807199" y="6089922"/>
                  </a:cubicBezTo>
                  <a:cubicBezTo>
                    <a:pt x="6880224" y="6331972"/>
                    <a:pt x="6951662" y="6575856"/>
                    <a:pt x="7023100" y="6819739"/>
                  </a:cubicBezTo>
                  <a:cubicBezTo>
                    <a:pt x="7026275" y="6832575"/>
                    <a:pt x="7031037" y="6843577"/>
                    <a:pt x="7035800" y="6856413"/>
                  </a:cubicBezTo>
                  <a:cubicBezTo>
                    <a:pt x="7027862" y="6856413"/>
                    <a:pt x="7018337" y="6856413"/>
                    <a:pt x="7010400" y="6856413"/>
                  </a:cubicBezTo>
                  <a:cubicBezTo>
                    <a:pt x="6994525" y="6795901"/>
                    <a:pt x="6980237" y="6735388"/>
                    <a:pt x="6962775" y="6674876"/>
                  </a:cubicBezTo>
                  <a:cubicBezTo>
                    <a:pt x="6907212" y="6471334"/>
                    <a:pt x="6851649" y="6269626"/>
                    <a:pt x="6799262" y="6064250"/>
                  </a:cubicBezTo>
                  <a:close/>
                  <a:moveTo>
                    <a:pt x="5880100" y="6051550"/>
                  </a:moveTo>
                  <a:cubicBezTo>
                    <a:pt x="5876925" y="6106552"/>
                    <a:pt x="5873751" y="6159721"/>
                    <a:pt x="5870575" y="6214723"/>
                  </a:cubicBezTo>
                  <a:cubicBezTo>
                    <a:pt x="5856288" y="6427397"/>
                    <a:pt x="5843588" y="6641905"/>
                    <a:pt x="5829300" y="6856413"/>
                  </a:cubicBezTo>
                  <a:cubicBezTo>
                    <a:pt x="5822950" y="6856413"/>
                    <a:pt x="5816600" y="6856413"/>
                    <a:pt x="5810250" y="6856413"/>
                  </a:cubicBezTo>
                  <a:cubicBezTo>
                    <a:pt x="5816600" y="6790411"/>
                    <a:pt x="5822950" y="6722575"/>
                    <a:pt x="5829300" y="6656573"/>
                  </a:cubicBezTo>
                  <a:cubicBezTo>
                    <a:pt x="5843588" y="6473232"/>
                    <a:pt x="5857875" y="6289892"/>
                    <a:pt x="5873751" y="6106552"/>
                  </a:cubicBezTo>
                  <a:cubicBezTo>
                    <a:pt x="5873751" y="6088218"/>
                    <a:pt x="5873751" y="6069884"/>
                    <a:pt x="5880100" y="6051550"/>
                  </a:cubicBezTo>
                  <a:close/>
                  <a:moveTo>
                    <a:pt x="8524875" y="6005512"/>
                  </a:moveTo>
                  <a:cubicBezTo>
                    <a:pt x="8531225" y="6011014"/>
                    <a:pt x="8537575" y="6014681"/>
                    <a:pt x="8542337" y="6020183"/>
                  </a:cubicBezTo>
                  <a:cubicBezTo>
                    <a:pt x="8813800" y="6293425"/>
                    <a:pt x="9085262" y="6566666"/>
                    <a:pt x="9355138" y="6839908"/>
                  </a:cubicBezTo>
                  <a:cubicBezTo>
                    <a:pt x="9359900" y="6843575"/>
                    <a:pt x="9363075" y="6850911"/>
                    <a:pt x="9366250" y="6856412"/>
                  </a:cubicBezTo>
                  <a:cubicBezTo>
                    <a:pt x="9353550" y="6856412"/>
                    <a:pt x="9340850" y="6856412"/>
                    <a:pt x="9328150" y="6856412"/>
                  </a:cubicBezTo>
                  <a:cubicBezTo>
                    <a:pt x="9280525" y="6805065"/>
                    <a:pt x="9232900" y="6751884"/>
                    <a:pt x="9183687" y="6700536"/>
                  </a:cubicBezTo>
                  <a:cubicBezTo>
                    <a:pt x="8966200" y="6473140"/>
                    <a:pt x="8750300" y="6247579"/>
                    <a:pt x="8532812" y="6023851"/>
                  </a:cubicBezTo>
                  <a:cubicBezTo>
                    <a:pt x="8529637" y="6018349"/>
                    <a:pt x="8523287" y="6016515"/>
                    <a:pt x="8520112" y="6012848"/>
                  </a:cubicBezTo>
                  <a:cubicBezTo>
                    <a:pt x="8521700" y="6011014"/>
                    <a:pt x="8523287" y="6009180"/>
                    <a:pt x="8524875" y="6005512"/>
                  </a:cubicBezTo>
                  <a:close/>
                  <a:moveTo>
                    <a:pt x="6532562" y="5986462"/>
                  </a:moveTo>
                  <a:cubicBezTo>
                    <a:pt x="6540500" y="6028586"/>
                    <a:pt x="6550025" y="6072542"/>
                    <a:pt x="6559550" y="6114665"/>
                  </a:cubicBezTo>
                  <a:cubicBezTo>
                    <a:pt x="6605587" y="6356420"/>
                    <a:pt x="6653212" y="6598174"/>
                    <a:pt x="6700837" y="6839929"/>
                  </a:cubicBezTo>
                  <a:cubicBezTo>
                    <a:pt x="6702425" y="6845423"/>
                    <a:pt x="6704012" y="6850918"/>
                    <a:pt x="6705600" y="6856412"/>
                  </a:cubicBezTo>
                  <a:cubicBezTo>
                    <a:pt x="6697662" y="6856412"/>
                    <a:pt x="6688137" y="6856412"/>
                    <a:pt x="6680200" y="6856412"/>
                  </a:cubicBezTo>
                  <a:cubicBezTo>
                    <a:pt x="6664325" y="6763007"/>
                    <a:pt x="6648450" y="6669602"/>
                    <a:pt x="6632575" y="6576197"/>
                  </a:cubicBezTo>
                  <a:cubicBezTo>
                    <a:pt x="6597650" y="6385723"/>
                    <a:pt x="6562725" y="6195250"/>
                    <a:pt x="6529387" y="6004777"/>
                  </a:cubicBezTo>
                  <a:cubicBezTo>
                    <a:pt x="6527800" y="5999283"/>
                    <a:pt x="6527800" y="5991957"/>
                    <a:pt x="6532562" y="5986462"/>
                  </a:cubicBezTo>
                  <a:close/>
                  <a:moveTo>
                    <a:pt x="11398250" y="5967412"/>
                  </a:moveTo>
                  <a:cubicBezTo>
                    <a:pt x="11663362" y="6084568"/>
                    <a:pt x="11926888" y="6203555"/>
                    <a:pt x="12192000" y="6320711"/>
                  </a:cubicBezTo>
                  <a:cubicBezTo>
                    <a:pt x="12192000" y="6329864"/>
                    <a:pt x="12192000" y="6340847"/>
                    <a:pt x="12192000" y="6350000"/>
                  </a:cubicBezTo>
                  <a:cubicBezTo>
                    <a:pt x="12142788" y="6328033"/>
                    <a:pt x="12093575" y="6306067"/>
                    <a:pt x="12044362" y="6284100"/>
                  </a:cubicBezTo>
                  <a:cubicBezTo>
                    <a:pt x="11837988" y="6185249"/>
                    <a:pt x="11630025" y="6086399"/>
                    <a:pt x="11423650" y="5989379"/>
                  </a:cubicBezTo>
                  <a:cubicBezTo>
                    <a:pt x="11414125" y="5983887"/>
                    <a:pt x="11404600" y="5978396"/>
                    <a:pt x="11398250" y="5967412"/>
                  </a:cubicBezTo>
                  <a:close/>
                  <a:moveTo>
                    <a:pt x="3606809" y="5886450"/>
                  </a:moveTo>
                  <a:cubicBezTo>
                    <a:pt x="3556009" y="5935957"/>
                    <a:pt x="3506797" y="5987297"/>
                    <a:pt x="3455998" y="6036804"/>
                  </a:cubicBezTo>
                  <a:cubicBezTo>
                    <a:pt x="3186124" y="6304506"/>
                    <a:pt x="2917835" y="6570375"/>
                    <a:pt x="2647961" y="6838077"/>
                  </a:cubicBezTo>
                  <a:cubicBezTo>
                    <a:pt x="2643199" y="6843578"/>
                    <a:pt x="2640023" y="6850912"/>
                    <a:pt x="2635261" y="6856413"/>
                  </a:cubicBezTo>
                  <a:cubicBezTo>
                    <a:pt x="2622561" y="6856413"/>
                    <a:pt x="2609860" y="6856413"/>
                    <a:pt x="2597161" y="6856413"/>
                  </a:cubicBezTo>
                  <a:cubicBezTo>
                    <a:pt x="2649549" y="6805073"/>
                    <a:pt x="2700348" y="6751899"/>
                    <a:pt x="2752735" y="6700559"/>
                  </a:cubicBezTo>
                  <a:cubicBezTo>
                    <a:pt x="3025786" y="6436524"/>
                    <a:pt x="3300424" y="6170655"/>
                    <a:pt x="3575059" y="5904786"/>
                  </a:cubicBezTo>
                  <a:cubicBezTo>
                    <a:pt x="3584585" y="5897452"/>
                    <a:pt x="3594109" y="5888284"/>
                    <a:pt x="3606809" y="5886450"/>
                  </a:cubicBezTo>
                  <a:close/>
                  <a:moveTo>
                    <a:pt x="7940675" y="5735637"/>
                  </a:moveTo>
                  <a:cubicBezTo>
                    <a:pt x="7945437" y="5741140"/>
                    <a:pt x="7951787" y="5744809"/>
                    <a:pt x="7956550" y="5750312"/>
                  </a:cubicBezTo>
                  <a:cubicBezTo>
                    <a:pt x="8266112" y="6113509"/>
                    <a:pt x="8575675" y="6474872"/>
                    <a:pt x="8883650" y="6836235"/>
                  </a:cubicBezTo>
                  <a:cubicBezTo>
                    <a:pt x="8888412" y="6841738"/>
                    <a:pt x="8891588" y="6849075"/>
                    <a:pt x="8896350" y="6856412"/>
                  </a:cubicBezTo>
                  <a:cubicBezTo>
                    <a:pt x="8878888" y="6856412"/>
                    <a:pt x="8863012" y="6856412"/>
                    <a:pt x="8845550" y="6856412"/>
                  </a:cubicBezTo>
                  <a:cubicBezTo>
                    <a:pt x="8839200" y="6845406"/>
                    <a:pt x="8832850" y="6834400"/>
                    <a:pt x="8824912" y="6825229"/>
                  </a:cubicBezTo>
                  <a:cubicBezTo>
                    <a:pt x="8534400" y="6469369"/>
                    <a:pt x="8243887" y="6115343"/>
                    <a:pt x="7953375" y="5761318"/>
                  </a:cubicBezTo>
                  <a:cubicBezTo>
                    <a:pt x="7948612" y="5753981"/>
                    <a:pt x="7942262" y="5746643"/>
                    <a:pt x="7940675" y="5735637"/>
                  </a:cubicBezTo>
                  <a:close/>
                  <a:moveTo>
                    <a:pt x="11734800" y="5732462"/>
                  </a:moveTo>
                  <a:cubicBezTo>
                    <a:pt x="11887200" y="5792833"/>
                    <a:pt x="12039600" y="5851374"/>
                    <a:pt x="12192000" y="5909915"/>
                  </a:cubicBezTo>
                  <a:cubicBezTo>
                    <a:pt x="12192000" y="5915403"/>
                    <a:pt x="12192000" y="5919062"/>
                    <a:pt x="12192000" y="5924550"/>
                  </a:cubicBezTo>
                  <a:cubicBezTo>
                    <a:pt x="12177712" y="5919062"/>
                    <a:pt x="12161838" y="5915403"/>
                    <a:pt x="12147550" y="5909915"/>
                  </a:cubicBezTo>
                  <a:cubicBezTo>
                    <a:pt x="12015788" y="5856862"/>
                    <a:pt x="11885612" y="5803809"/>
                    <a:pt x="11755438" y="5750756"/>
                  </a:cubicBezTo>
                  <a:cubicBezTo>
                    <a:pt x="11749088" y="5747098"/>
                    <a:pt x="11741150" y="5743439"/>
                    <a:pt x="11734800" y="5732462"/>
                  </a:cubicBezTo>
                  <a:close/>
                  <a:moveTo>
                    <a:pt x="1017596" y="5686425"/>
                  </a:moveTo>
                  <a:cubicBezTo>
                    <a:pt x="1009659" y="5691923"/>
                    <a:pt x="1001722" y="5695589"/>
                    <a:pt x="993784" y="5699254"/>
                  </a:cubicBezTo>
                  <a:cubicBezTo>
                    <a:pt x="671521" y="5842207"/>
                    <a:pt x="349259" y="5985159"/>
                    <a:pt x="26997" y="6129944"/>
                  </a:cubicBezTo>
                  <a:cubicBezTo>
                    <a:pt x="19059" y="6133610"/>
                    <a:pt x="9534" y="6135443"/>
                    <a:pt x="9" y="6137275"/>
                  </a:cubicBezTo>
                  <a:cubicBezTo>
                    <a:pt x="9" y="6129944"/>
                    <a:pt x="9" y="6122613"/>
                    <a:pt x="9" y="6115283"/>
                  </a:cubicBezTo>
                  <a:cubicBezTo>
                    <a:pt x="150822" y="6051137"/>
                    <a:pt x="300047" y="5985159"/>
                    <a:pt x="450859" y="5921014"/>
                  </a:cubicBezTo>
                  <a:cubicBezTo>
                    <a:pt x="630247" y="5844039"/>
                    <a:pt x="809634" y="5768898"/>
                    <a:pt x="989022" y="5691923"/>
                  </a:cubicBezTo>
                  <a:cubicBezTo>
                    <a:pt x="998547" y="5688258"/>
                    <a:pt x="1006484" y="5686425"/>
                    <a:pt x="1017596" y="5686425"/>
                  </a:cubicBezTo>
                  <a:close/>
                  <a:moveTo>
                    <a:pt x="7453312" y="5661025"/>
                  </a:moveTo>
                  <a:cubicBezTo>
                    <a:pt x="7712074" y="6058877"/>
                    <a:pt x="7970837" y="6458562"/>
                    <a:pt x="8229600" y="6856413"/>
                  </a:cubicBezTo>
                  <a:cubicBezTo>
                    <a:pt x="8216900" y="6856413"/>
                    <a:pt x="8204200" y="6856413"/>
                    <a:pt x="8191500" y="6856413"/>
                  </a:cubicBezTo>
                  <a:cubicBezTo>
                    <a:pt x="8139112" y="6772076"/>
                    <a:pt x="8088312" y="6687739"/>
                    <a:pt x="8035925" y="6603402"/>
                  </a:cubicBezTo>
                  <a:cubicBezTo>
                    <a:pt x="7845425" y="6300888"/>
                    <a:pt x="7654924" y="5996541"/>
                    <a:pt x="7464424" y="5694027"/>
                  </a:cubicBezTo>
                  <a:cubicBezTo>
                    <a:pt x="7458074" y="5684860"/>
                    <a:pt x="7453312" y="5673859"/>
                    <a:pt x="7453312" y="5661025"/>
                  </a:cubicBezTo>
                  <a:close/>
                  <a:moveTo>
                    <a:pt x="4375153" y="5632694"/>
                  </a:moveTo>
                  <a:cubicBezTo>
                    <a:pt x="4330701" y="5691315"/>
                    <a:pt x="4284663" y="5749937"/>
                    <a:pt x="4240214" y="5808558"/>
                  </a:cubicBezTo>
                  <a:cubicBezTo>
                    <a:pt x="3978288" y="6151126"/>
                    <a:pt x="3716349" y="6493693"/>
                    <a:pt x="3454414" y="6836261"/>
                  </a:cubicBezTo>
                  <a:cubicBezTo>
                    <a:pt x="3449651" y="6841757"/>
                    <a:pt x="3446476" y="6849085"/>
                    <a:pt x="3441712" y="6856412"/>
                  </a:cubicBezTo>
                  <a:cubicBezTo>
                    <a:pt x="3422663" y="6856412"/>
                    <a:pt x="3403613" y="6856412"/>
                    <a:pt x="3384565" y="6856412"/>
                  </a:cubicBezTo>
                  <a:cubicBezTo>
                    <a:pt x="3403613" y="6830765"/>
                    <a:pt x="3421077" y="6805119"/>
                    <a:pt x="3440126" y="6781304"/>
                  </a:cubicBezTo>
                  <a:cubicBezTo>
                    <a:pt x="3746513" y="6400266"/>
                    <a:pt x="4052901" y="6019228"/>
                    <a:pt x="4360865" y="5640022"/>
                  </a:cubicBezTo>
                  <a:cubicBezTo>
                    <a:pt x="4364040" y="5634526"/>
                    <a:pt x="4367216" y="5630862"/>
                    <a:pt x="4375153" y="5632694"/>
                  </a:cubicBezTo>
                  <a:close/>
                  <a:moveTo>
                    <a:pt x="7661275" y="5616575"/>
                  </a:moveTo>
                  <a:cubicBezTo>
                    <a:pt x="7667625" y="5623912"/>
                    <a:pt x="7673975" y="5629414"/>
                    <a:pt x="7678737" y="5636750"/>
                  </a:cubicBezTo>
                  <a:cubicBezTo>
                    <a:pt x="7981950" y="6034745"/>
                    <a:pt x="8285162" y="6432741"/>
                    <a:pt x="8588375" y="6830736"/>
                  </a:cubicBezTo>
                  <a:cubicBezTo>
                    <a:pt x="8594725" y="6838072"/>
                    <a:pt x="8599488" y="6847243"/>
                    <a:pt x="8604250" y="6856413"/>
                  </a:cubicBezTo>
                  <a:cubicBezTo>
                    <a:pt x="8586788" y="6856413"/>
                    <a:pt x="8570912" y="6856413"/>
                    <a:pt x="8553450" y="6856413"/>
                  </a:cubicBezTo>
                  <a:cubicBezTo>
                    <a:pt x="8491538" y="6770211"/>
                    <a:pt x="8429625" y="6682176"/>
                    <a:pt x="8367712" y="6597808"/>
                  </a:cubicBezTo>
                  <a:cubicBezTo>
                    <a:pt x="8137525" y="6280512"/>
                    <a:pt x="7905750" y="5963216"/>
                    <a:pt x="7673975" y="5647755"/>
                  </a:cubicBezTo>
                  <a:cubicBezTo>
                    <a:pt x="7669212" y="5638584"/>
                    <a:pt x="7662862" y="5629414"/>
                    <a:pt x="7661275" y="5616575"/>
                  </a:cubicBezTo>
                  <a:close/>
                  <a:moveTo>
                    <a:pt x="8945562" y="5602287"/>
                  </a:moveTo>
                  <a:cubicBezTo>
                    <a:pt x="8953500" y="5607788"/>
                    <a:pt x="8963025" y="5611455"/>
                    <a:pt x="8970962" y="5618789"/>
                  </a:cubicBezTo>
                  <a:cubicBezTo>
                    <a:pt x="9536112" y="6023996"/>
                    <a:pt x="10099675" y="6431036"/>
                    <a:pt x="10664825" y="6836244"/>
                  </a:cubicBezTo>
                  <a:cubicBezTo>
                    <a:pt x="10672762" y="6841744"/>
                    <a:pt x="10679112" y="6849078"/>
                    <a:pt x="10687050" y="6856412"/>
                  </a:cubicBezTo>
                  <a:cubicBezTo>
                    <a:pt x="10666412" y="6856412"/>
                    <a:pt x="10644188" y="6856412"/>
                    <a:pt x="10623550" y="6856412"/>
                  </a:cubicBezTo>
                  <a:cubicBezTo>
                    <a:pt x="10494962" y="6761069"/>
                    <a:pt x="10366375" y="6663893"/>
                    <a:pt x="10237787" y="6568550"/>
                  </a:cubicBezTo>
                  <a:cubicBezTo>
                    <a:pt x="9815512" y="6255019"/>
                    <a:pt x="9393237" y="5943321"/>
                    <a:pt x="8972550" y="5629790"/>
                  </a:cubicBezTo>
                  <a:cubicBezTo>
                    <a:pt x="8961437" y="5622456"/>
                    <a:pt x="8951912" y="5615122"/>
                    <a:pt x="8945562" y="5602287"/>
                  </a:cubicBezTo>
                  <a:close/>
                  <a:moveTo>
                    <a:pt x="8385175" y="5507037"/>
                  </a:moveTo>
                  <a:cubicBezTo>
                    <a:pt x="8391525" y="5510704"/>
                    <a:pt x="8399462" y="5516204"/>
                    <a:pt x="8405812" y="5521704"/>
                  </a:cubicBezTo>
                  <a:cubicBezTo>
                    <a:pt x="8924925" y="5963551"/>
                    <a:pt x="9445625" y="6405398"/>
                    <a:pt x="9966325" y="6847245"/>
                  </a:cubicBezTo>
                  <a:cubicBezTo>
                    <a:pt x="9969500" y="6850912"/>
                    <a:pt x="9972675" y="6852745"/>
                    <a:pt x="9975850" y="6856412"/>
                  </a:cubicBezTo>
                  <a:cubicBezTo>
                    <a:pt x="9945688" y="6856412"/>
                    <a:pt x="9917112" y="6856412"/>
                    <a:pt x="9886950" y="6856412"/>
                  </a:cubicBezTo>
                  <a:cubicBezTo>
                    <a:pt x="9840912" y="6812411"/>
                    <a:pt x="9794875" y="6768409"/>
                    <a:pt x="9747250" y="6726242"/>
                  </a:cubicBezTo>
                  <a:cubicBezTo>
                    <a:pt x="9301162" y="6330229"/>
                    <a:pt x="8855075" y="5934217"/>
                    <a:pt x="8410575" y="5538205"/>
                  </a:cubicBezTo>
                  <a:cubicBezTo>
                    <a:pt x="8401050" y="5529038"/>
                    <a:pt x="8391525" y="5519871"/>
                    <a:pt x="8385175" y="5507037"/>
                  </a:cubicBezTo>
                  <a:close/>
                  <a:moveTo>
                    <a:pt x="11539537" y="5478462"/>
                  </a:moveTo>
                  <a:cubicBezTo>
                    <a:pt x="11757025" y="5555139"/>
                    <a:pt x="11974512" y="5633641"/>
                    <a:pt x="12192000" y="5712143"/>
                  </a:cubicBezTo>
                  <a:cubicBezTo>
                    <a:pt x="12192000" y="5719445"/>
                    <a:pt x="12192000" y="5726748"/>
                    <a:pt x="12192000" y="5734050"/>
                  </a:cubicBezTo>
                  <a:cubicBezTo>
                    <a:pt x="12066587" y="5686584"/>
                    <a:pt x="11941175" y="5639118"/>
                    <a:pt x="11815762" y="5591651"/>
                  </a:cubicBezTo>
                  <a:cubicBezTo>
                    <a:pt x="11723687" y="5556964"/>
                    <a:pt x="11630025" y="5520452"/>
                    <a:pt x="11539537" y="5478462"/>
                  </a:cubicBezTo>
                  <a:close/>
                  <a:moveTo>
                    <a:pt x="3549666" y="5461000"/>
                  </a:moveTo>
                  <a:cubicBezTo>
                    <a:pt x="3478228" y="5517844"/>
                    <a:pt x="3406793" y="5576521"/>
                    <a:pt x="3335355" y="5633364"/>
                  </a:cubicBezTo>
                  <a:cubicBezTo>
                    <a:pt x="2835291" y="6034935"/>
                    <a:pt x="2336817" y="6434672"/>
                    <a:pt x="1836751" y="6836243"/>
                  </a:cubicBezTo>
                  <a:cubicBezTo>
                    <a:pt x="1830401" y="6841744"/>
                    <a:pt x="1822464" y="6849079"/>
                    <a:pt x="1816114" y="6856413"/>
                  </a:cubicBezTo>
                  <a:cubicBezTo>
                    <a:pt x="1790714" y="6856413"/>
                    <a:pt x="1765314" y="6856413"/>
                    <a:pt x="1739914" y="6856413"/>
                  </a:cubicBezTo>
                  <a:cubicBezTo>
                    <a:pt x="1801826" y="6806904"/>
                    <a:pt x="1862151" y="6757396"/>
                    <a:pt x="1924064" y="6709721"/>
                  </a:cubicBezTo>
                  <a:cubicBezTo>
                    <a:pt x="2454291" y="6298981"/>
                    <a:pt x="2984516" y="5888242"/>
                    <a:pt x="3514742" y="5477503"/>
                  </a:cubicBezTo>
                  <a:cubicBezTo>
                    <a:pt x="3525853" y="5468335"/>
                    <a:pt x="3535379" y="5462834"/>
                    <a:pt x="3549666" y="5461000"/>
                  </a:cubicBezTo>
                  <a:close/>
                  <a:moveTo>
                    <a:pt x="684219" y="5461000"/>
                  </a:moveTo>
                  <a:cubicBezTo>
                    <a:pt x="684219" y="5464679"/>
                    <a:pt x="685806" y="5466518"/>
                    <a:pt x="685806" y="5468357"/>
                  </a:cubicBezTo>
                  <a:cubicBezTo>
                    <a:pt x="669931" y="5473875"/>
                    <a:pt x="654056" y="5481233"/>
                    <a:pt x="638181" y="5486751"/>
                  </a:cubicBezTo>
                  <a:cubicBezTo>
                    <a:pt x="436569" y="5564002"/>
                    <a:pt x="234957" y="5641253"/>
                    <a:pt x="33344" y="5718504"/>
                  </a:cubicBezTo>
                  <a:cubicBezTo>
                    <a:pt x="22232" y="5722182"/>
                    <a:pt x="11119" y="5724022"/>
                    <a:pt x="7" y="5727700"/>
                  </a:cubicBezTo>
                  <a:cubicBezTo>
                    <a:pt x="7" y="5720343"/>
                    <a:pt x="7" y="5712986"/>
                    <a:pt x="7" y="5705629"/>
                  </a:cubicBezTo>
                  <a:cubicBezTo>
                    <a:pt x="228607" y="5624699"/>
                    <a:pt x="455619" y="5543769"/>
                    <a:pt x="684219" y="5461000"/>
                  </a:cubicBezTo>
                  <a:close/>
                  <a:moveTo>
                    <a:pt x="10445750" y="5373687"/>
                  </a:moveTo>
                  <a:cubicBezTo>
                    <a:pt x="10455275" y="5379189"/>
                    <a:pt x="10466388" y="5382857"/>
                    <a:pt x="10477500" y="5386525"/>
                  </a:cubicBezTo>
                  <a:cubicBezTo>
                    <a:pt x="11037888" y="5626783"/>
                    <a:pt x="11599862" y="5867041"/>
                    <a:pt x="12161838" y="6105465"/>
                  </a:cubicBezTo>
                  <a:cubicBezTo>
                    <a:pt x="12171362" y="6110968"/>
                    <a:pt x="12182475" y="6112802"/>
                    <a:pt x="12192000" y="6116470"/>
                  </a:cubicBezTo>
                  <a:cubicBezTo>
                    <a:pt x="12192000" y="6129308"/>
                    <a:pt x="12192000" y="6140312"/>
                    <a:pt x="12192000" y="6153150"/>
                  </a:cubicBezTo>
                  <a:cubicBezTo>
                    <a:pt x="11984038" y="6061449"/>
                    <a:pt x="11777662" y="5971581"/>
                    <a:pt x="11569700" y="5879880"/>
                  </a:cubicBezTo>
                  <a:cubicBezTo>
                    <a:pt x="11204575" y="5718485"/>
                    <a:pt x="10841038" y="5557090"/>
                    <a:pt x="10475912" y="5395696"/>
                  </a:cubicBezTo>
                  <a:cubicBezTo>
                    <a:pt x="10464800" y="5390194"/>
                    <a:pt x="10453688" y="5384691"/>
                    <a:pt x="10445750" y="5373687"/>
                  </a:cubicBezTo>
                  <a:close/>
                  <a:moveTo>
                    <a:pt x="3562367" y="5343525"/>
                  </a:moveTo>
                  <a:cubicBezTo>
                    <a:pt x="3552839" y="5350860"/>
                    <a:pt x="3544902" y="5356362"/>
                    <a:pt x="3535379" y="5363697"/>
                  </a:cubicBezTo>
                  <a:cubicBezTo>
                    <a:pt x="2887678" y="5853323"/>
                    <a:pt x="2239980" y="6344782"/>
                    <a:pt x="1592276" y="6834408"/>
                  </a:cubicBezTo>
                  <a:cubicBezTo>
                    <a:pt x="1584338" y="6839909"/>
                    <a:pt x="1576401" y="6849078"/>
                    <a:pt x="1568464" y="6856413"/>
                  </a:cubicBezTo>
                  <a:cubicBezTo>
                    <a:pt x="1544651" y="6856413"/>
                    <a:pt x="1522426" y="6856413"/>
                    <a:pt x="1498613" y="6856413"/>
                  </a:cubicBezTo>
                  <a:cubicBezTo>
                    <a:pt x="1681176" y="6720712"/>
                    <a:pt x="1865326" y="6585010"/>
                    <a:pt x="2047888" y="6449309"/>
                  </a:cubicBezTo>
                  <a:cubicBezTo>
                    <a:pt x="2541603" y="6084382"/>
                    <a:pt x="3033729" y="5721289"/>
                    <a:pt x="3527440" y="5358196"/>
                  </a:cubicBezTo>
                  <a:cubicBezTo>
                    <a:pt x="3536966" y="5350860"/>
                    <a:pt x="3548077" y="5343525"/>
                    <a:pt x="3562367" y="5343525"/>
                  </a:cubicBezTo>
                  <a:close/>
                  <a:moveTo>
                    <a:pt x="7927975" y="5294312"/>
                  </a:moveTo>
                  <a:cubicBezTo>
                    <a:pt x="7935912" y="5301646"/>
                    <a:pt x="7945437" y="5307146"/>
                    <a:pt x="7953375" y="5314480"/>
                  </a:cubicBezTo>
                  <a:cubicBezTo>
                    <a:pt x="8239125" y="5589498"/>
                    <a:pt x="8524875" y="5862682"/>
                    <a:pt x="8810625" y="6135866"/>
                  </a:cubicBezTo>
                  <a:cubicBezTo>
                    <a:pt x="9051925" y="6365047"/>
                    <a:pt x="9291638" y="6594229"/>
                    <a:pt x="9532938" y="6825244"/>
                  </a:cubicBezTo>
                  <a:cubicBezTo>
                    <a:pt x="9542462" y="6834411"/>
                    <a:pt x="9553575" y="6845411"/>
                    <a:pt x="9563100" y="6856412"/>
                  </a:cubicBezTo>
                  <a:cubicBezTo>
                    <a:pt x="9539288" y="6856412"/>
                    <a:pt x="9517062" y="6856412"/>
                    <a:pt x="9493250" y="6856412"/>
                  </a:cubicBezTo>
                  <a:cubicBezTo>
                    <a:pt x="9448800" y="6810576"/>
                    <a:pt x="9404350" y="6762906"/>
                    <a:pt x="9359900" y="6718903"/>
                  </a:cubicBezTo>
                  <a:cubicBezTo>
                    <a:pt x="8885238" y="6249540"/>
                    <a:pt x="8412162" y="5782010"/>
                    <a:pt x="7939087" y="5314480"/>
                  </a:cubicBezTo>
                  <a:cubicBezTo>
                    <a:pt x="7934325" y="5310813"/>
                    <a:pt x="7929562" y="5305313"/>
                    <a:pt x="7927975" y="5294312"/>
                  </a:cubicBezTo>
                  <a:close/>
                  <a:moveTo>
                    <a:pt x="3327417" y="5292725"/>
                  </a:moveTo>
                  <a:cubicBezTo>
                    <a:pt x="3316305" y="5300058"/>
                    <a:pt x="3303605" y="5307391"/>
                    <a:pt x="3292492" y="5316556"/>
                  </a:cubicBezTo>
                  <a:cubicBezTo>
                    <a:pt x="2543192" y="5818843"/>
                    <a:pt x="1793888" y="6321130"/>
                    <a:pt x="1044590" y="6825249"/>
                  </a:cubicBezTo>
                  <a:cubicBezTo>
                    <a:pt x="1030303" y="6834415"/>
                    <a:pt x="1017603" y="6845414"/>
                    <a:pt x="1003315" y="6856413"/>
                  </a:cubicBezTo>
                  <a:cubicBezTo>
                    <a:pt x="979503" y="6856413"/>
                    <a:pt x="957278" y="6856413"/>
                    <a:pt x="933466" y="6856413"/>
                  </a:cubicBezTo>
                  <a:cubicBezTo>
                    <a:pt x="1087452" y="6753756"/>
                    <a:pt x="1241440" y="6652932"/>
                    <a:pt x="1395427" y="6550275"/>
                  </a:cubicBezTo>
                  <a:cubicBezTo>
                    <a:pt x="2027251" y="6135980"/>
                    <a:pt x="2659079" y="5719852"/>
                    <a:pt x="3292492" y="5305557"/>
                  </a:cubicBezTo>
                  <a:cubicBezTo>
                    <a:pt x="3302018" y="5298225"/>
                    <a:pt x="3313129" y="5292725"/>
                    <a:pt x="3327417" y="5292725"/>
                  </a:cubicBezTo>
                  <a:close/>
                  <a:moveTo>
                    <a:pt x="2822594" y="5248521"/>
                  </a:moveTo>
                  <a:cubicBezTo>
                    <a:pt x="2790843" y="5265028"/>
                    <a:pt x="2760682" y="5283368"/>
                    <a:pt x="2728931" y="5299874"/>
                  </a:cubicBezTo>
                  <a:cubicBezTo>
                    <a:pt x="1833578" y="5795062"/>
                    <a:pt x="936642" y="6292084"/>
                    <a:pt x="41293" y="6787272"/>
                  </a:cubicBezTo>
                  <a:cubicBezTo>
                    <a:pt x="27005" y="6792774"/>
                    <a:pt x="14305" y="6800110"/>
                    <a:pt x="18" y="6805612"/>
                  </a:cubicBezTo>
                  <a:cubicBezTo>
                    <a:pt x="18" y="6790940"/>
                    <a:pt x="18" y="6776268"/>
                    <a:pt x="18" y="6761595"/>
                  </a:cubicBezTo>
                  <a:cubicBezTo>
                    <a:pt x="261955" y="6620375"/>
                    <a:pt x="523892" y="6480989"/>
                    <a:pt x="784242" y="6339769"/>
                  </a:cubicBezTo>
                  <a:cubicBezTo>
                    <a:pt x="1454166" y="5978465"/>
                    <a:pt x="2122508" y="5617161"/>
                    <a:pt x="2792430" y="5255857"/>
                  </a:cubicBezTo>
                  <a:cubicBezTo>
                    <a:pt x="2801957" y="5250355"/>
                    <a:pt x="2811480" y="5246687"/>
                    <a:pt x="2822594" y="5248521"/>
                  </a:cubicBezTo>
                  <a:close/>
                  <a:moveTo>
                    <a:pt x="225427" y="5246924"/>
                  </a:moveTo>
                  <a:cubicBezTo>
                    <a:pt x="231777" y="5245100"/>
                    <a:pt x="239714" y="5245100"/>
                    <a:pt x="247652" y="5248748"/>
                  </a:cubicBezTo>
                  <a:cubicBezTo>
                    <a:pt x="165102" y="5276107"/>
                    <a:pt x="82552" y="5303466"/>
                    <a:pt x="2" y="5330825"/>
                  </a:cubicBezTo>
                  <a:cubicBezTo>
                    <a:pt x="2" y="5323530"/>
                    <a:pt x="2" y="5316234"/>
                    <a:pt x="2" y="5308938"/>
                  </a:cubicBezTo>
                  <a:cubicBezTo>
                    <a:pt x="74614" y="5288875"/>
                    <a:pt x="149227" y="5268811"/>
                    <a:pt x="225427" y="5246924"/>
                  </a:cubicBezTo>
                  <a:close/>
                  <a:moveTo>
                    <a:pt x="3241696" y="5233987"/>
                  </a:moveTo>
                  <a:cubicBezTo>
                    <a:pt x="3230585" y="5241320"/>
                    <a:pt x="3221059" y="5248653"/>
                    <a:pt x="3209946" y="5255986"/>
                  </a:cubicBezTo>
                  <a:cubicBezTo>
                    <a:pt x="2386035" y="5782129"/>
                    <a:pt x="1563706" y="6308271"/>
                    <a:pt x="739795" y="6834413"/>
                  </a:cubicBezTo>
                  <a:cubicBezTo>
                    <a:pt x="730269" y="6841746"/>
                    <a:pt x="720745" y="6849079"/>
                    <a:pt x="711220" y="6856412"/>
                  </a:cubicBezTo>
                  <a:cubicBezTo>
                    <a:pt x="666769" y="6856412"/>
                    <a:pt x="622320" y="6856412"/>
                    <a:pt x="577870" y="6856412"/>
                  </a:cubicBezTo>
                  <a:cubicBezTo>
                    <a:pt x="585807" y="6849079"/>
                    <a:pt x="593745" y="6841746"/>
                    <a:pt x="603270" y="6836246"/>
                  </a:cubicBezTo>
                  <a:cubicBezTo>
                    <a:pt x="1473218" y="6304604"/>
                    <a:pt x="2343172" y="5774796"/>
                    <a:pt x="3214708" y="5243153"/>
                  </a:cubicBezTo>
                  <a:cubicBezTo>
                    <a:pt x="3222648" y="5237654"/>
                    <a:pt x="3230585" y="5233987"/>
                    <a:pt x="3241696" y="5233987"/>
                  </a:cubicBezTo>
                  <a:close/>
                  <a:moveTo>
                    <a:pt x="8062912" y="5045075"/>
                  </a:moveTo>
                  <a:cubicBezTo>
                    <a:pt x="8069262" y="5050575"/>
                    <a:pt x="8075612" y="5054242"/>
                    <a:pt x="8083549" y="5059742"/>
                  </a:cubicBezTo>
                  <a:cubicBezTo>
                    <a:pt x="8843962" y="5651910"/>
                    <a:pt x="9605962" y="6244078"/>
                    <a:pt x="10367962" y="6836246"/>
                  </a:cubicBezTo>
                  <a:cubicBezTo>
                    <a:pt x="10375900" y="6841746"/>
                    <a:pt x="10382250" y="6849080"/>
                    <a:pt x="10388600" y="6856413"/>
                  </a:cubicBezTo>
                  <a:cubicBezTo>
                    <a:pt x="10361612" y="6856413"/>
                    <a:pt x="10333038" y="6856413"/>
                    <a:pt x="10306050" y="6856413"/>
                  </a:cubicBezTo>
                  <a:cubicBezTo>
                    <a:pt x="10298112" y="6847246"/>
                    <a:pt x="10290175" y="6838080"/>
                    <a:pt x="10280650" y="6830746"/>
                  </a:cubicBezTo>
                  <a:cubicBezTo>
                    <a:pt x="9548812" y="6245912"/>
                    <a:pt x="8818562" y="5659243"/>
                    <a:pt x="8088312" y="5074409"/>
                  </a:cubicBezTo>
                  <a:cubicBezTo>
                    <a:pt x="8078787" y="5067075"/>
                    <a:pt x="8069262" y="5057909"/>
                    <a:pt x="8062912" y="5045075"/>
                  </a:cubicBezTo>
                  <a:close/>
                  <a:moveTo>
                    <a:pt x="2509852" y="4911968"/>
                  </a:moveTo>
                  <a:cubicBezTo>
                    <a:pt x="2490802" y="4919293"/>
                    <a:pt x="2473339" y="4928448"/>
                    <a:pt x="2454291" y="4935772"/>
                  </a:cubicBezTo>
                  <a:cubicBezTo>
                    <a:pt x="1647837" y="5261703"/>
                    <a:pt x="841388" y="5587633"/>
                    <a:pt x="36526" y="5913564"/>
                  </a:cubicBezTo>
                  <a:cubicBezTo>
                    <a:pt x="23826" y="5917226"/>
                    <a:pt x="12714" y="5920888"/>
                    <a:pt x="14" y="5924550"/>
                  </a:cubicBezTo>
                  <a:cubicBezTo>
                    <a:pt x="14" y="5915395"/>
                    <a:pt x="14" y="5904408"/>
                    <a:pt x="14" y="5895253"/>
                  </a:cubicBezTo>
                  <a:cubicBezTo>
                    <a:pt x="15889" y="5889760"/>
                    <a:pt x="33351" y="5886098"/>
                    <a:pt x="47639" y="5880605"/>
                  </a:cubicBezTo>
                  <a:cubicBezTo>
                    <a:pt x="857263" y="5560167"/>
                    <a:pt x="1666887" y="5237899"/>
                    <a:pt x="2476515" y="4917462"/>
                  </a:cubicBezTo>
                  <a:cubicBezTo>
                    <a:pt x="2487628" y="4913799"/>
                    <a:pt x="2497152" y="4910137"/>
                    <a:pt x="2509852" y="4911968"/>
                  </a:cubicBezTo>
                  <a:close/>
                  <a:moveTo>
                    <a:pt x="3098824" y="4875212"/>
                  </a:moveTo>
                  <a:cubicBezTo>
                    <a:pt x="3100411" y="4877045"/>
                    <a:pt x="3100411" y="4878877"/>
                    <a:pt x="3101997" y="4882543"/>
                  </a:cubicBezTo>
                  <a:cubicBezTo>
                    <a:pt x="3094058" y="4886208"/>
                    <a:pt x="3086122" y="4889873"/>
                    <a:pt x="3078185" y="4893538"/>
                  </a:cubicBezTo>
                  <a:cubicBezTo>
                    <a:pt x="2057419" y="5393842"/>
                    <a:pt x="1035070" y="5892314"/>
                    <a:pt x="12721" y="6390785"/>
                  </a:cubicBezTo>
                  <a:cubicBezTo>
                    <a:pt x="7959" y="6392618"/>
                    <a:pt x="4784" y="6392618"/>
                    <a:pt x="21" y="6394450"/>
                  </a:cubicBezTo>
                  <a:cubicBezTo>
                    <a:pt x="21" y="6365128"/>
                    <a:pt x="21" y="6335807"/>
                    <a:pt x="21" y="6306485"/>
                  </a:cubicBezTo>
                  <a:cubicBezTo>
                    <a:pt x="1033483" y="5830005"/>
                    <a:pt x="2065357" y="5351692"/>
                    <a:pt x="3098824" y="4875212"/>
                  </a:cubicBezTo>
                  <a:close/>
                  <a:moveTo>
                    <a:pt x="276228" y="4860925"/>
                  </a:moveTo>
                  <a:cubicBezTo>
                    <a:pt x="276228" y="4864565"/>
                    <a:pt x="277815" y="4866385"/>
                    <a:pt x="277815" y="4870024"/>
                  </a:cubicBezTo>
                  <a:cubicBezTo>
                    <a:pt x="185740" y="4891862"/>
                    <a:pt x="92077" y="4913700"/>
                    <a:pt x="2" y="4935538"/>
                  </a:cubicBezTo>
                  <a:cubicBezTo>
                    <a:pt x="2" y="4930079"/>
                    <a:pt x="2" y="4926439"/>
                    <a:pt x="2" y="4920980"/>
                  </a:cubicBezTo>
                  <a:cubicBezTo>
                    <a:pt x="92077" y="4900961"/>
                    <a:pt x="184152" y="4880943"/>
                    <a:pt x="276228" y="4860925"/>
                  </a:cubicBezTo>
                  <a:close/>
                  <a:moveTo>
                    <a:pt x="8183562" y="4779962"/>
                  </a:moveTo>
                  <a:cubicBezTo>
                    <a:pt x="8193087" y="4785460"/>
                    <a:pt x="8202612" y="4790958"/>
                    <a:pt x="8213724" y="4796457"/>
                  </a:cubicBezTo>
                  <a:cubicBezTo>
                    <a:pt x="8863012" y="5186822"/>
                    <a:pt x="9513887" y="5575354"/>
                    <a:pt x="10164762" y="5965720"/>
                  </a:cubicBezTo>
                  <a:cubicBezTo>
                    <a:pt x="10648950" y="6255286"/>
                    <a:pt x="11134725" y="6546686"/>
                    <a:pt x="11618912" y="6836252"/>
                  </a:cubicBezTo>
                  <a:cubicBezTo>
                    <a:pt x="11628438" y="6841751"/>
                    <a:pt x="11637962" y="6849081"/>
                    <a:pt x="11645900" y="6856412"/>
                  </a:cubicBezTo>
                  <a:cubicBezTo>
                    <a:pt x="11603038" y="6856412"/>
                    <a:pt x="11561762" y="6856412"/>
                    <a:pt x="11518900" y="6856412"/>
                  </a:cubicBezTo>
                  <a:cubicBezTo>
                    <a:pt x="11509375" y="6849081"/>
                    <a:pt x="11499850" y="6841751"/>
                    <a:pt x="11490325" y="6834420"/>
                  </a:cubicBezTo>
                  <a:cubicBezTo>
                    <a:pt x="10396537" y="6158153"/>
                    <a:pt x="9304337" y="5481887"/>
                    <a:pt x="8210549" y="4807453"/>
                  </a:cubicBezTo>
                  <a:cubicBezTo>
                    <a:pt x="8201024" y="4800122"/>
                    <a:pt x="8189912" y="4794624"/>
                    <a:pt x="8183562" y="4779962"/>
                  </a:cubicBezTo>
                  <a:close/>
                  <a:moveTo>
                    <a:pt x="9926637" y="4759325"/>
                  </a:moveTo>
                  <a:cubicBezTo>
                    <a:pt x="9953625" y="4768498"/>
                    <a:pt x="9980612" y="4775837"/>
                    <a:pt x="10007600" y="4785010"/>
                  </a:cubicBezTo>
                  <a:cubicBezTo>
                    <a:pt x="10725150" y="5019840"/>
                    <a:pt x="11444287" y="5252836"/>
                    <a:pt x="12161838" y="5487666"/>
                  </a:cubicBezTo>
                  <a:cubicBezTo>
                    <a:pt x="12171362" y="5489500"/>
                    <a:pt x="12182475" y="5491335"/>
                    <a:pt x="12192000" y="5493170"/>
                  </a:cubicBezTo>
                  <a:cubicBezTo>
                    <a:pt x="12192000" y="5507846"/>
                    <a:pt x="12192000" y="5522523"/>
                    <a:pt x="12192000" y="5537200"/>
                  </a:cubicBezTo>
                  <a:cubicBezTo>
                    <a:pt x="11699875" y="5370251"/>
                    <a:pt x="11207750" y="5201466"/>
                    <a:pt x="10714037" y="5034517"/>
                  </a:cubicBezTo>
                  <a:cubicBezTo>
                    <a:pt x="10460037" y="4948290"/>
                    <a:pt x="10206037" y="4862063"/>
                    <a:pt x="9952037" y="4774002"/>
                  </a:cubicBezTo>
                  <a:cubicBezTo>
                    <a:pt x="9942512" y="4772168"/>
                    <a:pt x="9934575" y="4768498"/>
                    <a:pt x="9926637" y="4759325"/>
                  </a:cubicBezTo>
                  <a:close/>
                  <a:moveTo>
                    <a:pt x="11998325" y="4686300"/>
                  </a:moveTo>
                  <a:cubicBezTo>
                    <a:pt x="12061825" y="4697186"/>
                    <a:pt x="12126912" y="4709886"/>
                    <a:pt x="12192000" y="4722586"/>
                  </a:cubicBezTo>
                  <a:cubicBezTo>
                    <a:pt x="12192000" y="4728029"/>
                    <a:pt x="12192000" y="4731657"/>
                    <a:pt x="12192000" y="4737100"/>
                  </a:cubicBezTo>
                  <a:cubicBezTo>
                    <a:pt x="12126912" y="4720772"/>
                    <a:pt x="12061825" y="4706257"/>
                    <a:pt x="11996737" y="4689929"/>
                  </a:cubicBezTo>
                  <a:cubicBezTo>
                    <a:pt x="11996737" y="4688115"/>
                    <a:pt x="11998325" y="4688115"/>
                    <a:pt x="11998325" y="4686300"/>
                  </a:cubicBezTo>
                  <a:close/>
                  <a:moveTo>
                    <a:pt x="8464550" y="4686300"/>
                  </a:moveTo>
                  <a:cubicBezTo>
                    <a:pt x="8478838" y="4691800"/>
                    <a:pt x="8493125" y="4699133"/>
                    <a:pt x="8505825" y="4706466"/>
                  </a:cubicBezTo>
                  <a:cubicBezTo>
                    <a:pt x="9723438" y="5305941"/>
                    <a:pt x="10941050" y="5907250"/>
                    <a:pt x="12158662" y="6506725"/>
                  </a:cubicBezTo>
                  <a:cubicBezTo>
                    <a:pt x="12169775" y="6512225"/>
                    <a:pt x="12180888" y="6515891"/>
                    <a:pt x="12192000" y="6519558"/>
                  </a:cubicBezTo>
                  <a:cubicBezTo>
                    <a:pt x="12192000" y="6543390"/>
                    <a:pt x="12192000" y="6569056"/>
                    <a:pt x="12192000" y="6592888"/>
                  </a:cubicBezTo>
                  <a:cubicBezTo>
                    <a:pt x="10948988" y="5960414"/>
                    <a:pt x="9704388" y="5326107"/>
                    <a:pt x="8461375" y="4693633"/>
                  </a:cubicBezTo>
                  <a:cubicBezTo>
                    <a:pt x="8462962" y="4689967"/>
                    <a:pt x="8462962" y="4688134"/>
                    <a:pt x="8464550" y="4686300"/>
                  </a:cubicBezTo>
                  <a:close/>
                  <a:moveTo>
                    <a:pt x="384178" y="4478337"/>
                  </a:moveTo>
                  <a:cubicBezTo>
                    <a:pt x="384178" y="4480196"/>
                    <a:pt x="385766" y="4482054"/>
                    <a:pt x="385766" y="4485771"/>
                  </a:cubicBezTo>
                  <a:cubicBezTo>
                    <a:pt x="276228" y="4506215"/>
                    <a:pt x="168278" y="4526659"/>
                    <a:pt x="58740" y="4547103"/>
                  </a:cubicBezTo>
                  <a:cubicBezTo>
                    <a:pt x="39690" y="4550820"/>
                    <a:pt x="19053" y="4552679"/>
                    <a:pt x="3" y="4554537"/>
                  </a:cubicBezTo>
                  <a:cubicBezTo>
                    <a:pt x="3" y="4548962"/>
                    <a:pt x="3" y="4545245"/>
                    <a:pt x="3" y="4539669"/>
                  </a:cubicBezTo>
                  <a:cubicBezTo>
                    <a:pt x="128591" y="4519225"/>
                    <a:pt x="255591" y="4498781"/>
                    <a:pt x="384178" y="4478337"/>
                  </a:cubicBezTo>
                  <a:close/>
                  <a:moveTo>
                    <a:pt x="3271857" y="4419847"/>
                  </a:moveTo>
                  <a:cubicBezTo>
                    <a:pt x="3194071" y="4447368"/>
                    <a:pt x="3116281" y="4473054"/>
                    <a:pt x="3040085" y="4500575"/>
                  </a:cubicBezTo>
                  <a:cubicBezTo>
                    <a:pt x="2030429" y="4845505"/>
                    <a:pt x="1020780" y="5188601"/>
                    <a:pt x="12719" y="5533531"/>
                  </a:cubicBezTo>
                  <a:cubicBezTo>
                    <a:pt x="7957" y="5535365"/>
                    <a:pt x="4782" y="5535365"/>
                    <a:pt x="19" y="5537200"/>
                  </a:cubicBezTo>
                  <a:cubicBezTo>
                    <a:pt x="19" y="5520688"/>
                    <a:pt x="19" y="5502340"/>
                    <a:pt x="19" y="5485828"/>
                  </a:cubicBezTo>
                  <a:cubicBezTo>
                    <a:pt x="206394" y="5417942"/>
                    <a:pt x="412769" y="5350057"/>
                    <a:pt x="619144" y="5282172"/>
                  </a:cubicBezTo>
                  <a:cubicBezTo>
                    <a:pt x="1489093" y="4995954"/>
                    <a:pt x="2360633" y="4709735"/>
                    <a:pt x="3230585" y="4425351"/>
                  </a:cubicBezTo>
                  <a:cubicBezTo>
                    <a:pt x="3244872" y="4419847"/>
                    <a:pt x="3257571" y="4418012"/>
                    <a:pt x="3271857" y="4419847"/>
                  </a:cubicBezTo>
                  <a:close/>
                  <a:moveTo>
                    <a:pt x="8783637" y="4289425"/>
                  </a:moveTo>
                  <a:cubicBezTo>
                    <a:pt x="8837612" y="4304096"/>
                    <a:pt x="8891587" y="4318767"/>
                    <a:pt x="8945562" y="4335271"/>
                  </a:cubicBezTo>
                  <a:cubicBezTo>
                    <a:pt x="10023475" y="4637854"/>
                    <a:pt x="11099800" y="4942271"/>
                    <a:pt x="12176125" y="5244854"/>
                  </a:cubicBezTo>
                  <a:cubicBezTo>
                    <a:pt x="12182475" y="5246688"/>
                    <a:pt x="12187238" y="5248522"/>
                    <a:pt x="12192000" y="5250355"/>
                  </a:cubicBezTo>
                  <a:cubicBezTo>
                    <a:pt x="12192000" y="5285198"/>
                    <a:pt x="12192000" y="5318207"/>
                    <a:pt x="12192000" y="5353050"/>
                  </a:cubicBezTo>
                  <a:cubicBezTo>
                    <a:pt x="11909425" y="5265026"/>
                    <a:pt x="11626850" y="5177002"/>
                    <a:pt x="11344275" y="5088978"/>
                  </a:cubicBezTo>
                  <a:cubicBezTo>
                    <a:pt x="10499725" y="4826739"/>
                    <a:pt x="9653587" y="4566335"/>
                    <a:pt x="8809037" y="4304096"/>
                  </a:cubicBezTo>
                  <a:cubicBezTo>
                    <a:pt x="8799512" y="4300428"/>
                    <a:pt x="8791575" y="4298594"/>
                    <a:pt x="8783637" y="4289425"/>
                  </a:cubicBezTo>
                  <a:close/>
                  <a:moveTo>
                    <a:pt x="9517062" y="4287837"/>
                  </a:moveTo>
                  <a:cubicBezTo>
                    <a:pt x="9567862" y="4298834"/>
                    <a:pt x="9618662" y="4309830"/>
                    <a:pt x="9671050" y="4320826"/>
                  </a:cubicBezTo>
                  <a:cubicBezTo>
                    <a:pt x="10217150" y="4443619"/>
                    <a:pt x="10764837" y="4564578"/>
                    <a:pt x="11310937" y="4685538"/>
                  </a:cubicBezTo>
                  <a:cubicBezTo>
                    <a:pt x="11599862" y="4749684"/>
                    <a:pt x="11888788" y="4813829"/>
                    <a:pt x="12176125" y="4877974"/>
                  </a:cubicBezTo>
                  <a:cubicBezTo>
                    <a:pt x="12182475" y="4879807"/>
                    <a:pt x="12187238" y="4881640"/>
                    <a:pt x="12192000" y="4883472"/>
                  </a:cubicBezTo>
                  <a:cubicBezTo>
                    <a:pt x="12192000" y="4910963"/>
                    <a:pt x="12192000" y="4936621"/>
                    <a:pt x="12192000" y="4964112"/>
                  </a:cubicBezTo>
                  <a:cubicBezTo>
                    <a:pt x="11850688" y="4877974"/>
                    <a:pt x="11507787" y="4793669"/>
                    <a:pt x="11166475" y="4707531"/>
                  </a:cubicBezTo>
                  <a:cubicBezTo>
                    <a:pt x="10618787" y="4570077"/>
                    <a:pt x="10071100" y="4434455"/>
                    <a:pt x="9525000" y="4297001"/>
                  </a:cubicBezTo>
                  <a:cubicBezTo>
                    <a:pt x="9521825" y="4297001"/>
                    <a:pt x="9518650" y="4295168"/>
                    <a:pt x="9517062" y="4287837"/>
                  </a:cubicBezTo>
                  <a:close/>
                  <a:moveTo>
                    <a:pt x="2722583" y="4178300"/>
                  </a:moveTo>
                  <a:cubicBezTo>
                    <a:pt x="2630508" y="4198449"/>
                    <a:pt x="2540021" y="4218598"/>
                    <a:pt x="2447946" y="4238747"/>
                  </a:cubicBezTo>
                  <a:cubicBezTo>
                    <a:pt x="1984392" y="4339493"/>
                    <a:pt x="1519255" y="4440238"/>
                    <a:pt x="1055706" y="4542815"/>
                  </a:cubicBezTo>
                  <a:cubicBezTo>
                    <a:pt x="714394" y="4616084"/>
                    <a:pt x="373082" y="4691185"/>
                    <a:pt x="31770" y="4766286"/>
                  </a:cubicBezTo>
                  <a:cubicBezTo>
                    <a:pt x="20657" y="4768118"/>
                    <a:pt x="11132" y="4771781"/>
                    <a:pt x="19" y="4773613"/>
                  </a:cubicBezTo>
                  <a:cubicBezTo>
                    <a:pt x="19" y="4749801"/>
                    <a:pt x="19" y="4724156"/>
                    <a:pt x="19" y="4700344"/>
                  </a:cubicBezTo>
                  <a:cubicBezTo>
                    <a:pt x="158769" y="4669204"/>
                    <a:pt x="317519" y="4639897"/>
                    <a:pt x="474682" y="4608757"/>
                  </a:cubicBezTo>
                  <a:cubicBezTo>
                    <a:pt x="819169" y="4540983"/>
                    <a:pt x="1162068" y="4475041"/>
                    <a:pt x="1506555" y="4407267"/>
                  </a:cubicBezTo>
                  <a:cubicBezTo>
                    <a:pt x="1863743" y="4337661"/>
                    <a:pt x="2220936" y="4268055"/>
                    <a:pt x="2578121" y="4198449"/>
                  </a:cubicBezTo>
                  <a:cubicBezTo>
                    <a:pt x="2625746" y="4189291"/>
                    <a:pt x="2673371" y="4180132"/>
                    <a:pt x="2722583" y="4178300"/>
                  </a:cubicBezTo>
                  <a:close/>
                  <a:moveTo>
                    <a:pt x="3970362" y="4042022"/>
                  </a:moveTo>
                  <a:cubicBezTo>
                    <a:pt x="3975122" y="4040187"/>
                    <a:pt x="3979885" y="4042022"/>
                    <a:pt x="3986236" y="4045692"/>
                  </a:cubicBezTo>
                  <a:cubicBezTo>
                    <a:pt x="3819546" y="4093399"/>
                    <a:pt x="3654445" y="4139272"/>
                    <a:pt x="3487762" y="4186979"/>
                  </a:cubicBezTo>
                  <a:cubicBezTo>
                    <a:pt x="2386038" y="4498913"/>
                    <a:pt x="1284308" y="4810846"/>
                    <a:pt x="182585" y="5122780"/>
                  </a:cubicBezTo>
                  <a:cubicBezTo>
                    <a:pt x="122260" y="5139294"/>
                    <a:pt x="60348" y="5153973"/>
                    <a:pt x="23" y="5170487"/>
                  </a:cubicBezTo>
                  <a:cubicBezTo>
                    <a:pt x="23" y="5139294"/>
                    <a:pt x="23" y="5106266"/>
                    <a:pt x="23" y="5075072"/>
                  </a:cubicBezTo>
                  <a:cubicBezTo>
                    <a:pt x="795359" y="4867728"/>
                    <a:pt x="1589108" y="4662219"/>
                    <a:pt x="2384450" y="4454875"/>
                  </a:cubicBezTo>
                  <a:cubicBezTo>
                    <a:pt x="2913085" y="4317258"/>
                    <a:pt x="3441724" y="4179640"/>
                    <a:pt x="3970362" y="4042022"/>
                  </a:cubicBezTo>
                  <a:close/>
                  <a:moveTo>
                    <a:pt x="9134475" y="4011612"/>
                  </a:moveTo>
                  <a:cubicBezTo>
                    <a:pt x="9170988" y="4017105"/>
                    <a:pt x="9207500" y="4022598"/>
                    <a:pt x="9244012" y="4028090"/>
                  </a:cubicBezTo>
                  <a:cubicBezTo>
                    <a:pt x="9713912" y="4108651"/>
                    <a:pt x="10182225" y="4189211"/>
                    <a:pt x="10652125" y="4269771"/>
                  </a:cubicBezTo>
                  <a:cubicBezTo>
                    <a:pt x="11085512" y="4343008"/>
                    <a:pt x="11520488" y="4418076"/>
                    <a:pt x="11953875" y="4493143"/>
                  </a:cubicBezTo>
                  <a:cubicBezTo>
                    <a:pt x="12033250" y="4505960"/>
                    <a:pt x="12112625" y="4518776"/>
                    <a:pt x="12192000" y="4531593"/>
                  </a:cubicBezTo>
                  <a:cubicBezTo>
                    <a:pt x="12192000" y="4540747"/>
                    <a:pt x="12192000" y="4551733"/>
                    <a:pt x="12192000" y="4560887"/>
                  </a:cubicBezTo>
                  <a:cubicBezTo>
                    <a:pt x="11853862" y="4500467"/>
                    <a:pt x="11515725" y="4440047"/>
                    <a:pt x="11177588" y="4379626"/>
                  </a:cubicBezTo>
                  <a:cubicBezTo>
                    <a:pt x="10853738" y="4322868"/>
                    <a:pt x="10531475" y="4266110"/>
                    <a:pt x="10209212" y="4209351"/>
                  </a:cubicBezTo>
                  <a:cubicBezTo>
                    <a:pt x="9885362" y="4150762"/>
                    <a:pt x="9563100" y="4094003"/>
                    <a:pt x="9240838" y="4035414"/>
                  </a:cubicBezTo>
                  <a:cubicBezTo>
                    <a:pt x="9205912" y="4029921"/>
                    <a:pt x="9169400" y="4022598"/>
                    <a:pt x="9134475" y="4011612"/>
                  </a:cubicBezTo>
                  <a:close/>
                  <a:moveTo>
                    <a:pt x="9567862" y="3973512"/>
                  </a:moveTo>
                  <a:cubicBezTo>
                    <a:pt x="9617075" y="3980839"/>
                    <a:pt x="9666287" y="3986334"/>
                    <a:pt x="9715500" y="3991829"/>
                  </a:cubicBezTo>
                  <a:cubicBezTo>
                    <a:pt x="9985375" y="4028464"/>
                    <a:pt x="10255250" y="4065099"/>
                    <a:pt x="10525125" y="4101733"/>
                  </a:cubicBezTo>
                  <a:cubicBezTo>
                    <a:pt x="10826750" y="4142032"/>
                    <a:pt x="11128375" y="4182330"/>
                    <a:pt x="11430000" y="4222628"/>
                  </a:cubicBezTo>
                  <a:cubicBezTo>
                    <a:pt x="11676062" y="4255599"/>
                    <a:pt x="11922125" y="4288570"/>
                    <a:pt x="12166600" y="4321542"/>
                  </a:cubicBezTo>
                  <a:cubicBezTo>
                    <a:pt x="12176125" y="4321542"/>
                    <a:pt x="12184062" y="4325205"/>
                    <a:pt x="12192000" y="4327037"/>
                  </a:cubicBezTo>
                  <a:cubicBezTo>
                    <a:pt x="12192000" y="4343522"/>
                    <a:pt x="12192000" y="4361840"/>
                    <a:pt x="12192000" y="4378325"/>
                  </a:cubicBezTo>
                  <a:cubicBezTo>
                    <a:pt x="12004675" y="4350849"/>
                    <a:pt x="11818938" y="4321542"/>
                    <a:pt x="11631612" y="4294066"/>
                  </a:cubicBezTo>
                  <a:cubicBezTo>
                    <a:pt x="11398250" y="4259263"/>
                    <a:pt x="11164887" y="4222628"/>
                    <a:pt x="10931525" y="4187825"/>
                  </a:cubicBezTo>
                  <a:cubicBezTo>
                    <a:pt x="10682287" y="4149359"/>
                    <a:pt x="10434637" y="4112724"/>
                    <a:pt x="10185400" y="4074257"/>
                  </a:cubicBezTo>
                  <a:cubicBezTo>
                    <a:pt x="9983787" y="4044950"/>
                    <a:pt x="9780587" y="4013810"/>
                    <a:pt x="9578975" y="3982671"/>
                  </a:cubicBezTo>
                  <a:cubicBezTo>
                    <a:pt x="9574212" y="3982671"/>
                    <a:pt x="9571037" y="3980839"/>
                    <a:pt x="9567862" y="3973512"/>
                  </a:cubicBezTo>
                  <a:close/>
                  <a:moveTo>
                    <a:pt x="2971818" y="3924547"/>
                  </a:moveTo>
                  <a:cubicBezTo>
                    <a:pt x="2979755" y="3922712"/>
                    <a:pt x="2986104" y="3924547"/>
                    <a:pt x="2994044" y="3928216"/>
                  </a:cubicBezTo>
                  <a:cubicBezTo>
                    <a:pt x="1995501" y="4074995"/>
                    <a:pt x="998553" y="4223609"/>
                    <a:pt x="17" y="4370387"/>
                  </a:cubicBezTo>
                  <a:cubicBezTo>
                    <a:pt x="17" y="4357544"/>
                    <a:pt x="17" y="4346536"/>
                    <a:pt x="17" y="4333693"/>
                  </a:cubicBezTo>
                  <a:cubicBezTo>
                    <a:pt x="211154" y="4304337"/>
                    <a:pt x="422292" y="4274981"/>
                    <a:pt x="633428" y="4245625"/>
                  </a:cubicBezTo>
                  <a:cubicBezTo>
                    <a:pt x="857266" y="4214435"/>
                    <a:pt x="1079516" y="4183244"/>
                    <a:pt x="1303353" y="4153889"/>
                  </a:cubicBezTo>
                  <a:cubicBezTo>
                    <a:pt x="1525602" y="4122698"/>
                    <a:pt x="1746265" y="4093342"/>
                    <a:pt x="1968514" y="4062152"/>
                  </a:cubicBezTo>
                  <a:cubicBezTo>
                    <a:pt x="2208231" y="4029127"/>
                    <a:pt x="2449531" y="3996101"/>
                    <a:pt x="2689244" y="3963076"/>
                  </a:cubicBezTo>
                  <a:cubicBezTo>
                    <a:pt x="2784493" y="3950233"/>
                    <a:pt x="2878155" y="3937390"/>
                    <a:pt x="2971818" y="3924547"/>
                  </a:cubicBezTo>
                  <a:close/>
                  <a:moveTo>
                    <a:pt x="10015537" y="3916362"/>
                  </a:moveTo>
                  <a:cubicBezTo>
                    <a:pt x="10048875" y="3918196"/>
                    <a:pt x="10082212" y="3921865"/>
                    <a:pt x="10115550" y="3925533"/>
                  </a:cubicBezTo>
                  <a:cubicBezTo>
                    <a:pt x="10367962" y="3951212"/>
                    <a:pt x="10618787" y="3976891"/>
                    <a:pt x="10871200" y="4002570"/>
                  </a:cubicBezTo>
                  <a:cubicBezTo>
                    <a:pt x="11122025" y="4028249"/>
                    <a:pt x="11374437" y="4053928"/>
                    <a:pt x="11626850" y="4077773"/>
                  </a:cubicBezTo>
                  <a:cubicBezTo>
                    <a:pt x="11814175" y="4097949"/>
                    <a:pt x="12003088" y="4116291"/>
                    <a:pt x="12192000" y="4136467"/>
                  </a:cubicBezTo>
                  <a:cubicBezTo>
                    <a:pt x="12192000" y="4152975"/>
                    <a:pt x="12192000" y="4171317"/>
                    <a:pt x="12192000" y="4187825"/>
                  </a:cubicBezTo>
                  <a:cubicBezTo>
                    <a:pt x="12096750" y="4176820"/>
                    <a:pt x="11999912" y="4165815"/>
                    <a:pt x="11904662" y="4154809"/>
                  </a:cubicBezTo>
                  <a:cubicBezTo>
                    <a:pt x="11696700" y="4129130"/>
                    <a:pt x="11488737" y="4103451"/>
                    <a:pt x="11280775" y="4077773"/>
                  </a:cubicBezTo>
                  <a:cubicBezTo>
                    <a:pt x="11053762" y="4050259"/>
                    <a:pt x="10826750" y="4020912"/>
                    <a:pt x="10599737" y="3993399"/>
                  </a:cubicBezTo>
                  <a:cubicBezTo>
                    <a:pt x="10429875" y="3973223"/>
                    <a:pt x="10260012" y="3951212"/>
                    <a:pt x="10091737" y="3931036"/>
                  </a:cubicBezTo>
                  <a:cubicBezTo>
                    <a:pt x="10066337" y="3927367"/>
                    <a:pt x="10040937" y="3923699"/>
                    <a:pt x="10015537" y="3916362"/>
                  </a:cubicBezTo>
                  <a:close/>
                  <a:moveTo>
                    <a:pt x="3663970" y="3757863"/>
                  </a:moveTo>
                  <a:cubicBezTo>
                    <a:pt x="3538559" y="3774407"/>
                    <a:pt x="3413147" y="3789112"/>
                    <a:pt x="3286145" y="3805655"/>
                  </a:cubicBezTo>
                  <a:cubicBezTo>
                    <a:pt x="3055959" y="3833228"/>
                    <a:pt x="2824185" y="3862638"/>
                    <a:pt x="2592410" y="3890211"/>
                  </a:cubicBezTo>
                  <a:cubicBezTo>
                    <a:pt x="2382859" y="3915945"/>
                    <a:pt x="2174898" y="3941679"/>
                    <a:pt x="1965344" y="3967413"/>
                  </a:cubicBezTo>
                  <a:cubicBezTo>
                    <a:pt x="1735156" y="3994986"/>
                    <a:pt x="1504969" y="4024396"/>
                    <a:pt x="1274782" y="4051969"/>
                  </a:cubicBezTo>
                  <a:cubicBezTo>
                    <a:pt x="1065232" y="4077703"/>
                    <a:pt x="855682" y="4103437"/>
                    <a:pt x="646132" y="4129171"/>
                  </a:cubicBezTo>
                  <a:cubicBezTo>
                    <a:pt x="430233" y="4156744"/>
                    <a:pt x="215921" y="4182478"/>
                    <a:pt x="21" y="4210050"/>
                  </a:cubicBezTo>
                  <a:cubicBezTo>
                    <a:pt x="21" y="4187992"/>
                    <a:pt x="21" y="4165934"/>
                    <a:pt x="21" y="4143876"/>
                  </a:cubicBezTo>
                  <a:cubicBezTo>
                    <a:pt x="155596" y="4127333"/>
                    <a:pt x="311171" y="4108951"/>
                    <a:pt x="466745" y="4092408"/>
                  </a:cubicBezTo>
                  <a:cubicBezTo>
                    <a:pt x="687408" y="4068512"/>
                    <a:pt x="908070" y="4046454"/>
                    <a:pt x="1127144" y="4022558"/>
                  </a:cubicBezTo>
                  <a:cubicBezTo>
                    <a:pt x="1322406" y="4000500"/>
                    <a:pt x="1517669" y="3980280"/>
                    <a:pt x="1711344" y="3960061"/>
                  </a:cubicBezTo>
                  <a:cubicBezTo>
                    <a:pt x="1930418" y="3936165"/>
                    <a:pt x="2149498" y="3914107"/>
                    <a:pt x="2368571" y="3890211"/>
                  </a:cubicBezTo>
                  <a:cubicBezTo>
                    <a:pt x="2562246" y="3869991"/>
                    <a:pt x="2755921" y="3847933"/>
                    <a:pt x="2949598" y="3827713"/>
                  </a:cubicBezTo>
                  <a:cubicBezTo>
                    <a:pt x="3149623" y="3807494"/>
                    <a:pt x="3348059" y="3785436"/>
                    <a:pt x="3548083" y="3763378"/>
                  </a:cubicBezTo>
                  <a:cubicBezTo>
                    <a:pt x="3586182" y="3759701"/>
                    <a:pt x="3624281" y="3756025"/>
                    <a:pt x="3663970" y="3757863"/>
                  </a:cubicBezTo>
                  <a:close/>
                  <a:moveTo>
                    <a:pt x="3176611" y="3719512"/>
                  </a:moveTo>
                  <a:cubicBezTo>
                    <a:pt x="3195661" y="3719512"/>
                    <a:pt x="3213123" y="3719512"/>
                    <a:pt x="3230587" y="3721345"/>
                  </a:cubicBezTo>
                  <a:cubicBezTo>
                    <a:pt x="3125812" y="3732339"/>
                    <a:pt x="3019448" y="3743334"/>
                    <a:pt x="2914672" y="3754328"/>
                  </a:cubicBezTo>
                  <a:cubicBezTo>
                    <a:pt x="2676549" y="3778150"/>
                    <a:pt x="2438424" y="3801971"/>
                    <a:pt x="2200301" y="3823961"/>
                  </a:cubicBezTo>
                  <a:cubicBezTo>
                    <a:pt x="1990745" y="3845950"/>
                    <a:pt x="1782782" y="3866106"/>
                    <a:pt x="1574820" y="3886263"/>
                  </a:cubicBezTo>
                  <a:cubicBezTo>
                    <a:pt x="1339871" y="3910085"/>
                    <a:pt x="1104921" y="3933906"/>
                    <a:pt x="869971" y="3955895"/>
                  </a:cubicBezTo>
                  <a:cubicBezTo>
                    <a:pt x="660422" y="3977885"/>
                    <a:pt x="452459" y="3998041"/>
                    <a:pt x="242909" y="4018198"/>
                  </a:cubicBezTo>
                  <a:cubicBezTo>
                    <a:pt x="161947" y="4025528"/>
                    <a:pt x="80985" y="4032857"/>
                    <a:pt x="22" y="4040187"/>
                  </a:cubicBezTo>
                  <a:cubicBezTo>
                    <a:pt x="22" y="4005371"/>
                    <a:pt x="22" y="3972387"/>
                    <a:pt x="22" y="3937571"/>
                  </a:cubicBezTo>
                  <a:cubicBezTo>
                    <a:pt x="161947" y="3926577"/>
                    <a:pt x="325460" y="3917414"/>
                    <a:pt x="487384" y="3906420"/>
                  </a:cubicBezTo>
                  <a:cubicBezTo>
                    <a:pt x="685821" y="3891760"/>
                    <a:pt x="884259" y="3878933"/>
                    <a:pt x="1082696" y="3864274"/>
                  </a:cubicBezTo>
                  <a:cubicBezTo>
                    <a:pt x="1352570" y="3845950"/>
                    <a:pt x="1622445" y="3827625"/>
                    <a:pt x="1890733" y="3809301"/>
                  </a:cubicBezTo>
                  <a:cubicBezTo>
                    <a:pt x="2117751" y="3792809"/>
                    <a:pt x="2344762" y="3778150"/>
                    <a:pt x="2571773" y="3761658"/>
                  </a:cubicBezTo>
                  <a:cubicBezTo>
                    <a:pt x="2773386" y="3748831"/>
                    <a:pt x="2975000" y="3734172"/>
                    <a:pt x="3176611" y="3719512"/>
                  </a:cubicBezTo>
                  <a:close/>
                  <a:moveTo>
                    <a:pt x="8667750" y="3686175"/>
                  </a:moveTo>
                  <a:cubicBezTo>
                    <a:pt x="8723312" y="3689846"/>
                    <a:pt x="8777288" y="3693516"/>
                    <a:pt x="8832850" y="3697187"/>
                  </a:cubicBezTo>
                  <a:cubicBezTo>
                    <a:pt x="9043988" y="3713704"/>
                    <a:pt x="9255125" y="3730221"/>
                    <a:pt x="9466262" y="3746739"/>
                  </a:cubicBezTo>
                  <a:cubicBezTo>
                    <a:pt x="9710738" y="3765091"/>
                    <a:pt x="9955212" y="3785279"/>
                    <a:pt x="10199688" y="3803632"/>
                  </a:cubicBezTo>
                  <a:cubicBezTo>
                    <a:pt x="10406062" y="3818314"/>
                    <a:pt x="10612438" y="3834831"/>
                    <a:pt x="10817225" y="3849513"/>
                  </a:cubicBezTo>
                  <a:cubicBezTo>
                    <a:pt x="11060112" y="3867866"/>
                    <a:pt x="11303000" y="3888054"/>
                    <a:pt x="11545888" y="3904571"/>
                  </a:cubicBezTo>
                  <a:cubicBezTo>
                    <a:pt x="11761788" y="3921088"/>
                    <a:pt x="11976100" y="3937606"/>
                    <a:pt x="12192000" y="3952288"/>
                  </a:cubicBezTo>
                  <a:cubicBezTo>
                    <a:pt x="12192000" y="3968805"/>
                    <a:pt x="12192000" y="3987158"/>
                    <a:pt x="12192000" y="4003675"/>
                  </a:cubicBezTo>
                  <a:cubicBezTo>
                    <a:pt x="12011025" y="3987158"/>
                    <a:pt x="11828462" y="3972476"/>
                    <a:pt x="11647488" y="3955958"/>
                  </a:cubicBezTo>
                  <a:cubicBezTo>
                    <a:pt x="11439525" y="3937606"/>
                    <a:pt x="11231562" y="3919253"/>
                    <a:pt x="11025188" y="3900901"/>
                  </a:cubicBezTo>
                  <a:cubicBezTo>
                    <a:pt x="10785475" y="3878877"/>
                    <a:pt x="10545762" y="3858690"/>
                    <a:pt x="10306050" y="3836666"/>
                  </a:cubicBezTo>
                  <a:cubicBezTo>
                    <a:pt x="10101262" y="3818314"/>
                    <a:pt x="9894888" y="3801797"/>
                    <a:pt x="9688512" y="3783444"/>
                  </a:cubicBezTo>
                  <a:cubicBezTo>
                    <a:pt x="9451975" y="3761421"/>
                    <a:pt x="9213850" y="3741233"/>
                    <a:pt x="8977312" y="3719210"/>
                  </a:cubicBezTo>
                  <a:cubicBezTo>
                    <a:pt x="8874125" y="3710034"/>
                    <a:pt x="8770938" y="3702692"/>
                    <a:pt x="8667750" y="3686175"/>
                  </a:cubicBezTo>
                  <a:close/>
                  <a:moveTo>
                    <a:pt x="3052783" y="3648315"/>
                  </a:moveTo>
                  <a:cubicBezTo>
                    <a:pt x="2978170" y="3653798"/>
                    <a:pt x="2903560" y="3659281"/>
                    <a:pt x="2827360" y="3664763"/>
                  </a:cubicBezTo>
                  <a:cubicBezTo>
                    <a:pt x="2408259" y="3694006"/>
                    <a:pt x="1989155" y="3723248"/>
                    <a:pt x="1570055" y="3752490"/>
                  </a:cubicBezTo>
                  <a:cubicBezTo>
                    <a:pt x="1235093" y="3776249"/>
                    <a:pt x="901719" y="3798180"/>
                    <a:pt x="566757" y="3820112"/>
                  </a:cubicBezTo>
                  <a:cubicBezTo>
                    <a:pt x="387370" y="3832905"/>
                    <a:pt x="207982" y="3845699"/>
                    <a:pt x="28595" y="3858492"/>
                  </a:cubicBezTo>
                  <a:cubicBezTo>
                    <a:pt x="19070" y="3858492"/>
                    <a:pt x="9545" y="3862148"/>
                    <a:pt x="20" y="3863975"/>
                  </a:cubicBezTo>
                  <a:cubicBezTo>
                    <a:pt x="20" y="3840216"/>
                    <a:pt x="20" y="3814629"/>
                    <a:pt x="20" y="3790870"/>
                  </a:cubicBezTo>
                  <a:cubicBezTo>
                    <a:pt x="327045" y="3774421"/>
                    <a:pt x="655657" y="3757973"/>
                    <a:pt x="982681" y="3743352"/>
                  </a:cubicBezTo>
                  <a:cubicBezTo>
                    <a:pt x="1250968" y="3728730"/>
                    <a:pt x="1517668" y="3715937"/>
                    <a:pt x="1784368" y="3703144"/>
                  </a:cubicBezTo>
                  <a:cubicBezTo>
                    <a:pt x="2117748" y="3686695"/>
                    <a:pt x="2451121" y="3670246"/>
                    <a:pt x="2784498" y="3653798"/>
                  </a:cubicBezTo>
                  <a:cubicBezTo>
                    <a:pt x="2873397" y="3650142"/>
                    <a:pt x="2963884" y="3646487"/>
                    <a:pt x="3052783" y="3648315"/>
                  </a:cubicBezTo>
                  <a:close/>
                  <a:moveTo>
                    <a:pt x="8834437" y="3613150"/>
                  </a:moveTo>
                  <a:cubicBezTo>
                    <a:pt x="8948737" y="3616820"/>
                    <a:pt x="9064625" y="3620490"/>
                    <a:pt x="9178925" y="3625996"/>
                  </a:cubicBezTo>
                  <a:cubicBezTo>
                    <a:pt x="9488487" y="3637006"/>
                    <a:pt x="9796462" y="3648017"/>
                    <a:pt x="10104437" y="3659027"/>
                  </a:cubicBezTo>
                  <a:cubicBezTo>
                    <a:pt x="10544175" y="3675543"/>
                    <a:pt x="10985500" y="3692059"/>
                    <a:pt x="11425238" y="3708575"/>
                  </a:cubicBezTo>
                  <a:cubicBezTo>
                    <a:pt x="11672888" y="3717750"/>
                    <a:pt x="11922125" y="3725091"/>
                    <a:pt x="12169775" y="3734266"/>
                  </a:cubicBezTo>
                  <a:cubicBezTo>
                    <a:pt x="12177712" y="3734266"/>
                    <a:pt x="12184062" y="3732431"/>
                    <a:pt x="12192000" y="3732431"/>
                  </a:cubicBezTo>
                  <a:cubicBezTo>
                    <a:pt x="12192000" y="3759957"/>
                    <a:pt x="12192000" y="3785649"/>
                    <a:pt x="12192000" y="3813175"/>
                  </a:cubicBezTo>
                  <a:cubicBezTo>
                    <a:pt x="12038012" y="3804000"/>
                    <a:pt x="11884025" y="3796659"/>
                    <a:pt x="11730038" y="3787484"/>
                  </a:cubicBezTo>
                  <a:cubicBezTo>
                    <a:pt x="11496675" y="3774638"/>
                    <a:pt x="11264900" y="3759957"/>
                    <a:pt x="11031537" y="3747112"/>
                  </a:cubicBezTo>
                  <a:cubicBezTo>
                    <a:pt x="10709275" y="3728761"/>
                    <a:pt x="10388600" y="3708575"/>
                    <a:pt x="10066337" y="3690224"/>
                  </a:cubicBezTo>
                  <a:cubicBezTo>
                    <a:pt x="9837737" y="3677378"/>
                    <a:pt x="9610725" y="3664533"/>
                    <a:pt x="9383712" y="3651687"/>
                  </a:cubicBezTo>
                  <a:cubicBezTo>
                    <a:pt x="9201150" y="3640677"/>
                    <a:pt x="9017000" y="3629666"/>
                    <a:pt x="8834437" y="3613150"/>
                  </a:cubicBezTo>
                  <a:close/>
                  <a:moveTo>
                    <a:pt x="10455275" y="3567389"/>
                  </a:moveTo>
                  <a:cubicBezTo>
                    <a:pt x="10587038" y="3567389"/>
                    <a:pt x="10718800" y="3565525"/>
                    <a:pt x="10850562" y="3567389"/>
                  </a:cubicBezTo>
                  <a:cubicBezTo>
                    <a:pt x="11290300" y="3574843"/>
                    <a:pt x="11730038" y="3582298"/>
                    <a:pt x="12169775" y="3589752"/>
                  </a:cubicBezTo>
                  <a:cubicBezTo>
                    <a:pt x="12177712" y="3589752"/>
                    <a:pt x="12184062" y="3587888"/>
                    <a:pt x="12192000" y="3586025"/>
                  </a:cubicBezTo>
                  <a:cubicBezTo>
                    <a:pt x="12192000" y="3593479"/>
                    <a:pt x="12192000" y="3600934"/>
                    <a:pt x="12192000" y="3608388"/>
                  </a:cubicBezTo>
                  <a:cubicBezTo>
                    <a:pt x="11612562" y="3595343"/>
                    <a:pt x="11033125" y="3580434"/>
                    <a:pt x="10455275" y="3567389"/>
                  </a:cubicBezTo>
                  <a:close/>
                  <a:moveTo>
                    <a:pt x="10137775" y="3559175"/>
                  </a:moveTo>
                  <a:cubicBezTo>
                    <a:pt x="10225088" y="3559175"/>
                    <a:pt x="10310812" y="3559175"/>
                    <a:pt x="10398125" y="3559175"/>
                  </a:cubicBezTo>
                  <a:cubicBezTo>
                    <a:pt x="10398125" y="3560763"/>
                    <a:pt x="10396538" y="3560763"/>
                    <a:pt x="10396538" y="3562350"/>
                  </a:cubicBezTo>
                  <a:cubicBezTo>
                    <a:pt x="10310812" y="3562350"/>
                    <a:pt x="10225088" y="3562350"/>
                    <a:pt x="10137775" y="3562350"/>
                  </a:cubicBezTo>
                  <a:cubicBezTo>
                    <a:pt x="10137775" y="3560763"/>
                    <a:pt x="10137775" y="3560763"/>
                    <a:pt x="10137775" y="3559175"/>
                  </a:cubicBezTo>
                  <a:close/>
                  <a:moveTo>
                    <a:pt x="9813925" y="3551237"/>
                  </a:moveTo>
                  <a:cubicBezTo>
                    <a:pt x="9863138" y="3551237"/>
                    <a:pt x="9912350" y="3551237"/>
                    <a:pt x="9959975" y="3551237"/>
                  </a:cubicBezTo>
                  <a:cubicBezTo>
                    <a:pt x="9959975" y="3552825"/>
                    <a:pt x="9959975" y="3552825"/>
                    <a:pt x="9959975" y="3554412"/>
                  </a:cubicBezTo>
                  <a:cubicBezTo>
                    <a:pt x="9912350" y="3554412"/>
                    <a:pt x="9863138" y="3554412"/>
                    <a:pt x="9813925" y="3554412"/>
                  </a:cubicBezTo>
                  <a:cubicBezTo>
                    <a:pt x="9813925" y="3552825"/>
                    <a:pt x="9813925" y="3552825"/>
                    <a:pt x="9813925" y="3551237"/>
                  </a:cubicBezTo>
                  <a:close/>
                  <a:moveTo>
                    <a:pt x="3160731" y="3541712"/>
                  </a:moveTo>
                  <a:cubicBezTo>
                    <a:pt x="3216293" y="3541712"/>
                    <a:pt x="3270269" y="3541712"/>
                    <a:pt x="3324245" y="3545416"/>
                  </a:cubicBezTo>
                  <a:cubicBezTo>
                    <a:pt x="3095642" y="3550972"/>
                    <a:pt x="2865456" y="3558381"/>
                    <a:pt x="2636856" y="3563937"/>
                  </a:cubicBezTo>
                  <a:cubicBezTo>
                    <a:pt x="1976453" y="3580606"/>
                    <a:pt x="1316053" y="3597275"/>
                    <a:pt x="657242" y="3613943"/>
                  </a:cubicBezTo>
                  <a:cubicBezTo>
                    <a:pt x="438168" y="3619500"/>
                    <a:pt x="219093" y="3625056"/>
                    <a:pt x="18" y="3630612"/>
                  </a:cubicBezTo>
                  <a:cubicBezTo>
                    <a:pt x="18" y="3615795"/>
                    <a:pt x="18" y="3600979"/>
                    <a:pt x="18" y="3586162"/>
                  </a:cubicBezTo>
                  <a:cubicBezTo>
                    <a:pt x="328630" y="3582458"/>
                    <a:pt x="655654" y="3576902"/>
                    <a:pt x="984267" y="3573198"/>
                  </a:cubicBezTo>
                  <a:cubicBezTo>
                    <a:pt x="1709753" y="3562085"/>
                    <a:pt x="2435244" y="3552825"/>
                    <a:pt x="3160731" y="3541712"/>
                  </a:cubicBezTo>
                  <a:close/>
                  <a:moveTo>
                    <a:pt x="17" y="3409950"/>
                  </a:moveTo>
                  <a:cubicBezTo>
                    <a:pt x="93679" y="3409950"/>
                    <a:pt x="188929" y="3409950"/>
                    <a:pt x="282592" y="3411782"/>
                  </a:cubicBezTo>
                  <a:cubicBezTo>
                    <a:pt x="866791" y="3424604"/>
                    <a:pt x="1452578" y="3435594"/>
                    <a:pt x="2038365" y="3448416"/>
                  </a:cubicBezTo>
                  <a:cubicBezTo>
                    <a:pt x="2195533" y="3450248"/>
                    <a:pt x="2352694" y="3455743"/>
                    <a:pt x="2509855" y="3457575"/>
                  </a:cubicBezTo>
                  <a:cubicBezTo>
                    <a:pt x="2106632" y="3457575"/>
                    <a:pt x="1701816" y="3457575"/>
                    <a:pt x="1298591" y="3457575"/>
                  </a:cubicBezTo>
                  <a:cubicBezTo>
                    <a:pt x="879491" y="3457575"/>
                    <a:pt x="460392" y="3457575"/>
                    <a:pt x="41292" y="3457575"/>
                  </a:cubicBezTo>
                  <a:cubicBezTo>
                    <a:pt x="27004" y="3457575"/>
                    <a:pt x="14304" y="3455743"/>
                    <a:pt x="17" y="3453911"/>
                  </a:cubicBezTo>
                  <a:cubicBezTo>
                    <a:pt x="17" y="3439258"/>
                    <a:pt x="17" y="3424604"/>
                    <a:pt x="17" y="3409950"/>
                  </a:cubicBezTo>
                  <a:close/>
                  <a:moveTo>
                    <a:pt x="12192000" y="3365502"/>
                  </a:moveTo>
                  <a:cubicBezTo>
                    <a:pt x="12192000" y="3395047"/>
                    <a:pt x="12192000" y="3424595"/>
                    <a:pt x="12192000" y="3454141"/>
                  </a:cubicBezTo>
                  <a:cubicBezTo>
                    <a:pt x="12171362" y="3454141"/>
                    <a:pt x="12149138" y="3455988"/>
                    <a:pt x="12128500" y="3454141"/>
                  </a:cubicBezTo>
                  <a:cubicBezTo>
                    <a:pt x="11337925" y="3450448"/>
                    <a:pt x="10548937" y="3446754"/>
                    <a:pt x="9758362" y="3443061"/>
                  </a:cubicBezTo>
                  <a:cubicBezTo>
                    <a:pt x="9736137" y="3443061"/>
                    <a:pt x="9713912" y="3443061"/>
                    <a:pt x="9691687" y="3435674"/>
                  </a:cubicBezTo>
                  <a:cubicBezTo>
                    <a:pt x="9790112" y="3431981"/>
                    <a:pt x="9888537" y="3430134"/>
                    <a:pt x="9986962" y="3426442"/>
                  </a:cubicBezTo>
                  <a:cubicBezTo>
                    <a:pt x="10498137" y="3413514"/>
                    <a:pt x="11009312" y="3400588"/>
                    <a:pt x="11520487" y="3387662"/>
                  </a:cubicBezTo>
                  <a:cubicBezTo>
                    <a:pt x="11733212" y="3382121"/>
                    <a:pt x="11947525" y="3374734"/>
                    <a:pt x="12160250" y="3369195"/>
                  </a:cubicBezTo>
                  <a:cubicBezTo>
                    <a:pt x="12171362" y="3369195"/>
                    <a:pt x="12180888" y="3367349"/>
                    <a:pt x="12192000" y="3365502"/>
                  </a:cubicBezTo>
                  <a:close/>
                  <a:moveTo>
                    <a:pt x="13" y="3241675"/>
                  </a:moveTo>
                  <a:cubicBezTo>
                    <a:pt x="558813" y="3267437"/>
                    <a:pt x="1116024" y="3293197"/>
                    <a:pt x="1674824" y="3318958"/>
                  </a:cubicBezTo>
                  <a:cubicBezTo>
                    <a:pt x="1674824" y="3320799"/>
                    <a:pt x="1674824" y="3320799"/>
                    <a:pt x="1674824" y="3322639"/>
                  </a:cubicBezTo>
                  <a:cubicBezTo>
                    <a:pt x="1116024" y="3311598"/>
                    <a:pt x="558813" y="3298717"/>
                    <a:pt x="13" y="3285838"/>
                  </a:cubicBezTo>
                  <a:cubicBezTo>
                    <a:pt x="13" y="3271117"/>
                    <a:pt x="13" y="3256396"/>
                    <a:pt x="13" y="3241675"/>
                  </a:cubicBezTo>
                  <a:close/>
                  <a:moveTo>
                    <a:pt x="12192000" y="3211515"/>
                  </a:moveTo>
                  <a:cubicBezTo>
                    <a:pt x="12192000" y="3228076"/>
                    <a:pt x="12192000" y="3246476"/>
                    <a:pt x="12192000" y="3263037"/>
                  </a:cubicBezTo>
                  <a:cubicBezTo>
                    <a:pt x="12079288" y="3266714"/>
                    <a:pt x="11968162" y="3272236"/>
                    <a:pt x="11855450" y="3275916"/>
                  </a:cubicBezTo>
                  <a:cubicBezTo>
                    <a:pt x="11249025" y="3296156"/>
                    <a:pt x="10642600" y="3314557"/>
                    <a:pt x="10034587" y="3334797"/>
                  </a:cubicBezTo>
                  <a:cubicBezTo>
                    <a:pt x="9612312" y="3347678"/>
                    <a:pt x="9188450" y="3360557"/>
                    <a:pt x="8766175" y="3373438"/>
                  </a:cubicBezTo>
                  <a:cubicBezTo>
                    <a:pt x="8739187" y="3373438"/>
                    <a:pt x="8713787" y="3373438"/>
                    <a:pt x="8688387" y="3369758"/>
                  </a:cubicBezTo>
                  <a:cubicBezTo>
                    <a:pt x="8813800" y="3364239"/>
                    <a:pt x="8939212" y="3356877"/>
                    <a:pt x="9064625" y="3351358"/>
                  </a:cubicBezTo>
                  <a:cubicBezTo>
                    <a:pt x="9485312" y="3332957"/>
                    <a:pt x="9904412" y="3314557"/>
                    <a:pt x="10323512" y="3294316"/>
                  </a:cubicBezTo>
                  <a:cubicBezTo>
                    <a:pt x="10621962" y="3281438"/>
                    <a:pt x="10920412" y="3268556"/>
                    <a:pt x="11218862" y="3255675"/>
                  </a:cubicBezTo>
                  <a:cubicBezTo>
                    <a:pt x="11542712" y="3240957"/>
                    <a:pt x="11868150" y="3226236"/>
                    <a:pt x="12192000" y="3211515"/>
                  </a:cubicBezTo>
                  <a:close/>
                  <a:moveTo>
                    <a:pt x="8" y="3051177"/>
                  </a:moveTo>
                  <a:cubicBezTo>
                    <a:pt x="76208" y="3058435"/>
                    <a:pt x="153996" y="3065691"/>
                    <a:pt x="230196" y="3072949"/>
                  </a:cubicBezTo>
                  <a:cubicBezTo>
                    <a:pt x="479433" y="3092904"/>
                    <a:pt x="728670" y="3112862"/>
                    <a:pt x="976321" y="3140075"/>
                  </a:cubicBezTo>
                  <a:cubicBezTo>
                    <a:pt x="650883" y="3120118"/>
                    <a:pt x="325446" y="3100164"/>
                    <a:pt x="8" y="3080204"/>
                  </a:cubicBezTo>
                  <a:cubicBezTo>
                    <a:pt x="8" y="3071135"/>
                    <a:pt x="8" y="3060249"/>
                    <a:pt x="8" y="3051177"/>
                  </a:cubicBezTo>
                  <a:close/>
                  <a:moveTo>
                    <a:pt x="12192000" y="3036892"/>
                  </a:moveTo>
                  <a:cubicBezTo>
                    <a:pt x="12192000" y="3051516"/>
                    <a:pt x="12192000" y="3066141"/>
                    <a:pt x="12192000" y="3080763"/>
                  </a:cubicBezTo>
                  <a:cubicBezTo>
                    <a:pt x="11912600" y="3097215"/>
                    <a:pt x="11634787" y="3113668"/>
                    <a:pt x="11355387" y="3128292"/>
                  </a:cubicBezTo>
                  <a:cubicBezTo>
                    <a:pt x="11125200" y="3142916"/>
                    <a:pt x="10896600" y="3155712"/>
                    <a:pt x="10668000" y="3168509"/>
                  </a:cubicBezTo>
                  <a:cubicBezTo>
                    <a:pt x="10385425" y="3184961"/>
                    <a:pt x="10102850" y="3201411"/>
                    <a:pt x="9820275" y="3217866"/>
                  </a:cubicBezTo>
                  <a:cubicBezTo>
                    <a:pt x="9793287" y="3217866"/>
                    <a:pt x="9764712" y="3217866"/>
                    <a:pt x="9736137" y="3216035"/>
                  </a:cubicBezTo>
                  <a:cubicBezTo>
                    <a:pt x="9845675" y="3206898"/>
                    <a:pt x="9956800" y="3199586"/>
                    <a:pt x="10066337" y="3190443"/>
                  </a:cubicBezTo>
                  <a:cubicBezTo>
                    <a:pt x="10325100" y="3172163"/>
                    <a:pt x="10582275" y="3153884"/>
                    <a:pt x="10839450" y="3133776"/>
                  </a:cubicBezTo>
                  <a:cubicBezTo>
                    <a:pt x="11056937" y="3119152"/>
                    <a:pt x="11274425" y="3102699"/>
                    <a:pt x="11491912" y="3088077"/>
                  </a:cubicBezTo>
                  <a:cubicBezTo>
                    <a:pt x="11725275" y="3071625"/>
                    <a:pt x="11958638" y="3053344"/>
                    <a:pt x="12192000" y="3036892"/>
                  </a:cubicBezTo>
                  <a:close/>
                  <a:moveTo>
                    <a:pt x="21" y="2882908"/>
                  </a:moveTo>
                  <a:cubicBezTo>
                    <a:pt x="138134" y="2895730"/>
                    <a:pt x="276246" y="2908552"/>
                    <a:pt x="414359" y="2923207"/>
                  </a:cubicBezTo>
                  <a:cubicBezTo>
                    <a:pt x="598508" y="2941525"/>
                    <a:pt x="782658" y="2959843"/>
                    <a:pt x="966808" y="2978159"/>
                  </a:cubicBezTo>
                  <a:cubicBezTo>
                    <a:pt x="1179532" y="3000138"/>
                    <a:pt x="1390669" y="3020289"/>
                    <a:pt x="1601807" y="3042268"/>
                  </a:cubicBezTo>
                  <a:cubicBezTo>
                    <a:pt x="1809769" y="3062414"/>
                    <a:pt x="2017731" y="3082565"/>
                    <a:pt x="2225699" y="3102716"/>
                  </a:cubicBezTo>
                  <a:cubicBezTo>
                    <a:pt x="2459060" y="3126527"/>
                    <a:pt x="2692422" y="3150339"/>
                    <a:pt x="2927375" y="3174151"/>
                  </a:cubicBezTo>
                  <a:cubicBezTo>
                    <a:pt x="3132159" y="3194299"/>
                    <a:pt x="3336948" y="3214448"/>
                    <a:pt x="3543323" y="3234596"/>
                  </a:cubicBezTo>
                  <a:cubicBezTo>
                    <a:pt x="3624283" y="3241923"/>
                    <a:pt x="3706833" y="3251082"/>
                    <a:pt x="3789381" y="3263904"/>
                  </a:cubicBezTo>
                  <a:cubicBezTo>
                    <a:pt x="3738583" y="3260241"/>
                    <a:pt x="3686196" y="3258408"/>
                    <a:pt x="3635395" y="3252914"/>
                  </a:cubicBezTo>
                  <a:cubicBezTo>
                    <a:pt x="3411562" y="3234596"/>
                    <a:pt x="3189311" y="3216278"/>
                    <a:pt x="2965474" y="3197962"/>
                  </a:cubicBezTo>
                  <a:cubicBezTo>
                    <a:pt x="2711473" y="3175983"/>
                    <a:pt x="2459060" y="3155835"/>
                    <a:pt x="2205061" y="3133854"/>
                  </a:cubicBezTo>
                  <a:cubicBezTo>
                    <a:pt x="1985982" y="3117368"/>
                    <a:pt x="1766906" y="3099050"/>
                    <a:pt x="1547832" y="3080734"/>
                  </a:cubicBezTo>
                  <a:cubicBezTo>
                    <a:pt x="1293832" y="3058753"/>
                    <a:pt x="1041420" y="3038605"/>
                    <a:pt x="787420" y="3016626"/>
                  </a:cubicBezTo>
                  <a:cubicBezTo>
                    <a:pt x="568346" y="2998308"/>
                    <a:pt x="349271" y="2981822"/>
                    <a:pt x="130196" y="2963504"/>
                  </a:cubicBezTo>
                  <a:cubicBezTo>
                    <a:pt x="85746" y="2959843"/>
                    <a:pt x="42884" y="2958011"/>
                    <a:pt x="21" y="2956178"/>
                  </a:cubicBezTo>
                  <a:cubicBezTo>
                    <a:pt x="21" y="2932366"/>
                    <a:pt x="21" y="2906722"/>
                    <a:pt x="21" y="2882908"/>
                  </a:cubicBezTo>
                  <a:close/>
                  <a:moveTo>
                    <a:pt x="12192000" y="2844806"/>
                  </a:moveTo>
                  <a:cubicBezTo>
                    <a:pt x="12192000" y="2859522"/>
                    <a:pt x="12192000" y="2874238"/>
                    <a:pt x="12192000" y="2888952"/>
                  </a:cubicBezTo>
                  <a:cubicBezTo>
                    <a:pt x="11969750" y="2909188"/>
                    <a:pt x="11749087" y="2927581"/>
                    <a:pt x="11526837" y="2947817"/>
                  </a:cubicBezTo>
                  <a:cubicBezTo>
                    <a:pt x="11288712" y="2969891"/>
                    <a:pt x="11049000" y="2990124"/>
                    <a:pt x="10809287" y="3010360"/>
                  </a:cubicBezTo>
                  <a:cubicBezTo>
                    <a:pt x="10599737" y="3028753"/>
                    <a:pt x="10390187" y="3047149"/>
                    <a:pt x="10179050" y="3065542"/>
                  </a:cubicBezTo>
                  <a:cubicBezTo>
                    <a:pt x="10118725" y="3071059"/>
                    <a:pt x="10058400" y="3076581"/>
                    <a:pt x="9996487" y="3076581"/>
                  </a:cubicBezTo>
                  <a:cubicBezTo>
                    <a:pt x="10094912" y="3065542"/>
                    <a:pt x="10193337" y="3054503"/>
                    <a:pt x="10293350" y="3043467"/>
                  </a:cubicBezTo>
                  <a:cubicBezTo>
                    <a:pt x="10518775" y="3019556"/>
                    <a:pt x="10744200" y="2995643"/>
                    <a:pt x="10969625" y="2973570"/>
                  </a:cubicBezTo>
                  <a:cubicBezTo>
                    <a:pt x="11160125" y="2953334"/>
                    <a:pt x="11350625" y="2933101"/>
                    <a:pt x="11541125" y="2912866"/>
                  </a:cubicBezTo>
                  <a:cubicBezTo>
                    <a:pt x="11749087" y="2890792"/>
                    <a:pt x="11958638" y="2868719"/>
                    <a:pt x="12166600" y="2846646"/>
                  </a:cubicBezTo>
                  <a:cubicBezTo>
                    <a:pt x="12174538" y="2844806"/>
                    <a:pt x="12184062" y="2844806"/>
                    <a:pt x="12192000" y="2844806"/>
                  </a:cubicBezTo>
                  <a:close/>
                  <a:moveTo>
                    <a:pt x="20" y="2684468"/>
                  </a:moveTo>
                  <a:cubicBezTo>
                    <a:pt x="120670" y="2700970"/>
                    <a:pt x="241320" y="2715639"/>
                    <a:pt x="361970" y="2732139"/>
                  </a:cubicBezTo>
                  <a:cubicBezTo>
                    <a:pt x="571519" y="2759642"/>
                    <a:pt x="779482" y="2788975"/>
                    <a:pt x="989031" y="2816476"/>
                  </a:cubicBezTo>
                  <a:cubicBezTo>
                    <a:pt x="1214456" y="2847647"/>
                    <a:pt x="1441468" y="2876981"/>
                    <a:pt x="1666893" y="2908151"/>
                  </a:cubicBezTo>
                  <a:cubicBezTo>
                    <a:pt x="1893905" y="2939320"/>
                    <a:pt x="2122510" y="2968656"/>
                    <a:pt x="2349522" y="2999822"/>
                  </a:cubicBezTo>
                  <a:cubicBezTo>
                    <a:pt x="2517797" y="3023657"/>
                    <a:pt x="2686071" y="3045658"/>
                    <a:pt x="2852758" y="3074991"/>
                  </a:cubicBezTo>
                  <a:cubicBezTo>
                    <a:pt x="2794020" y="3067658"/>
                    <a:pt x="2733697" y="3062157"/>
                    <a:pt x="2673371" y="3054826"/>
                  </a:cubicBezTo>
                  <a:cubicBezTo>
                    <a:pt x="2463821" y="3032824"/>
                    <a:pt x="2252686" y="3008991"/>
                    <a:pt x="2043130" y="2985155"/>
                  </a:cubicBezTo>
                  <a:cubicBezTo>
                    <a:pt x="1812943" y="2959487"/>
                    <a:pt x="1584343" y="2933819"/>
                    <a:pt x="1354155" y="2906317"/>
                  </a:cubicBezTo>
                  <a:cubicBezTo>
                    <a:pt x="1147781" y="2884316"/>
                    <a:pt x="941406" y="2860481"/>
                    <a:pt x="735031" y="2838479"/>
                  </a:cubicBezTo>
                  <a:cubicBezTo>
                    <a:pt x="506432" y="2812810"/>
                    <a:pt x="276245" y="2787145"/>
                    <a:pt x="47645" y="2761474"/>
                  </a:cubicBezTo>
                  <a:cubicBezTo>
                    <a:pt x="31770" y="2759642"/>
                    <a:pt x="15895" y="2759642"/>
                    <a:pt x="20" y="2757809"/>
                  </a:cubicBezTo>
                  <a:cubicBezTo>
                    <a:pt x="20" y="2733974"/>
                    <a:pt x="20" y="2708306"/>
                    <a:pt x="20" y="2684468"/>
                  </a:cubicBezTo>
                  <a:close/>
                  <a:moveTo>
                    <a:pt x="12192000" y="2647951"/>
                  </a:moveTo>
                  <a:cubicBezTo>
                    <a:pt x="12192000" y="2655182"/>
                    <a:pt x="12192000" y="2662414"/>
                    <a:pt x="12192000" y="2669646"/>
                  </a:cubicBezTo>
                  <a:cubicBezTo>
                    <a:pt x="12079288" y="2682303"/>
                    <a:pt x="11964988" y="2696767"/>
                    <a:pt x="11852275" y="2709422"/>
                  </a:cubicBezTo>
                  <a:cubicBezTo>
                    <a:pt x="11837988" y="2711232"/>
                    <a:pt x="11823700" y="2713039"/>
                    <a:pt x="11807825" y="2707616"/>
                  </a:cubicBezTo>
                  <a:cubicBezTo>
                    <a:pt x="11936412" y="2687726"/>
                    <a:pt x="12063412" y="2667839"/>
                    <a:pt x="12192000" y="2647951"/>
                  </a:cubicBezTo>
                  <a:close/>
                  <a:moveTo>
                    <a:pt x="19" y="2493972"/>
                  </a:moveTo>
                  <a:cubicBezTo>
                    <a:pt x="233381" y="2532481"/>
                    <a:pt x="466744" y="2572821"/>
                    <a:pt x="700106" y="2611328"/>
                  </a:cubicBezTo>
                  <a:cubicBezTo>
                    <a:pt x="969981" y="2657170"/>
                    <a:pt x="1241443" y="2701180"/>
                    <a:pt x="1512905" y="2747022"/>
                  </a:cubicBezTo>
                  <a:cubicBezTo>
                    <a:pt x="1782780" y="2792867"/>
                    <a:pt x="2054242" y="2836877"/>
                    <a:pt x="2324121" y="2882719"/>
                  </a:cubicBezTo>
                  <a:cubicBezTo>
                    <a:pt x="2432071" y="2901056"/>
                    <a:pt x="2538432" y="2917560"/>
                    <a:pt x="2643208" y="2943233"/>
                  </a:cubicBezTo>
                  <a:cubicBezTo>
                    <a:pt x="2600345" y="2935897"/>
                    <a:pt x="2557482" y="2932230"/>
                    <a:pt x="2514619" y="2924896"/>
                  </a:cubicBezTo>
                  <a:cubicBezTo>
                    <a:pt x="2112985" y="2868050"/>
                    <a:pt x="1712929" y="2809369"/>
                    <a:pt x="1312880" y="2752525"/>
                  </a:cubicBezTo>
                  <a:cubicBezTo>
                    <a:pt x="944580" y="2699347"/>
                    <a:pt x="577868" y="2648002"/>
                    <a:pt x="211156" y="2594826"/>
                  </a:cubicBezTo>
                  <a:cubicBezTo>
                    <a:pt x="141306" y="2585657"/>
                    <a:pt x="69869" y="2576489"/>
                    <a:pt x="19" y="2567320"/>
                  </a:cubicBezTo>
                  <a:cubicBezTo>
                    <a:pt x="19" y="2543480"/>
                    <a:pt x="19" y="2517812"/>
                    <a:pt x="19" y="2493972"/>
                  </a:cubicBezTo>
                  <a:close/>
                  <a:moveTo>
                    <a:pt x="12192000" y="2457452"/>
                  </a:moveTo>
                  <a:cubicBezTo>
                    <a:pt x="12192000" y="2462933"/>
                    <a:pt x="12192000" y="2466587"/>
                    <a:pt x="12192000" y="2472068"/>
                  </a:cubicBezTo>
                  <a:cubicBezTo>
                    <a:pt x="12076112" y="2492166"/>
                    <a:pt x="11960225" y="2510437"/>
                    <a:pt x="11844337" y="2530536"/>
                  </a:cubicBezTo>
                  <a:cubicBezTo>
                    <a:pt x="11782425" y="2541499"/>
                    <a:pt x="11720512" y="2550635"/>
                    <a:pt x="11657012" y="2554288"/>
                  </a:cubicBezTo>
                  <a:cubicBezTo>
                    <a:pt x="11834812" y="2521400"/>
                    <a:pt x="12014200" y="2490340"/>
                    <a:pt x="12192000" y="2457452"/>
                  </a:cubicBezTo>
                  <a:close/>
                  <a:moveTo>
                    <a:pt x="11" y="2317750"/>
                  </a:moveTo>
                  <a:cubicBezTo>
                    <a:pt x="85736" y="2334205"/>
                    <a:pt x="171461" y="2348831"/>
                    <a:pt x="255599" y="2367112"/>
                  </a:cubicBezTo>
                  <a:cubicBezTo>
                    <a:pt x="554048" y="2425610"/>
                    <a:pt x="850910" y="2485935"/>
                    <a:pt x="1149361" y="2544432"/>
                  </a:cubicBezTo>
                  <a:cubicBezTo>
                    <a:pt x="1165236" y="2548088"/>
                    <a:pt x="1179523" y="2551744"/>
                    <a:pt x="1195398" y="2559054"/>
                  </a:cubicBezTo>
                  <a:cubicBezTo>
                    <a:pt x="1143010" y="2551744"/>
                    <a:pt x="1090623" y="2542602"/>
                    <a:pt x="1038235" y="2533462"/>
                  </a:cubicBezTo>
                  <a:cubicBezTo>
                    <a:pt x="731848" y="2480450"/>
                    <a:pt x="425461" y="2429265"/>
                    <a:pt x="119073" y="2376247"/>
                  </a:cubicBezTo>
                  <a:cubicBezTo>
                    <a:pt x="79386" y="2368940"/>
                    <a:pt x="39698" y="2361624"/>
                    <a:pt x="11" y="2354313"/>
                  </a:cubicBezTo>
                  <a:cubicBezTo>
                    <a:pt x="11" y="2341514"/>
                    <a:pt x="11" y="2330549"/>
                    <a:pt x="11" y="2317750"/>
                  </a:cubicBezTo>
                  <a:close/>
                  <a:moveTo>
                    <a:pt x="16" y="2119317"/>
                  </a:moveTo>
                  <a:cubicBezTo>
                    <a:pt x="73041" y="2135807"/>
                    <a:pt x="147653" y="2148635"/>
                    <a:pt x="220678" y="2166954"/>
                  </a:cubicBezTo>
                  <a:cubicBezTo>
                    <a:pt x="785828" y="2297038"/>
                    <a:pt x="1349389" y="2428964"/>
                    <a:pt x="1914539" y="2559051"/>
                  </a:cubicBezTo>
                  <a:cubicBezTo>
                    <a:pt x="1936763" y="2564548"/>
                    <a:pt x="1960576" y="2570041"/>
                    <a:pt x="1984388" y="2582868"/>
                  </a:cubicBezTo>
                  <a:cubicBezTo>
                    <a:pt x="1927239" y="2570041"/>
                    <a:pt x="1871677" y="2559051"/>
                    <a:pt x="1814526" y="2548058"/>
                  </a:cubicBezTo>
                  <a:cubicBezTo>
                    <a:pt x="1370027" y="2456447"/>
                    <a:pt x="927115" y="2364832"/>
                    <a:pt x="482616" y="2273220"/>
                  </a:cubicBezTo>
                  <a:cubicBezTo>
                    <a:pt x="325453" y="2240246"/>
                    <a:pt x="168291" y="2209097"/>
                    <a:pt x="11129" y="2176113"/>
                  </a:cubicBezTo>
                  <a:cubicBezTo>
                    <a:pt x="7954" y="2174283"/>
                    <a:pt x="3191" y="2172453"/>
                    <a:pt x="16" y="2170620"/>
                  </a:cubicBezTo>
                  <a:cubicBezTo>
                    <a:pt x="16" y="2154130"/>
                    <a:pt x="16" y="2135807"/>
                    <a:pt x="16" y="2119317"/>
                  </a:cubicBezTo>
                  <a:close/>
                  <a:moveTo>
                    <a:pt x="12192000" y="2060581"/>
                  </a:moveTo>
                  <a:cubicBezTo>
                    <a:pt x="12192000" y="2069772"/>
                    <a:pt x="12192000" y="2080801"/>
                    <a:pt x="12192000" y="2089992"/>
                  </a:cubicBezTo>
                  <a:cubicBezTo>
                    <a:pt x="12012612" y="2130426"/>
                    <a:pt x="11833225" y="2172704"/>
                    <a:pt x="11653838" y="2213142"/>
                  </a:cubicBezTo>
                  <a:cubicBezTo>
                    <a:pt x="11469688" y="2255420"/>
                    <a:pt x="11287125" y="2295860"/>
                    <a:pt x="11102975" y="2338137"/>
                  </a:cubicBezTo>
                  <a:cubicBezTo>
                    <a:pt x="11096625" y="2339976"/>
                    <a:pt x="11088688" y="2339976"/>
                    <a:pt x="11080750" y="2334461"/>
                  </a:cubicBezTo>
                  <a:cubicBezTo>
                    <a:pt x="11172825" y="2312402"/>
                    <a:pt x="11264900" y="2288507"/>
                    <a:pt x="11358562" y="2266449"/>
                  </a:cubicBezTo>
                  <a:cubicBezTo>
                    <a:pt x="11631612" y="2200275"/>
                    <a:pt x="11904662" y="2132264"/>
                    <a:pt x="12176125" y="2066096"/>
                  </a:cubicBezTo>
                  <a:cubicBezTo>
                    <a:pt x="12182475" y="2064257"/>
                    <a:pt x="12187238" y="2062419"/>
                    <a:pt x="12192000" y="2060581"/>
                  </a:cubicBezTo>
                  <a:close/>
                  <a:moveTo>
                    <a:pt x="16" y="1914535"/>
                  </a:moveTo>
                  <a:cubicBezTo>
                    <a:pt x="590566" y="2074097"/>
                    <a:pt x="1181115" y="2233651"/>
                    <a:pt x="1770076" y="2393216"/>
                  </a:cubicBezTo>
                  <a:cubicBezTo>
                    <a:pt x="1770076" y="2395052"/>
                    <a:pt x="1770076" y="2396881"/>
                    <a:pt x="1770076" y="2398719"/>
                  </a:cubicBezTo>
                  <a:cubicBezTo>
                    <a:pt x="1712927" y="2385884"/>
                    <a:pt x="1655777" y="2373039"/>
                    <a:pt x="1598627" y="2358367"/>
                  </a:cubicBezTo>
                  <a:cubicBezTo>
                    <a:pt x="1071577" y="2233651"/>
                    <a:pt x="546115" y="2107107"/>
                    <a:pt x="19066" y="1982395"/>
                  </a:cubicBezTo>
                  <a:cubicBezTo>
                    <a:pt x="12716" y="1980561"/>
                    <a:pt x="6366" y="1980561"/>
                    <a:pt x="16" y="1980561"/>
                  </a:cubicBezTo>
                  <a:cubicBezTo>
                    <a:pt x="16" y="1958552"/>
                    <a:pt x="16" y="1936544"/>
                    <a:pt x="16" y="1914535"/>
                  </a:cubicBezTo>
                  <a:close/>
                  <a:moveTo>
                    <a:pt x="12192000" y="1892308"/>
                  </a:moveTo>
                  <a:cubicBezTo>
                    <a:pt x="12192000" y="1905151"/>
                    <a:pt x="12192000" y="1916161"/>
                    <a:pt x="12192000" y="1929004"/>
                  </a:cubicBezTo>
                  <a:cubicBezTo>
                    <a:pt x="12055475" y="1962031"/>
                    <a:pt x="11918950" y="1995058"/>
                    <a:pt x="11782425" y="2028085"/>
                  </a:cubicBezTo>
                  <a:cubicBezTo>
                    <a:pt x="11282362" y="2151013"/>
                    <a:pt x="10782300" y="2273945"/>
                    <a:pt x="10282237" y="2396881"/>
                  </a:cubicBezTo>
                  <a:cubicBezTo>
                    <a:pt x="10279062" y="2398719"/>
                    <a:pt x="10274300" y="2396881"/>
                    <a:pt x="10269537" y="2393216"/>
                  </a:cubicBezTo>
                  <a:cubicBezTo>
                    <a:pt x="10366375" y="2367524"/>
                    <a:pt x="10461625" y="2343672"/>
                    <a:pt x="10556875" y="2317983"/>
                  </a:cubicBezTo>
                  <a:cubicBezTo>
                    <a:pt x="11096625" y="2178538"/>
                    <a:pt x="11637962" y="2039094"/>
                    <a:pt x="12177712" y="1899647"/>
                  </a:cubicBezTo>
                  <a:cubicBezTo>
                    <a:pt x="12182475" y="1897812"/>
                    <a:pt x="12187238" y="1894143"/>
                    <a:pt x="12192000" y="1892308"/>
                  </a:cubicBezTo>
                  <a:close/>
                  <a:moveTo>
                    <a:pt x="12192000" y="1687521"/>
                  </a:moveTo>
                  <a:cubicBezTo>
                    <a:pt x="12192000" y="1704007"/>
                    <a:pt x="12192000" y="1722324"/>
                    <a:pt x="12192000" y="1738809"/>
                  </a:cubicBezTo>
                  <a:cubicBezTo>
                    <a:pt x="12034838" y="1782771"/>
                    <a:pt x="11877675" y="1826733"/>
                    <a:pt x="11720512" y="1868863"/>
                  </a:cubicBezTo>
                  <a:cubicBezTo>
                    <a:pt x="11272838" y="1989757"/>
                    <a:pt x="10823575" y="2112478"/>
                    <a:pt x="10375900" y="2233372"/>
                  </a:cubicBezTo>
                  <a:cubicBezTo>
                    <a:pt x="10369550" y="2235201"/>
                    <a:pt x="10363200" y="2235201"/>
                    <a:pt x="10356850" y="2231536"/>
                  </a:cubicBezTo>
                  <a:cubicBezTo>
                    <a:pt x="10440988" y="2205899"/>
                    <a:pt x="10525125" y="2182083"/>
                    <a:pt x="10609262" y="2156438"/>
                  </a:cubicBezTo>
                  <a:cubicBezTo>
                    <a:pt x="11129962" y="2002579"/>
                    <a:pt x="11652250" y="1848713"/>
                    <a:pt x="12174538" y="1694847"/>
                  </a:cubicBezTo>
                  <a:cubicBezTo>
                    <a:pt x="12180888" y="1693016"/>
                    <a:pt x="12185650" y="1689353"/>
                    <a:pt x="12192000" y="1687521"/>
                  </a:cubicBezTo>
                  <a:close/>
                  <a:moveTo>
                    <a:pt x="17" y="1533535"/>
                  </a:moveTo>
                  <a:cubicBezTo>
                    <a:pt x="207980" y="1601371"/>
                    <a:pt x="414355" y="1669206"/>
                    <a:pt x="622317" y="1737042"/>
                  </a:cubicBezTo>
                  <a:cubicBezTo>
                    <a:pt x="1085866" y="1889214"/>
                    <a:pt x="1547828" y="2041385"/>
                    <a:pt x="2011378" y="2193554"/>
                  </a:cubicBezTo>
                  <a:cubicBezTo>
                    <a:pt x="2020902" y="2197213"/>
                    <a:pt x="2030428" y="2199050"/>
                    <a:pt x="2038365" y="2206382"/>
                  </a:cubicBezTo>
                  <a:cubicBezTo>
                    <a:pt x="2033603" y="2206382"/>
                    <a:pt x="2027253" y="2208217"/>
                    <a:pt x="2022491" y="2206382"/>
                  </a:cubicBezTo>
                  <a:cubicBezTo>
                    <a:pt x="1347803" y="2001051"/>
                    <a:pt x="674704" y="1797544"/>
                    <a:pt x="17" y="1592205"/>
                  </a:cubicBezTo>
                  <a:cubicBezTo>
                    <a:pt x="17" y="1572037"/>
                    <a:pt x="17" y="1553702"/>
                    <a:pt x="17" y="1533535"/>
                  </a:cubicBezTo>
                  <a:close/>
                  <a:moveTo>
                    <a:pt x="12192000" y="1474798"/>
                  </a:moveTo>
                  <a:cubicBezTo>
                    <a:pt x="12192000" y="1498627"/>
                    <a:pt x="12192000" y="1524290"/>
                    <a:pt x="12192000" y="1548120"/>
                  </a:cubicBezTo>
                  <a:cubicBezTo>
                    <a:pt x="12065000" y="1586613"/>
                    <a:pt x="11936412" y="1623274"/>
                    <a:pt x="11809412" y="1661768"/>
                  </a:cubicBezTo>
                  <a:cubicBezTo>
                    <a:pt x="11261725" y="1828575"/>
                    <a:pt x="10714038" y="1993547"/>
                    <a:pt x="10166350" y="2160346"/>
                  </a:cubicBezTo>
                  <a:cubicBezTo>
                    <a:pt x="10160000" y="2162183"/>
                    <a:pt x="10153650" y="2162183"/>
                    <a:pt x="10147300" y="2160346"/>
                  </a:cubicBezTo>
                  <a:cubicBezTo>
                    <a:pt x="10153650" y="2156683"/>
                    <a:pt x="10160000" y="2153018"/>
                    <a:pt x="10167938" y="2151187"/>
                  </a:cubicBezTo>
                  <a:cubicBezTo>
                    <a:pt x="10834688" y="1927558"/>
                    <a:pt x="11501438" y="1703928"/>
                    <a:pt x="12168188" y="1480297"/>
                  </a:cubicBezTo>
                  <a:cubicBezTo>
                    <a:pt x="12176125" y="1478464"/>
                    <a:pt x="12184062" y="1476631"/>
                    <a:pt x="12192000" y="1474798"/>
                  </a:cubicBezTo>
                  <a:close/>
                  <a:moveTo>
                    <a:pt x="0" y="1357312"/>
                  </a:moveTo>
                  <a:cubicBezTo>
                    <a:pt x="44451" y="1371764"/>
                    <a:pt x="90488" y="1386216"/>
                    <a:pt x="134938" y="1400668"/>
                  </a:cubicBezTo>
                  <a:cubicBezTo>
                    <a:pt x="134938" y="1404281"/>
                    <a:pt x="133351" y="1406087"/>
                    <a:pt x="133351" y="1409700"/>
                  </a:cubicBezTo>
                  <a:cubicBezTo>
                    <a:pt x="88901" y="1395248"/>
                    <a:pt x="44451" y="1378990"/>
                    <a:pt x="0" y="1364538"/>
                  </a:cubicBezTo>
                  <a:cubicBezTo>
                    <a:pt x="0" y="1362732"/>
                    <a:pt x="0" y="1359119"/>
                    <a:pt x="0" y="1357312"/>
                  </a:cubicBezTo>
                  <a:close/>
                  <a:moveTo>
                    <a:pt x="12192000" y="1298580"/>
                  </a:moveTo>
                  <a:cubicBezTo>
                    <a:pt x="12192000" y="1305903"/>
                    <a:pt x="12192000" y="1313226"/>
                    <a:pt x="12192000" y="1320548"/>
                  </a:cubicBezTo>
                  <a:cubicBezTo>
                    <a:pt x="11988800" y="1390115"/>
                    <a:pt x="11787188" y="1459681"/>
                    <a:pt x="11583988" y="1529248"/>
                  </a:cubicBezTo>
                  <a:cubicBezTo>
                    <a:pt x="11393488" y="1595153"/>
                    <a:pt x="11201400" y="1661058"/>
                    <a:pt x="11010900" y="1726963"/>
                  </a:cubicBezTo>
                  <a:cubicBezTo>
                    <a:pt x="11004550" y="1728794"/>
                    <a:pt x="10998200" y="1728794"/>
                    <a:pt x="10991850" y="1725132"/>
                  </a:cubicBezTo>
                  <a:cubicBezTo>
                    <a:pt x="11391900" y="1582338"/>
                    <a:pt x="11791950" y="1441375"/>
                    <a:pt x="12192000" y="1298580"/>
                  </a:cubicBezTo>
                  <a:close/>
                  <a:moveTo>
                    <a:pt x="7" y="1144592"/>
                  </a:moveTo>
                  <a:cubicBezTo>
                    <a:pt x="292108" y="1258031"/>
                    <a:pt x="584207" y="1371469"/>
                    <a:pt x="876307" y="1484908"/>
                  </a:cubicBezTo>
                  <a:cubicBezTo>
                    <a:pt x="947745" y="1514183"/>
                    <a:pt x="1020770" y="1541628"/>
                    <a:pt x="1090620" y="1576392"/>
                  </a:cubicBezTo>
                  <a:cubicBezTo>
                    <a:pt x="727082" y="1437337"/>
                    <a:pt x="363545" y="1298283"/>
                    <a:pt x="7" y="1159229"/>
                  </a:cubicBezTo>
                  <a:cubicBezTo>
                    <a:pt x="7" y="1153740"/>
                    <a:pt x="7" y="1150081"/>
                    <a:pt x="7" y="1144592"/>
                  </a:cubicBezTo>
                  <a:close/>
                  <a:moveTo>
                    <a:pt x="12192000" y="1085852"/>
                  </a:moveTo>
                  <a:cubicBezTo>
                    <a:pt x="12192000" y="1091343"/>
                    <a:pt x="12192000" y="1095003"/>
                    <a:pt x="12192000" y="1100494"/>
                  </a:cubicBezTo>
                  <a:cubicBezTo>
                    <a:pt x="12068175" y="1148081"/>
                    <a:pt x="11944350" y="1193839"/>
                    <a:pt x="11820525" y="1241427"/>
                  </a:cubicBezTo>
                  <a:cubicBezTo>
                    <a:pt x="11818938" y="1237766"/>
                    <a:pt x="11818938" y="1235936"/>
                    <a:pt x="11817350" y="1232275"/>
                  </a:cubicBezTo>
                  <a:cubicBezTo>
                    <a:pt x="11942762" y="1184688"/>
                    <a:pt x="12066588" y="1135270"/>
                    <a:pt x="12192000" y="1085852"/>
                  </a:cubicBezTo>
                  <a:close/>
                  <a:moveTo>
                    <a:pt x="12" y="946156"/>
                  </a:moveTo>
                  <a:cubicBezTo>
                    <a:pt x="73037" y="975507"/>
                    <a:pt x="146062" y="1004858"/>
                    <a:pt x="217499" y="1034209"/>
                  </a:cubicBezTo>
                  <a:cubicBezTo>
                    <a:pt x="657237" y="1219490"/>
                    <a:pt x="1095386" y="1404768"/>
                    <a:pt x="1533535" y="1590047"/>
                  </a:cubicBezTo>
                  <a:cubicBezTo>
                    <a:pt x="1541473" y="1593716"/>
                    <a:pt x="1549410" y="1597385"/>
                    <a:pt x="1555760" y="1606557"/>
                  </a:cubicBezTo>
                  <a:cubicBezTo>
                    <a:pt x="1544648" y="1602888"/>
                    <a:pt x="1533535" y="1599219"/>
                    <a:pt x="1524010" y="1595550"/>
                  </a:cubicBezTo>
                  <a:cubicBezTo>
                    <a:pt x="1025536" y="1393762"/>
                    <a:pt x="528649" y="1193807"/>
                    <a:pt x="30174" y="992017"/>
                  </a:cubicBezTo>
                  <a:cubicBezTo>
                    <a:pt x="20649" y="988348"/>
                    <a:pt x="9537" y="986514"/>
                    <a:pt x="12" y="982845"/>
                  </a:cubicBezTo>
                  <a:cubicBezTo>
                    <a:pt x="12" y="970004"/>
                    <a:pt x="12" y="958997"/>
                    <a:pt x="12" y="946156"/>
                  </a:cubicBezTo>
                  <a:close/>
                  <a:moveTo>
                    <a:pt x="5" y="727078"/>
                  </a:moveTo>
                  <a:cubicBezTo>
                    <a:pt x="93667" y="771039"/>
                    <a:pt x="185742" y="813169"/>
                    <a:pt x="279405" y="857131"/>
                  </a:cubicBezTo>
                  <a:cubicBezTo>
                    <a:pt x="333380" y="882775"/>
                    <a:pt x="387355" y="908419"/>
                    <a:pt x="439743" y="941390"/>
                  </a:cubicBezTo>
                  <a:cubicBezTo>
                    <a:pt x="428630" y="937727"/>
                    <a:pt x="419105" y="932232"/>
                    <a:pt x="407993" y="928569"/>
                  </a:cubicBezTo>
                  <a:cubicBezTo>
                    <a:pt x="282580" y="871785"/>
                    <a:pt x="155580" y="815001"/>
                    <a:pt x="30167" y="760049"/>
                  </a:cubicBezTo>
                  <a:cubicBezTo>
                    <a:pt x="20642" y="754554"/>
                    <a:pt x="9530" y="752722"/>
                    <a:pt x="5" y="749058"/>
                  </a:cubicBezTo>
                  <a:cubicBezTo>
                    <a:pt x="5" y="741732"/>
                    <a:pt x="5" y="734405"/>
                    <a:pt x="5" y="727078"/>
                  </a:cubicBezTo>
                  <a:close/>
                  <a:moveTo>
                    <a:pt x="12192000" y="609612"/>
                  </a:moveTo>
                  <a:cubicBezTo>
                    <a:pt x="12192000" y="640751"/>
                    <a:pt x="12192000" y="673722"/>
                    <a:pt x="12192000" y="704861"/>
                  </a:cubicBezTo>
                  <a:cubicBezTo>
                    <a:pt x="12174538" y="710357"/>
                    <a:pt x="12157075" y="715852"/>
                    <a:pt x="12141200" y="723178"/>
                  </a:cubicBezTo>
                  <a:cubicBezTo>
                    <a:pt x="11136312" y="1173786"/>
                    <a:pt x="10129837" y="1626224"/>
                    <a:pt x="9124950" y="2076830"/>
                  </a:cubicBezTo>
                  <a:cubicBezTo>
                    <a:pt x="9113837" y="2082325"/>
                    <a:pt x="9104312" y="2085988"/>
                    <a:pt x="9091612" y="2084156"/>
                  </a:cubicBezTo>
                  <a:cubicBezTo>
                    <a:pt x="10125075" y="1593252"/>
                    <a:pt x="11158537" y="1100517"/>
                    <a:pt x="12192000" y="609612"/>
                  </a:cubicBezTo>
                  <a:close/>
                  <a:moveTo>
                    <a:pt x="12192000" y="433394"/>
                  </a:moveTo>
                  <a:cubicBezTo>
                    <a:pt x="12192000" y="448061"/>
                    <a:pt x="12192000" y="462729"/>
                    <a:pt x="12192000" y="477396"/>
                  </a:cubicBezTo>
                  <a:cubicBezTo>
                    <a:pt x="12180888" y="481063"/>
                    <a:pt x="12169775" y="484730"/>
                    <a:pt x="12158662" y="488397"/>
                  </a:cubicBezTo>
                  <a:cubicBezTo>
                    <a:pt x="11664950" y="728579"/>
                    <a:pt x="11171238" y="966927"/>
                    <a:pt x="10675938" y="1205277"/>
                  </a:cubicBezTo>
                  <a:cubicBezTo>
                    <a:pt x="10666412" y="1210777"/>
                    <a:pt x="10656888" y="1214444"/>
                    <a:pt x="10645775" y="1212610"/>
                  </a:cubicBezTo>
                  <a:cubicBezTo>
                    <a:pt x="10655300" y="1207110"/>
                    <a:pt x="10664825" y="1201610"/>
                    <a:pt x="10674350" y="1196110"/>
                  </a:cubicBezTo>
                  <a:cubicBezTo>
                    <a:pt x="11174412" y="944926"/>
                    <a:pt x="11674475" y="693743"/>
                    <a:pt x="12174538" y="442561"/>
                  </a:cubicBezTo>
                  <a:cubicBezTo>
                    <a:pt x="12180888" y="438894"/>
                    <a:pt x="12185650" y="437060"/>
                    <a:pt x="12192000" y="433394"/>
                  </a:cubicBezTo>
                  <a:close/>
                  <a:moveTo>
                    <a:pt x="13" y="293695"/>
                  </a:moveTo>
                  <a:cubicBezTo>
                    <a:pt x="487376" y="553881"/>
                    <a:pt x="974738" y="812235"/>
                    <a:pt x="1462100" y="1072423"/>
                  </a:cubicBezTo>
                  <a:cubicBezTo>
                    <a:pt x="1462100" y="1074256"/>
                    <a:pt x="1460512" y="1076088"/>
                    <a:pt x="1460512" y="1077920"/>
                  </a:cubicBezTo>
                  <a:cubicBezTo>
                    <a:pt x="1450988" y="1074256"/>
                    <a:pt x="1441463" y="1068759"/>
                    <a:pt x="1431938" y="1065094"/>
                  </a:cubicBezTo>
                  <a:cubicBezTo>
                    <a:pt x="963626" y="830558"/>
                    <a:pt x="496901" y="597856"/>
                    <a:pt x="30176" y="365154"/>
                  </a:cubicBezTo>
                  <a:cubicBezTo>
                    <a:pt x="20651" y="359657"/>
                    <a:pt x="9539" y="355993"/>
                    <a:pt x="13" y="352328"/>
                  </a:cubicBezTo>
                  <a:cubicBezTo>
                    <a:pt x="13" y="332173"/>
                    <a:pt x="13" y="313850"/>
                    <a:pt x="13" y="293695"/>
                  </a:cubicBezTo>
                  <a:close/>
                  <a:moveTo>
                    <a:pt x="12192000" y="212732"/>
                  </a:moveTo>
                  <a:cubicBezTo>
                    <a:pt x="12192000" y="221898"/>
                    <a:pt x="12192000" y="232898"/>
                    <a:pt x="12192000" y="242064"/>
                  </a:cubicBezTo>
                  <a:cubicBezTo>
                    <a:pt x="12068175" y="306228"/>
                    <a:pt x="11942762" y="370392"/>
                    <a:pt x="11818938" y="436389"/>
                  </a:cubicBezTo>
                  <a:cubicBezTo>
                    <a:pt x="11314112" y="702210"/>
                    <a:pt x="10807700" y="968032"/>
                    <a:pt x="10301288" y="1233854"/>
                  </a:cubicBezTo>
                  <a:cubicBezTo>
                    <a:pt x="10291762" y="1239354"/>
                    <a:pt x="10282238" y="1243021"/>
                    <a:pt x="10271125" y="1241187"/>
                  </a:cubicBezTo>
                  <a:cubicBezTo>
                    <a:pt x="10280650" y="1235688"/>
                    <a:pt x="10290175" y="1230187"/>
                    <a:pt x="10299700" y="1224688"/>
                  </a:cubicBezTo>
                  <a:cubicBezTo>
                    <a:pt x="10920412" y="891035"/>
                    <a:pt x="11539538" y="559217"/>
                    <a:pt x="12160250" y="225565"/>
                  </a:cubicBezTo>
                  <a:cubicBezTo>
                    <a:pt x="12169775" y="220065"/>
                    <a:pt x="12180888" y="216399"/>
                    <a:pt x="12192000" y="212732"/>
                  </a:cubicBezTo>
                  <a:close/>
                  <a:moveTo>
                    <a:pt x="11" y="73031"/>
                  </a:moveTo>
                  <a:cubicBezTo>
                    <a:pt x="374661" y="285955"/>
                    <a:pt x="747723" y="497043"/>
                    <a:pt x="1122373" y="709966"/>
                  </a:cubicBezTo>
                  <a:cubicBezTo>
                    <a:pt x="1192223" y="750348"/>
                    <a:pt x="1263660" y="790730"/>
                    <a:pt x="1331923" y="836619"/>
                  </a:cubicBezTo>
                  <a:cubicBezTo>
                    <a:pt x="887423" y="594327"/>
                    <a:pt x="444511" y="352035"/>
                    <a:pt x="11" y="109742"/>
                  </a:cubicBezTo>
                  <a:cubicBezTo>
                    <a:pt x="11" y="96893"/>
                    <a:pt x="11" y="85880"/>
                    <a:pt x="11" y="73031"/>
                  </a:cubicBezTo>
                  <a:close/>
                  <a:moveTo>
                    <a:pt x="12090400" y="12"/>
                  </a:moveTo>
                  <a:cubicBezTo>
                    <a:pt x="12123738" y="12"/>
                    <a:pt x="12158662" y="12"/>
                    <a:pt x="12192000" y="12"/>
                  </a:cubicBezTo>
                  <a:cubicBezTo>
                    <a:pt x="12192000" y="12845"/>
                    <a:pt x="12192000" y="23845"/>
                    <a:pt x="12192000" y="36678"/>
                  </a:cubicBezTo>
                  <a:cubicBezTo>
                    <a:pt x="12180888" y="42178"/>
                    <a:pt x="12169775" y="45845"/>
                    <a:pt x="12160250" y="51345"/>
                  </a:cubicBezTo>
                  <a:cubicBezTo>
                    <a:pt x="10922000" y="744330"/>
                    <a:pt x="9682162" y="1437318"/>
                    <a:pt x="8443912" y="2128469"/>
                  </a:cubicBezTo>
                  <a:cubicBezTo>
                    <a:pt x="8432800" y="2135801"/>
                    <a:pt x="8420100" y="2143135"/>
                    <a:pt x="8405812" y="2143135"/>
                  </a:cubicBezTo>
                  <a:cubicBezTo>
                    <a:pt x="8415337" y="2137632"/>
                    <a:pt x="8424862" y="2132136"/>
                    <a:pt x="8435975" y="2126634"/>
                  </a:cubicBezTo>
                  <a:cubicBezTo>
                    <a:pt x="9644062" y="1424485"/>
                    <a:pt x="10853737" y="722331"/>
                    <a:pt x="12061825" y="22012"/>
                  </a:cubicBezTo>
                  <a:cubicBezTo>
                    <a:pt x="12071350" y="14679"/>
                    <a:pt x="12080875" y="7346"/>
                    <a:pt x="12090400" y="12"/>
                  </a:cubicBezTo>
                  <a:close/>
                  <a:moveTo>
                    <a:pt x="10496550" y="12"/>
                  </a:moveTo>
                  <a:cubicBezTo>
                    <a:pt x="10542588" y="12"/>
                    <a:pt x="10590212" y="12"/>
                    <a:pt x="10636250" y="12"/>
                  </a:cubicBezTo>
                  <a:cubicBezTo>
                    <a:pt x="10528300" y="82505"/>
                    <a:pt x="10421938" y="164997"/>
                    <a:pt x="10313988" y="245657"/>
                  </a:cubicBezTo>
                  <a:cubicBezTo>
                    <a:pt x="9534525" y="834103"/>
                    <a:pt x="8755062" y="1420718"/>
                    <a:pt x="7977187" y="2007332"/>
                  </a:cubicBezTo>
                  <a:cubicBezTo>
                    <a:pt x="7966075" y="2016498"/>
                    <a:pt x="7954962" y="2023831"/>
                    <a:pt x="7940675" y="2025664"/>
                  </a:cubicBezTo>
                  <a:cubicBezTo>
                    <a:pt x="7994650" y="1981668"/>
                    <a:pt x="8048625" y="1939505"/>
                    <a:pt x="8104187" y="1895509"/>
                  </a:cubicBezTo>
                  <a:cubicBezTo>
                    <a:pt x="8893175" y="1270397"/>
                    <a:pt x="9682162" y="647120"/>
                    <a:pt x="10471150" y="22010"/>
                  </a:cubicBezTo>
                  <a:cubicBezTo>
                    <a:pt x="10480675" y="14678"/>
                    <a:pt x="10488612" y="7345"/>
                    <a:pt x="10496550" y="12"/>
                  </a:cubicBezTo>
                  <a:close/>
                  <a:moveTo>
                    <a:pt x="1695466" y="10"/>
                  </a:moveTo>
                  <a:cubicBezTo>
                    <a:pt x="1728804" y="10"/>
                    <a:pt x="1763728" y="10"/>
                    <a:pt x="1797066" y="10"/>
                  </a:cubicBezTo>
                  <a:cubicBezTo>
                    <a:pt x="1879616" y="69690"/>
                    <a:pt x="1960578" y="139371"/>
                    <a:pt x="2043128" y="207217"/>
                  </a:cubicBezTo>
                  <a:cubicBezTo>
                    <a:pt x="2500333" y="586791"/>
                    <a:pt x="2959119" y="966364"/>
                    <a:pt x="3416321" y="1345939"/>
                  </a:cubicBezTo>
                  <a:cubicBezTo>
                    <a:pt x="3425845" y="1351440"/>
                    <a:pt x="3433781" y="1358775"/>
                    <a:pt x="3438544" y="1371611"/>
                  </a:cubicBezTo>
                  <a:cubicBezTo>
                    <a:pt x="3429019" y="1364276"/>
                    <a:pt x="3419494" y="1358775"/>
                    <a:pt x="3411557" y="1351440"/>
                  </a:cubicBezTo>
                  <a:cubicBezTo>
                    <a:pt x="2846406" y="909519"/>
                    <a:pt x="2282846" y="465767"/>
                    <a:pt x="1719278" y="23848"/>
                  </a:cubicBezTo>
                  <a:cubicBezTo>
                    <a:pt x="1709753" y="16513"/>
                    <a:pt x="1703403" y="7345"/>
                    <a:pt x="1695466" y="10"/>
                  </a:cubicBezTo>
                  <a:close/>
                  <a:moveTo>
                    <a:pt x="2724168" y="10"/>
                  </a:moveTo>
                  <a:cubicBezTo>
                    <a:pt x="2747981" y="10"/>
                    <a:pt x="2770204" y="10"/>
                    <a:pt x="2794018" y="10"/>
                  </a:cubicBezTo>
                  <a:cubicBezTo>
                    <a:pt x="2933718" y="150318"/>
                    <a:pt x="3073417" y="302459"/>
                    <a:pt x="3214707" y="452766"/>
                  </a:cubicBezTo>
                  <a:cubicBezTo>
                    <a:pt x="3605229" y="872529"/>
                    <a:pt x="3997344" y="1292292"/>
                    <a:pt x="4389444" y="1712056"/>
                  </a:cubicBezTo>
                  <a:cubicBezTo>
                    <a:pt x="4392620" y="1715722"/>
                    <a:pt x="4397379" y="1719388"/>
                    <a:pt x="4402141" y="1721221"/>
                  </a:cubicBezTo>
                  <a:cubicBezTo>
                    <a:pt x="4400554" y="1724887"/>
                    <a:pt x="4398967" y="1726720"/>
                    <a:pt x="4395794" y="1730386"/>
                  </a:cubicBezTo>
                  <a:cubicBezTo>
                    <a:pt x="4389444" y="1723054"/>
                    <a:pt x="4383096" y="1717554"/>
                    <a:pt x="4375153" y="1710222"/>
                  </a:cubicBezTo>
                  <a:cubicBezTo>
                    <a:pt x="4038617" y="1361947"/>
                    <a:pt x="3702066" y="1013671"/>
                    <a:pt x="3365520" y="667230"/>
                  </a:cubicBezTo>
                  <a:cubicBezTo>
                    <a:pt x="3159144" y="452766"/>
                    <a:pt x="2952769" y="240136"/>
                    <a:pt x="2746392" y="25672"/>
                  </a:cubicBezTo>
                  <a:cubicBezTo>
                    <a:pt x="2738457" y="18340"/>
                    <a:pt x="2732107" y="9175"/>
                    <a:pt x="2724168" y="10"/>
                  </a:cubicBezTo>
                  <a:close/>
                  <a:moveTo>
                    <a:pt x="10325100" y="10"/>
                  </a:moveTo>
                  <a:cubicBezTo>
                    <a:pt x="10348912" y="10"/>
                    <a:pt x="10371138" y="10"/>
                    <a:pt x="10394950" y="10"/>
                  </a:cubicBezTo>
                  <a:cubicBezTo>
                    <a:pt x="10302875" y="75159"/>
                    <a:pt x="10210800" y="150309"/>
                    <a:pt x="10117137" y="223626"/>
                  </a:cubicBezTo>
                  <a:cubicBezTo>
                    <a:pt x="9504362" y="711181"/>
                    <a:pt x="8891587" y="1196906"/>
                    <a:pt x="8278812" y="1682631"/>
                  </a:cubicBezTo>
                  <a:cubicBezTo>
                    <a:pt x="8270874" y="1688129"/>
                    <a:pt x="8261349" y="1695461"/>
                    <a:pt x="8250237" y="1695461"/>
                  </a:cubicBezTo>
                  <a:cubicBezTo>
                    <a:pt x="8258174" y="1688129"/>
                    <a:pt x="8267699" y="1680797"/>
                    <a:pt x="8277224" y="1673466"/>
                  </a:cubicBezTo>
                  <a:cubicBezTo>
                    <a:pt x="8951912" y="1123589"/>
                    <a:pt x="9626600" y="573713"/>
                    <a:pt x="10301288" y="23838"/>
                  </a:cubicBezTo>
                  <a:cubicBezTo>
                    <a:pt x="10309225" y="16506"/>
                    <a:pt x="10317162" y="7341"/>
                    <a:pt x="10325100" y="10"/>
                  </a:cubicBezTo>
                  <a:close/>
                  <a:moveTo>
                    <a:pt x="1930413" y="8"/>
                  </a:moveTo>
                  <a:cubicBezTo>
                    <a:pt x="1957400" y="8"/>
                    <a:pt x="1985975" y="8"/>
                    <a:pt x="2012963" y="8"/>
                  </a:cubicBezTo>
                  <a:cubicBezTo>
                    <a:pt x="2190767" y="153979"/>
                    <a:pt x="2366978" y="309784"/>
                    <a:pt x="2544778" y="463755"/>
                  </a:cubicBezTo>
                  <a:cubicBezTo>
                    <a:pt x="2832117" y="714874"/>
                    <a:pt x="3121041" y="967826"/>
                    <a:pt x="3409966" y="1218947"/>
                  </a:cubicBezTo>
                  <a:cubicBezTo>
                    <a:pt x="3419491" y="1226279"/>
                    <a:pt x="3427428" y="1233611"/>
                    <a:pt x="3432192" y="1244609"/>
                  </a:cubicBezTo>
                  <a:cubicBezTo>
                    <a:pt x="3425841" y="1240943"/>
                    <a:pt x="3417903" y="1235444"/>
                    <a:pt x="3411555" y="1229945"/>
                  </a:cubicBezTo>
                  <a:cubicBezTo>
                    <a:pt x="2922603" y="824853"/>
                    <a:pt x="2433654" y="419763"/>
                    <a:pt x="1944701" y="14672"/>
                  </a:cubicBezTo>
                  <a:cubicBezTo>
                    <a:pt x="1939937" y="9173"/>
                    <a:pt x="1935176" y="5507"/>
                    <a:pt x="1930413" y="8"/>
                  </a:cubicBezTo>
                  <a:close/>
                  <a:moveTo>
                    <a:pt x="11747500" y="8"/>
                  </a:moveTo>
                  <a:cubicBezTo>
                    <a:pt x="11780838" y="8"/>
                    <a:pt x="11815762" y="8"/>
                    <a:pt x="11849100" y="8"/>
                  </a:cubicBezTo>
                  <a:cubicBezTo>
                    <a:pt x="11841162" y="5513"/>
                    <a:pt x="11834812" y="12853"/>
                    <a:pt x="11826875" y="18358"/>
                  </a:cubicBezTo>
                  <a:cubicBezTo>
                    <a:pt x="11372850" y="284432"/>
                    <a:pt x="10918825" y="550506"/>
                    <a:pt x="10463212" y="816580"/>
                  </a:cubicBezTo>
                  <a:cubicBezTo>
                    <a:pt x="10456862" y="820250"/>
                    <a:pt x="10450512" y="823920"/>
                    <a:pt x="10442575" y="823920"/>
                  </a:cubicBezTo>
                  <a:cubicBezTo>
                    <a:pt x="10453688" y="814745"/>
                    <a:pt x="10466388" y="807405"/>
                    <a:pt x="10479088" y="800065"/>
                  </a:cubicBezTo>
                  <a:cubicBezTo>
                    <a:pt x="10891838" y="539496"/>
                    <a:pt x="11306175" y="278927"/>
                    <a:pt x="11720512" y="20193"/>
                  </a:cubicBezTo>
                  <a:cubicBezTo>
                    <a:pt x="11730038" y="12853"/>
                    <a:pt x="11737975" y="7348"/>
                    <a:pt x="11747500" y="8"/>
                  </a:cubicBezTo>
                  <a:close/>
                  <a:moveTo>
                    <a:pt x="9467850" y="7"/>
                  </a:moveTo>
                  <a:cubicBezTo>
                    <a:pt x="9482138" y="7"/>
                    <a:pt x="9498012" y="7"/>
                    <a:pt x="9512300" y="7"/>
                  </a:cubicBezTo>
                  <a:cubicBezTo>
                    <a:pt x="9507538" y="7343"/>
                    <a:pt x="9502775" y="16513"/>
                    <a:pt x="9496425" y="22015"/>
                  </a:cubicBezTo>
                  <a:cubicBezTo>
                    <a:pt x="9039225" y="480501"/>
                    <a:pt x="8580438" y="938986"/>
                    <a:pt x="8121650" y="1397472"/>
                  </a:cubicBezTo>
                  <a:cubicBezTo>
                    <a:pt x="8113712" y="1406643"/>
                    <a:pt x="8104187" y="1415812"/>
                    <a:pt x="8089900" y="1417646"/>
                  </a:cubicBezTo>
                  <a:cubicBezTo>
                    <a:pt x="8153400" y="1353457"/>
                    <a:pt x="8215312" y="1289270"/>
                    <a:pt x="8278812" y="1225082"/>
                  </a:cubicBezTo>
                  <a:cubicBezTo>
                    <a:pt x="8669338" y="823447"/>
                    <a:pt x="9059862" y="421814"/>
                    <a:pt x="9450388" y="20181"/>
                  </a:cubicBezTo>
                  <a:cubicBezTo>
                    <a:pt x="9456738" y="14679"/>
                    <a:pt x="9461500" y="7343"/>
                    <a:pt x="9467850" y="7"/>
                  </a:cubicBezTo>
                  <a:close/>
                  <a:moveTo>
                    <a:pt x="2552714" y="7"/>
                  </a:moveTo>
                  <a:cubicBezTo>
                    <a:pt x="2573351" y="7"/>
                    <a:pt x="2595577" y="7"/>
                    <a:pt x="2616215" y="7"/>
                  </a:cubicBezTo>
                  <a:cubicBezTo>
                    <a:pt x="2705113" y="91735"/>
                    <a:pt x="2794013" y="185298"/>
                    <a:pt x="2882914" y="277026"/>
                  </a:cubicBezTo>
                  <a:cubicBezTo>
                    <a:pt x="3148027" y="548541"/>
                    <a:pt x="3413140" y="820056"/>
                    <a:pt x="3678252" y="1091572"/>
                  </a:cubicBezTo>
                  <a:cubicBezTo>
                    <a:pt x="3681425" y="1095241"/>
                    <a:pt x="3687776" y="1097076"/>
                    <a:pt x="3690950" y="1100745"/>
                  </a:cubicBezTo>
                  <a:cubicBezTo>
                    <a:pt x="3689363" y="1102580"/>
                    <a:pt x="3687776" y="1104414"/>
                    <a:pt x="3686188" y="1108083"/>
                  </a:cubicBezTo>
                  <a:cubicBezTo>
                    <a:pt x="3678252" y="1100745"/>
                    <a:pt x="3670313" y="1095241"/>
                    <a:pt x="3662375" y="1087903"/>
                  </a:cubicBezTo>
                  <a:cubicBezTo>
                    <a:pt x="3295664" y="730162"/>
                    <a:pt x="2930539" y="374258"/>
                    <a:pt x="2563827" y="16518"/>
                  </a:cubicBezTo>
                  <a:cubicBezTo>
                    <a:pt x="2559063" y="11015"/>
                    <a:pt x="2555889" y="5511"/>
                    <a:pt x="2552714" y="7"/>
                  </a:cubicBezTo>
                  <a:close/>
                  <a:moveTo>
                    <a:pt x="9848850" y="6"/>
                  </a:moveTo>
                  <a:cubicBezTo>
                    <a:pt x="9863138" y="6"/>
                    <a:pt x="9879012" y="6"/>
                    <a:pt x="9893300" y="6"/>
                  </a:cubicBezTo>
                  <a:cubicBezTo>
                    <a:pt x="9823450" y="64222"/>
                    <a:pt x="9755188" y="128438"/>
                    <a:pt x="9685338" y="190819"/>
                  </a:cubicBezTo>
                  <a:cubicBezTo>
                    <a:pt x="9350375" y="495385"/>
                    <a:pt x="9015412" y="798115"/>
                    <a:pt x="8678862" y="1100847"/>
                  </a:cubicBezTo>
                  <a:cubicBezTo>
                    <a:pt x="8670925" y="1108187"/>
                    <a:pt x="8661400" y="1115525"/>
                    <a:pt x="8648700" y="1119195"/>
                  </a:cubicBezTo>
                  <a:cubicBezTo>
                    <a:pt x="8655050" y="1111856"/>
                    <a:pt x="8661400" y="1104517"/>
                    <a:pt x="8667750" y="1099013"/>
                  </a:cubicBezTo>
                  <a:cubicBezTo>
                    <a:pt x="9055100" y="739404"/>
                    <a:pt x="9440862" y="381631"/>
                    <a:pt x="9828212" y="22023"/>
                  </a:cubicBezTo>
                  <a:cubicBezTo>
                    <a:pt x="9834562" y="14684"/>
                    <a:pt x="9842500" y="7345"/>
                    <a:pt x="9848850" y="6"/>
                  </a:cubicBezTo>
                  <a:close/>
                  <a:moveTo>
                    <a:pt x="8534400" y="6"/>
                  </a:moveTo>
                  <a:cubicBezTo>
                    <a:pt x="8545512" y="6"/>
                    <a:pt x="8555038" y="6"/>
                    <a:pt x="8566150" y="6"/>
                  </a:cubicBezTo>
                  <a:cubicBezTo>
                    <a:pt x="8501062" y="91664"/>
                    <a:pt x="8435975" y="183322"/>
                    <a:pt x="8370887" y="273146"/>
                  </a:cubicBezTo>
                  <a:cubicBezTo>
                    <a:pt x="8137525" y="597615"/>
                    <a:pt x="7904162" y="920251"/>
                    <a:pt x="7669212" y="1242887"/>
                  </a:cubicBezTo>
                  <a:cubicBezTo>
                    <a:pt x="7666037" y="1250220"/>
                    <a:pt x="7659687" y="1255719"/>
                    <a:pt x="7650162" y="1255719"/>
                  </a:cubicBezTo>
                  <a:cubicBezTo>
                    <a:pt x="7945437" y="837759"/>
                    <a:pt x="8239125" y="417966"/>
                    <a:pt x="8534400" y="6"/>
                  </a:cubicBezTo>
                  <a:close/>
                  <a:moveTo>
                    <a:pt x="571509" y="5"/>
                  </a:moveTo>
                  <a:cubicBezTo>
                    <a:pt x="595322" y="5"/>
                    <a:pt x="617547" y="5"/>
                    <a:pt x="641360" y="5"/>
                  </a:cubicBezTo>
                  <a:cubicBezTo>
                    <a:pt x="763596" y="80843"/>
                    <a:pt x="884247" y="163518"/>
                    <a:pt x="1006484" y="244356"/>
                  </a:cubicBezTo>
                  <a:cubicBezTo>
                    <a:pt x="1127134" y="325193"/>
                    <a:pt x="1247784" y="406031"/>
                    <a:pt x="1366847" y="490543"/>
                  </a:cubicBezTo>
                  <a:cubicBezTo>
                    <a:pt x="1362084" y="488706"/>
                    <a:pt x="1357322" y="488706"/>
                    <a:pt x="1354147" y="485032"/>
                  </a:cubicBezTo>
                  <a:cubicBezTo>
                    <a:pt x="1095384" y="327031"/>
                    <a:pt x="836621" y="167192"/>
                    <a:pt x="579447" y="7354"/>
                  </a:cubicBezTo>
                  <a:cubicBezTo>
                    <a:pt x="576272" y="5517"/>
                    <a:pt x="574685" y="1843"/>
                    <a:pt x="571509" y="5"/>
                  </a:cubicBezTo>
                  <a:close/>
                  <a:moveTo>
                    <a:pt x="4343401" y="5"/>
                  </a:moveTo>
                  <a:cubicBezTo>
                    <a:pt x="4351342" y="5"/>
                    <a:pt x="4360865" y="5"/>
                    <a:pt x="4368803" y="5"/>
                  </a:cubicBezTo>
                  <a:cubicBezTo>
                    <a:pt x="4373564" y="14673"/>
                    <a:pt x="4378326" y="29341"/>
                    <a:pt x="4384677" y="42175"/>
                  </a:cubicBezTo>
                  <a:cubicBezTo>
                    <a:pt x="4535491" y="355702"/>
                    <a:pt x="4686302" y="667396"/>
                    <a:pt x="4837113" y="979089"/>
                  </a:cubicBezTo>
                  <a:cubicBezTo>
                    <a:pt x="4841876" y="990090"/>
                    <a:pt x="4846638" y="1002924"/>
                    <a:pt x="4846638" y="1017592"/>
                  </a:cubicBezTo>
                  <a:cubicBezTo>
                    <a:pt x="4821239" y="968088"/>
                    <a:pt x="4797427" y="918584"/>
                    <a:pt x="4773617" y="870913"/>
                  </a:cubicBezTo>
                  <a:cubicBezTo>
                    <a:pt x="4633916" y="590389"/>
                    <a:pt x="4494215" y="311698"/>
                    <a:pt x="4356103" y="33008"/>
                  </a:cubicBezTo>
                  <a:cubicBezTo>
                    <a:pt x="4349752" y="22007"/>
                    <a:pt x="4346577" y="11006"/>
                    <a:pt x="4343401" y="5"/>
                  </a:cubicBezTo>
                  <a:close/>
                  <a:moveTo>
                    <a:pt x="7943850" y="5"/>
                  </a:moveTo>
                  <a:cubicBezTo>
                    <a:pt x="7951787" y="5"/>
                    <a:pt x="7961312" y="5"/>
                    <a:pt x="7969250" y="5"/>
                  </a:cubicBezTo>
                  <a:cubicBezTo>
                    <a:pt x="7964487" y="9180"/>
                    <a:pt x="7961312" y="20191"/>
                    <a:pt x="7956550" y="29367"/>
                  </a:cubicBezTo>
                  <a:cubicBezTo>
                    <a:pt x="7807325" y="295459"/>
                    <a:pt x="7659687" y="561552"/>
                    <a:pt x="7510462" y="829480"/>
                  </a:cubicBezTo>
                  <a:cubicBezTo>
                    <a:pt x="7505700" y="836821"/>
                    <a:pt x="7502525" y="842326"/>
                    <a:pt x="7493000" y="858842"/>
                  </a:cubicBezTo>
                  <a:cubicBezTo>
                    <a:pt x="7496175" y="844161"/>
                    <a:pt x="7496175" y="838656"/>
                    <a:pt x="7497762" y="834986"/>
                  </a:cubicBezTo>
                  <a:cubicBezTo>
                    <a:pt x="7646987" y="556047"/>
                    <a:pt x="7794625" y="278943"/>
                    <a:pt x="7943850" y="5"/>
                  </a:cubicBezTo>
                  <a:close/>
                  <a:moveTo>
                    <a:pt x="3657608" y="4"/>
                  </a:moveTo>
                  <a:cubicBezTo>
                    <a:pt x="3663958" y="4"/>
                    <a:pt x="3670307" y="4"/>
                    <a:pt x="3676658" y="4"/>
                  </a:cubicBezTo>
                  <a:cubicBezTo>
                    <a:pt x="3870333" y="284448"/>
                    <a:pt x="4062420" y="568893"/>
                    <a:pt x="4256089" y="853337"/>
                  </a:cubicBezTo>
                  <a:cubicBezTo>
                    <a:pt x="4254502" y="855172"/>
                    <a:pt x="4252916" y="857007"/>
                    <a:pt x="4252916" y="858842"/>
                  </a:cubicBezTo>
                  <a:cubicBezTo>
                    <a:pt x="4249740" y="857007"/>
                    <a:pt x="4246563" y="855172"/>
                    <a:pt x="4244976" y="851502"/>
                  </a:cubicBezTo>
                  <a:cubicBezTo>
                    <a:pt x="4048133" y="568893"/>
                    <a:pt x="3852869" y="284448"/>
                    <a:pt x="3657608" y="4"/>
                  </a:cubicBezTo>
                  <a:close/>
                  <a:moveTo>
                    <a:pt x="11423650" y="4"/>
                  </a:moveTo>
                  <a:cubicBezTo>
                    <a:pt x="11441112" y="4"/>
                    <a:pt x="11456988" y="4"/>
                    <a:pt x="11474450" y="4"/>
                  </a:cubicBezTo>
                  <a:cubicBezTo>
                    <a:pt x="11396662" y="49585"/>
                    <a:pt x="11317288" y="101003"/>
                    <a:pt x="11239500" y="150584"/>
                  </a:cubicBezTo>
                  <a:cubicBezTo>
                    <a:pt x="11136312" y="214857"/>
                    <a:pt x="11031538" y="280965"/>
                    <a:pt x="10925175" y="339729"/>
                  </a:cubicBezTo>
                  <a:cubicBezTo>
                    <a:pt x="11091862" y="225875"/>
                    <a:pt x="11256962" y="113857"/>
                    <a:pt x="11423650" y="4"/>
                  </a:cubicBezTo>
                  <a:close/>
                  <a:moveTo>
                    <a:pt x="8686800" y="3"/>
                  </a:moveTo>
                  <a:cubicBezTo>
                    <a:pt x="8694737" y="3"/>
                    <a:pt x="8704262" y="3"/>
                    <a:pt x="8712200" y="3"/>
                  </a:cubicBezTo>
                  <a:cubicBezTo>
                    <a:pt x="8578850" y="174307"/>
                    <a:pt x="8445500" y="346776"/>
                    <a:pt x="8312149" y="521080"/>
                  </a:cubicBezTo>
                  <a:cubicBezTo>
                    <a:pt x="8294687" y="543097"/>
                    <a:pt x="8277224" y="565114"/>
                    <a:pt x="8259762" y="588966"/>
                  </a:cubicBezTo>
                  <a:cubicBezTo>
                    <a:pt x="8258174" y="587132"/>
                    <a:pt x="8254999" y="583462"/>
                    <a:pt x="8253412" y="581627"/>
                  </a:cubicBezTo>
                  <a:cubicBezTo>
                    <a:pt x="8397875" y="388976"/>
                    <a:pt x="8542337" y="194490"/>
                    <a:pt x="8686800" y="3"/>
                  </a:cubicBezTo>
                  <a:close/>
                  <a:moveTo>
                    <a:pt x="8832850" y="3"/>
                  </a:moveTo>
                  <a:cubicBezTo>
                    <a:pt x="8839200" y="3"/>
                    <a:pt x="8845550" y="3"/>
                    <a:pt x="8851900" y="3"/>
                  </a:cubicBezTo>
                  <a:cubicBezTo>
                    <a:pt x="8713787" y="172594"/>
                    <a:pt x="8575675" y="343349"/>
                    <a:pt x="8437562" y="515941"/>
                  </a:cubicBezTo>
                  <a:cubicBezTo>
                    <a:pt x="8435975" y="512269"/>
                    <a:pt x="8434387" y="510433"/>
                    <a:pt x="8431212" y="508596"/>
                  </a:cubicBezTo>
                  <a:cubicBezTo>
                    <a:pt x="8566150" y="339677"/>
                    <a:pt x="8699500" y="168922"/>
                    <a:pt x="8832850" y="3"/>
                  </a:cubicBezTo>
                  <a:close/>
                  <a:moveTo>
                    <a:pt x="9664700" y="2"/>
                  </a:moveTo>
                  <a:cubicBezTo>
                    <a:pt x="9672638" y="2"/>
                    <a:pt x="9682162" y="2"/>
                    <a:pt x="9690100" y="2"/>
                  </a:cubicBezTo>
                  <a:cubicBezTo>
                    <a:pt x="9553575" y="130177"/>
                    <a:pt x="9418638" y="260352"/>
                    <a:pt x="9282112" y="390527"/>
                  </a:cubicBezTo>
                  <a:cubicBezTo>
                    <a:pt x="9280525" y="388694"/>
                    <a:pt x="9278938" y="386860"/>
                    <a:pt x="9277350" y="385027"/>
                  </a:cubicBezTo>
                  <a:cubicBezTo>
                    <a:pt x="9283700" y="377693"/>
                    <a:pt x="9290050" y="370359"/>
                    <a:pt x="9296400" y="363026"/>
                  </a:cubicBezTo>
                  <a:cubicBezTo>
                    <a:pt x="9413875" y="249352"/>
                    <a:pt x="9529762" y="137511"/>
                    <a:pt x="9645650" y="23837"/>
                  </a:cubicBezTo>
                  <a:cubicBezTo>
                    <a:pt x="9653588" y="16503"/>
                    <a:pt x="9658350" y="7336"/>
                    <a:pt x="9664700" y="2"/>
                  </a:cubicBezTo>
                  <a:close/>
                  <a:moveTo>
                    <a:pt x="4838700" y="2"/>
                  </a:moveTo>
                  <a:cubicBezTo>
                    <a:pt x="4843463" y="2"/>
                    <a:pt x="4846638" y="2"/>
                    <a:pt x="4851401" y="2"/>
                  </a:cubicBezTo>
                  <a:cubicBezTo>
                    <a:pt x="4906962" y="163432"/>
                    <a:pt x="4962526" y="326861"/>
                    <a:pt x="5018089" y="490291"/>
                  </a:cubicBezTo>
                  <a:cubicBezTo>
                    <a:pt x="5016500" y="490291"/>
                    <a:pt x="5014916" y="492127"/>
                    <a:pt x="5013327" y="492127"/>
                  </a:cubicBezTo>
                  <a:cubicBezTo>
                    <a:pt x="5010151" y="488454"/>
                    <a:pt x="5006977" y="482946"/>
                    <a:pt x="5005390" y="477437"/>
                  </a:cubicBezTo>
                  <a:cubicBezTo>
                    <a:pt x="4951414" y="326861"/>
                    <a:pt x="4897437" y="176286"/>
                    <a:pt x="4843463" y="23874"/>
                  </a:cubicBezTo>
                  <a:cubicBezTo>
                    <a:pt x="4841876" y="16529"/>
                    <a:pt x="4840287" y="7347"/>
                    <a:pt x="4838700" y="2"/>
                  </a:cubicBezTo>
                  <a:close/>
                  <a:moveTo>
                    <a:pt x="6559550" y="2"/>
                  </a:moveTo>
                  <a:cubicBezTo>
                    <a:pt x="6565900" y="2"/>
                    <a:pt x="6572250" y="2"/>
                    <a:pt x="6578600" y="2"/>
                  </a:cubicBezTo>
                  <a:cubicBezTo>
                    <a:pt x="6559550" y="119257"/>
                    <a:pt x="6540500" y="238511"/>
                    <a:pt x="6521449" y="355931"/>
                  </a:cubicBezTo>
                  <a:cubicBezTo>
                    <a:pt x="6511924" y="414641"/>
                    <a:pt x="6502399" y="473352"/>
                    <a:pt x="6488112" y="530227"/>
                  </a:cubicBezTo>
                  <a:cubicBezTo>
                    <a:pt x="6497637" y="456839"/>
                    <a:pt x="6508749" y="385286"/>
                    <a:pt x="6518274" y="311899"/>
                  </a:cubicBezTo>
                  <a:cubicBezTo>
                    <a:pt x="6532562" y="207322"/>
                    <a:pt x="6545262" y="104579"/>
                    <a:pt x="6559550" y="2"/>
                  </a:cubicBezTo>
                  <a:close/>
                  <a:moveTo>
                    <a:pt x="222253" y="1"/>
                  </a:moveTo>
                  <a:cubicBezTo>
                    <a:pt x="233365" y="1"/>
                    <a:pt x="242890" y="1"/>
                    <a:pt x="254002" y="1"/>
                  </a:cubicBezTo>
                  <a:cubicBezTo>
                    <a:pt x="290515" y="23968"/>
                    <a:pt x="327027" y="47934"/>
                    <a:pt x="363540" y="70056"/>
                  </a:cubicBezTo>
                  <a:cubicBezTo>
                    <a:pt x="414340" y="103240"/>
                    <a:pt x="466728" y="132737"/>
                    <a:pt x="514353" y="171451"/>
                  </a:cubicBezTo>
                  <a:cubicBezTo>
                    <a:pt x="415928" y="114301"/>
                    <a:pt x="319090" y="57151"/>
                    <a:pt x="222253" y="1"/>
                  </a:cubicBezTo>
                  <a:close/>
                  <a:moveTo>
                    <a:pt x="4133852" y="1"/>
                  </a:moveTo>
                  <a:cubicBezTo>
                    <a:pt x="4138615" y="1"/>
                    <a:pt x="4141790" y="1"/>
                    <a:pt x="4146552" y="1"/>
                  </a:cubicBezTo>
                  <a:cubicBezTo>
                    <a:pt x="4203700" y="106202"/>
                    <a:pt x="4262438" y="210571"/>
                    <a:pt x="4319589" y="316771"/>
                  </a:cubicBezTo>
                  <a:cubicBezTo>
                    <a:pt x="4318000" y="318602"/>
                    <a:pt x="4314826" y="320433"/>
                    <a:pt x="4313238" y="322264"/>
                  </a:cubicBezTo>
                  <a:cubicBezTo>
                    <a:pt x="4252914" y="214233"/>
                    <a:pt x="4194175" y="108033"/>
                    <a:pt x="4133852" y="1"/>
                  </a:cubicBezTo>
                  <a:close/>
                  <a:moveTo>
                    <a:pt x="7245350" y="1"/>
                  </a:moveTo>
                  <a:cubicBezTo>
                    <a:pt x="7246937" y="1"/>
                    <a:pt x="7250112" y="1"/>
                    <a:pt x="7251700" y="1"/>
                  </a:cubicBezTo>
                  <a:cubicBezTo>
                    <a:pt x="7237412" y="45856"/>
                    <a:pt x="7223125" y="91711"/>
                    <a:pt x="7208837" y="135732"/>
                  </a:cubicBezTo>
                  <a:cubicBezTo>
                    <a:pt x="7192962" y="181588"/>
                    <a:pt x="7177087" y="227443"/>
                    <a:pt x="7156450" y="271464"/>
                  </a:cubicBezTo>
                  <a:cubicBezTo>
                    <a:pt x="7185025" y="181588"/>
                    <a:pt x="7215187" y="89877"/>
                    <a:pt x="7245350" y="1"/>
                  </a:cubicBezTo>
                  <a:close/>
                  <a:moveTo>
                    <a:pt x="7156450" y="1"/>
                  </a:moveTo>
                  <a:cubicBezTo>
                    <a:pt x="7161212" y="1"/>
                    <a:pt x="7164387" y="1"/>
                    <a:pt x="7169150" y="1"/>
                  </a:cubicBezTo>
                  <a:cubicBezTo>
                    <a:pt x="7145337" y="73472"/>
                    <a:pt x="7123112" y="148780"/>
                    <a:pt x="7099300" y="222251"/>
                  </a:cubicBezTo>
                  <a:cubicBezTo>
                    <a:pt x="7097712" y="222251"/>
                    <a:pt x="7094537" y="220414"/>
                    <a:pt x="7092950" y="220414"/>
                  </a:cubicBezTo>
                  <a:cubicBezTo>
                    <a:pt x="7115175" y="146943"/>
                    <a:pt x="7135812" y="73472"/>
                    <a:pt x="7156450" y="1"/>
                  </a:cubicBezTo>
                  <a:close/>
                  <a:moveTo>
                    <a:pt x="6400800" y="0"/>
                  </a:moveTo>
                  <a:cubicBezTo>
                    <a:pt x="6405562" y="0"/>
                    <a:pt x="6408737" y="0"/>
                    <a:pt x="6413500" y="0"/>
                  </a:cubicBezTo>
                  <a:cubicBezTo>
                    <a:pt x="6405562" y="58738"/>
                    <a:pt x="6399212" y="117476"/>
                    <a:pt x="6391274" y="176213"/>
                  </a:cubicBezTo>
                  <a:cubicBezTo>
                    <a:pt x="6389687" y="176213"/>
                    <a:pt x="6388099" y="176213"/>
                    <a:pt x="6386512" y="176213"/>
                  </a:cubicBezTo>
                  <a:cubicBezTo>
                    <a:pt x="6391274" y="117476"/>
                    <a:pt x="6396037" y="58738"/>
                    <a:pt x="6400800" y="0"/>
                  </a:cubicBezTo>
                  <a:close/>
                  <a:moveTo>
                    <a:pt x="4552950" y="0"/>
                  </a:moveTo>
                  <a:cubicBezTo>
                    <a:pt x="4557712" y="0"/>
                    <a:pt x="4560887" y="0"/>
                    <a:pt x="4565650" y="0"/>
                  </a:cubicBezTo>
                  <a:cubicBezTo>
                    <a:pt x="4581525" y="46038"/>
                    <a:pt x="4598988" y="90234"/>
                    <a:pt x="4614863" y="136272"/>
                  </a:cubicBezTo>
                  <a:cubicBezTo>
                    <a:pt x="4613276" y="136272"/>
                    <a:pt x="4611688" y="138113"/>
                    <a:pt x="4610100" y="138113"/>
                  </a:cubicBezTo>
                  <a:cubicBezTo>
                    <a:pt x="4591050" y="92076"/>
                    <a:pt x="4572000" y="46038"/>
                    <a:pt x="4552950" y="0"/>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4" name="îşḷíďè"/>
            <p:cNvSpPr/>
            <p:nvPr/>
          </p:nvSpPr>
          <p:spPr>
            <a:xfrm>
              <a:off x="6066409" y="3399409"/>
              <a:ext cx="59184" cy="59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sp>
        <p:nvSpPr>
          <p:cNvPr id="2" name="矩形 1"/>
          <p:cNvSpPr/>
          <p:nvPr/>
        </p:nvSpPr>
        <p:spPr>
          <a:xfrm>
            <a:off x="5335270" y="3115945"/>
            <a:ext cx="6605270" cy="1861185"/>
          </a:xfrm>
          <a:prstGeom prst="rect">
            <a:avLst/>
          </a:prstGeom>
        </p:spPr>
        <p:txBody>
          <a:bodyPr wrap="square">
            <a:spAutoFit/>
          </a:bodyPr>
          <a:lstStyle/>
          <a:p>
            <a:r>
              <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rPr>
              <a:t>战疫有我</a:t>
            </a:r>
            <a:endParaRPr lang="zh-CN" altLang="en-US" sz="11500" dirty="0">
              <a:solidFill>
                <a:schemeClr val="bg1"/>
              </a:solidFill>
              <a:latin typeface="华文行楷" panose="02010800040101010101" pitchFamily="2" charset="-122"/>
              <a:ea typeface="华文行楷" panose="02010800040101010101" pitchFamily="2" charset="-122"/>
              <a:sym typeface="思源黑体 CN Normal" panose="020B0400000000000000" pitchFamily="34" charset="-122"/>
            </a:endParaRPr>
          </a:p>
        </p:txBody>
      </p:sp>
      <p:pic>
        <p:nvPicPr>
          <p:cNvPr id="5" name="图片 4"/>
          <p:cNvPicPr>
            <a:picLocks noChangeAspect="1"/>
          </p:cNvPicPr>
          <p:nvPr>
            <p:custDataLst>
              <p:tags r:id="rId3"/>
            </p:custDataLst>
          </p:nvPr>
        </p:nvPicPr>
        <p:blipFill>
          <a:blip r:embed="rId4"/>
          <a:stretch>
            <a:fillRect/>
          </a:stretch>
        </p:blipFill>
        <p:spPr>
          <a:xfrm>
            <a:off x="1905" y="609600"/>
            <a:ext cx="5513070" cy="5457190"/>
          </a:xfrm>
          <a:prstGeom prst="rect">
            <a:avLst/>
          </a:prstGeom>
        </p:spPr>
      </p:pic>
      <p:sp>
        <p:nvSpPr>
          <p:cNvPr id="17" name="矩形 259"/>
          <p:cNvSpPr>
            <a:spLocks noChangeArrowheads="1"/>
          </p:cNvSpPr>
          <p:nvPr/>
        </p:nvSpPr>
        <p:spPr bwMode="auto">
          <a:xfrm>
            <a:off x="7435290" y="751002"/>
            <a:ext cx="2196442" cy="22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a:buNone/>
            </a:pPr>
            <a:r>
              <a:rPr lang="en-US" altLang="zh-CN" sz="13800" cap="all" spc="300" dirty="0">
                <a:solidFill>
                  <a:schemeClr val="bg1"/>
                </a:solidFill>
                <a:latin typeface="Impact" panose="020B0806030902050204" pitchFamily="34" charset="0"/>
                <a:cs typeface="Arial" panose="020B0604020202020204" pitchFamily="34" charset="0"/>
              </a:rPr>
              <a:t>04</a:t>
            </a:r>
            <a:endParaRPr lang="en-US" altLang="zh-CN" sz="13800" cap="all" spc="300" dirty="0">
              <a:solidFill>
                <a:schemeClr val="bg1"/>
              </a:solidFill>
              <a:latin typeface="Impact" panose="020B080603090205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2000">
        <p15:prstTrans prst="win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52"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Scale>
                                      <p:cBhvr>
                                        <p:cTn id="11"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
                                        </p:tgtEl>
                                        <p:attrNameLst>
                                          <p:attrName>ppt_x</p:attrName>
                                          <p:attrName>ppt_y</p:attrName>
                                        </p:attrNameLst>
                                      </p:cBhvr>
                                    </p:animMotion>
                                    <p:animEffect transition="in" filter="fade">
                                      <p:cBhvr>
                                        <p:cTn id="13" dur="1000"/>
                                        <p:tgtEl>
                                          <p:spTgt spid="2"/>
                                        </p:tgtEl>
                                      </p:cBhvr>
                                    </p:animEffect>
                                  </p:childTnLst>
                                </p:cTn>
                              </p:par>
                            </p:childTnLst>
                          </p:cTn>
                        </p:par>
                        <p:par>
                          <p:cTn id="14" fill="hold">
                            <p:stCondLst>
                              <p:cond delay="3299"/>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53650" y="2151904"/>
            <a:ext cx="5669280" cy="1198880"/>
          </a:xfrm>
          <a:prstGeom prst="rect">
            <a:avLst/>
          </a:prstGeom>
          <a:noFill/>
        </p:spPr>
        <p:txBody>
          <a:bodyPr wrap="none" rtlCol="0">
            <a:spAutoFit/>
          </a:bodyPr>
          <a:lstStyle/>
          <a:p>
            <a:endParaRPr lang="en-US" altLang="zh-CN" sz="3600" dirty="0"/>
          </a:p>
          <a:p>
            <a:r>
              <a:rPr lang="zh-CN" altLang="en-US" sz="3600" b="1" dirty="0">
                <a:solidFill>
                  <a:srgbClr val="FF0000"/>
                </a:solidFill>
              </a:rPr>
              <a:t>战略上藐视，战术上重视。</a:t>
            </a:r>
            <a:endParaRPr lang="zh-CN" altLang="en-US" sz="3600" b="1" dirty="0">
              <a:solidFill>
                <a:srgbClr val="FF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368465" y="938405"/>
            <a:ext cx="3484397" cy="4990590"/>
          </a:xfrm>
          <a:prstGeom prst="rect">
            <a:avLst/>
          </a:prstGeom>
        </p:spPr>
      </p:pic>
      <p:pic>
        <p:nvPicPr>
          <p:cNvPr id="4" name="图片 3"/>
          <p:cNvPicPr>
            <a:picLocks noChangeAspect="1"/>
          </p:cNvPicPr>
          <p:nvPr/>
        </p:nvPicPr>
        <p:blipFill>
          <a:blip r:embed="rId2"/>
          <a:stretch>
            <a:fillRect/>
          </a:stretch>
        </p:blipFill>
        <p:spPr>
          <a:xfrm>
            <a:off x="1033145" y="1288415"/>
            <a:ext cx="5033645" cy="4505325"/>
          </a:xfrm>
          <a:prstGeom prst="rect">
            <a:avLst/>
          </a:prstGeom>
          <a:ln w="28575" cmpd="sng">
            <a:solidFill>
              <a:schemeClr val="accent1">
                <a:shade val="50000"/>
              </a:schemeClr>
            </a:solidFill>
            <a:prstDash val="sysDot"/>
          </a:ln>
          <a:effectLst>
            <a:outerShdw blurRad="50800" dist="63500" dir="2700000" algn="tl" rotWithShape="0">
              <a:prstClr val="black">
                <a:alpha val="40000"/>
              </a:prstClr>
            </a:outerShdw>
          </a:effectLst>
        </p:spPr>
      </p:pic>
      <p:sp>
        <p:nvSpPr>
          <p:cNvPr id="5" name="文本框 4"/>
          <p:cNvSpPr txBox="1"/>
          <p:nvPr/>
        </p:nvSpPr>
        <p:spPr>
          <a:xfrm>
            <a:off x="1468755" y="5928995"/>
            <a:ext cx="4469765" cy="368300"/>
          </a:xfrm>
          <a:prstGeom prst="rect">
            <a:avLst/>
          </a:prstGeom>
          <a:noFill/>
        </p:spPr>
        <p:txBody>
          <a:bodyPr wrap="square" rtlCol="0">
            <a:spAutoFit/>
          </a:bodyPr>
          <a:lstStyle/>
          <a:p>
            <a:r>
              <a:rPr lang="en-US" altLang="zh-CN"/>
              <a:t>1958.3.30</a:t>
            </a:r>
            <a:r>
              <a:rPr lang="zh-CN" altLang="en-US"/>
              <a:t>江西余江县根除血吸虫病</a:t>
            </a:r>
            <a:endParaRPr lang="zh-CN" altLang="en-US"/>
          </a:p>
        </p:txBody>
      </p:sp>
      <p:sp>
        <p:nvSpPr>
          <p:cNvPr id="6" name="文本框 5"/>
          <p:cNvSpPr txBox="1"/>
          <p:nvPr/>
        </p:nvSpPr>
        <p:spPr>
          <a:xfrm>
            <a:off x="1876107" y="560583"/>
            <a:ext cx="3655060" cy="583565"/>
          </a:xfrm>
          <a:prstGeom prst="rect">
            <a:avLst/>
          </a:prstGeom>
          <a:noFill/>
        </p:spPr>
        <p:txBody>
          <a:bodyPr wrap="square" rtlCol="0">
            <a:spAutoFit/>
          </a:bodyPr>
          <a:lstStyle/>
          <a:p>
            <a:r>
              <a:rPr lang="en-US" altLang="zh-CN" sz="3200" b="1" dirty="0">
                <a:solidFill>
                  <a:srgbClr val="FF0000"/>
                </a:solidFill>
                <a:latin typeface="微软雅黑" panose="020B0503020204020204" pitchFamily="34" charset="-122"/>
                <a:ea typeface="微软雅黑" panose="020B0503020204020204" pitchFamily="34" charset="-122"/>
                <a:sym typeface="+mn-ea"/>
              </a:rPr>
              <a:t>    </a:t>
            </a:r>
            <a:r>
              <a:rPr lang="zh-CN" altLang="en-US" sz="3200" b="1" dirty="0">
                <a:solidFill>
                  <a:srgbClr val="FF0000"/>
                </a:solidFill>
                <a:latin typeface="微软雅黑" panose="020B0503020204020204" pitchFamily="34" charset="-122"/>
                <a:ea typeface="微软雅黑" panose="020B0503020204020204" pitchFamily="34" charset="-122"/>
                <a:sym typeface="+mn-ea"/>
              </a:rPr>
              <a:t>战略上藐视</a:t>
            </a:r>
            <a:endParaRPr lang="zh-CN" altLang="en-US" sz="3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02997" y="1846555"/>
            <a:ext cx="6248827" cy="2862322"/>
          </a:xfrm>
          <a:prstGeom prst="rect">
            <a:avLst/>
          </a:prstGeom>
          <a:noFill/>
        </p:spPr>
        <p:txBody>
          <a:bodyPr wrap="none" rtlCol="0">
            <a:spAutoFit/>
          </a:bodyPr>
          <a:lstStyle/>
          <a:p>
            <a:r>
              <a:rPr lang="en-US" altLang="zh-CN" sz="6000" dirty="0">
                <a:latin typeface="+mj-ea"/>
                <a:ea typeface="+mj-ea"/>
              </a:rPr>
              <a:t>a.</a:t>
            </a:r>
            <a:r>
              <a:rPr lang="zh-CN" altLang="en-US" sz="6000" dirty="0">
                <a:latin typeface="+mj-ea"/>
                <a:ea typeface="+mj-ea"/>
              </a:rPr>
              <a:t>必备的防疫知识</a:t>
            </a:r>
            <a:endParaRPr lang="en-US" altLang="zh-CN" sz="6000" dirty="0">
              <a:latin typeface="+mj-ea"/>
              <a:ea typeface="+mj-ea"/>
            </a:endParaRPr>
          </a:p>
          <a:p>
            <a:r>
              <a:rPr lang="en-US" altLang="zh-CN" sz="6000" dirty="0">
                <a:latin typeface="+mj-ea"/>
                <a:ea typeface="+mj-ea"/>
              </a:rPr>
              <a:t>b.</a:t>
            </a:r>
            <a:r>
              <a:rPr lang="zh-CN" altLang="en-US" sz="6000" dirty="0">
                <a:latin typeface="+mj-ea"/>
                <a:ea typeface="+mj-ea"/>
              </a:rPr>
              <a:t>积极的心理应对</a:t>
            </a:r>
            <a:endParaRPr lang="en-US" altLang="zh-CN" sz="6000" dirty="0">
              <a:latin typeface="+mj-ea"/>
              <a:ea typeface="+mj-ea"/>
            </a:endParaRPr>
          </a:p>
          <a:p>
            <a:r>
              <a:rPr lang="en-US" altLang="zh-CN" sz="6000" dirty="0">
                <a:latin typeface="+mj-ea"/>
                <a:ea typeface="+mj-ea"/>
              </a:rPr>
              <a:t>c.</a:t>
            </a:r>
            <a:r>
              <a:rPr lang="zh-CN" altLang="en-US" sz="6000" dirty="0">
                <a:latin typeface="+mj-ea"/>
                <a:ea typeface="+mj-ea"/>
              </a:rPr>
              <a:t>学院的防疫措施</a:t>
            </a:r>
            <a:endParaRPr lang="zh-CN" altLang="en-US" sz="6000" dirty="0">
              <a:latin typeface="+mj-ea"/>
              <a:ea typeface="+mj-ea"/>
            </a:endParaRPr>
          </a:p>
        </p:txBody>
      </p:sp>
      <p:sp>
        <p:nvSpPr>
          <p:cNvPr id="6" name="文本框 5"/>
          <p:cNvSpPr txBox="1"/>
          <p:nvPr/>
        </p:nvSpPr>
        <p:spPr>
          <a:xfrm>
            <a:off x="3985661" y="903783"/>
            <a:ext cx="3655060" cy="583565"/>
          </a:xfrm>
          <a:prstGeom prst="rect">
            <a:avLst/>
          </a:prstGeom>
          <a:noFill/>
        </p:spPr>
        <p:txBody>
          <a:bodyPr wrap="square" rtlCol="0">
            <a:spAutoFit/>
          </a:bodyPr>
          <a:lstStyle/>
          <a:p>
            <a:r>
              <a:rPr lang="en-US" altLang="zh-CN" sz="3200" b="1" dirty="0">
                <a:solidFill>
                  <a:srgbClr val="FF0000"/>
                </a:solidFill>
                <a:latin typeface="微软雅黑" panose="020B0503020204020204" pitchFamily="34" charset="-122"/>
                <a:ea typeface="微软雅黑" panose="020B0503020204020204" pitchFamily="34" charset="-122"/>
                <a:sym typeface="+mn-ea"/>
              </a:rPr>
              <a:t>     </a:t>
            </a:r>
            <a:r>
              <a:rPr lang="zh-CN" altLang="en-US" sz="3200" b="1" dirty="0">
                <a:solidFill>
                  <a:srgbClr val="FF0000"/>
                </a:solidFill>
                <a:latin typeface="微软雅黑" panose="020B0503020204020204" pitchFamily="34" charset="-122"/>
                <a:ea typeface="微软雅黑" panose="020B0503020204020204" pitchFamily="34" charset="-122"/>
                <a:sym typeface="+mn-ea"/>
              </a:rPr>
              <a:t>战术上重视</a:t>
            </a:r>
            <a:endParaRPr lang="zh-CN" altLang="en-US" sz="3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639194" y="996102"/>
            <a:ext cx="1855432" cy="4934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a:t>口罩怎么戴</a:t>
            </a:r>
            <a:endParaRPr lang="zh-CN" altLang="en-US" sz="6000" dirty="0"/>
          </a:p>
        </p:txBody>
      </p:sp>
      <p:pic>
        <p:nvPicPr>
          <p:cNvPr id="4" name="图片 3"/>
          <p:cNvPicPr>
            <a:picLocks noChangeAspect="1"/>
          </p:cNvPicPr>
          <p:nvPr/>
        </p:nvPicPr>
        <p:blipFill>
          <a:blip r:embed="rId1"/>
          <a:stretch>
            <a:fillRect/>
          </a:stretch>
        </p:blipFill>
        <p:spPr>
          <a:xfrm>
            <a:off x="2891678" y="1543128"/>
            <a:ext cx="2098737" cy="1920064"/>
          </a:xfrm>
          <a:prstGeom prst="rect">
            <a:avLst/>
          </a:prstGeom>
        </p:spPr>
      </p:pic>
      <p:pic>
        <p:nvPicPr>
          <p:cNvPr id="5" name="图片 4"/>
          <p:cNvPicPr>
            <a:picLocks noChangeAspect="1"/>
          </p:cNvPicPr>
          <p:nvPr/>
        </p:nvPicPr>
        <p:blipFill>
          <a:blip r:embed="rId2"/>
          <a:stretch>
            <a:fillRect/>
          </a:stretch>
        </p:blipFill>
        <p:spPr>
          <a:xfrm>
            <a:off x="2891678" y="3663987"/>
            <a:ext cx="4762500" cy="2143125"/>
          </a:xfrm>
          <a:prstGeom prst="rect">
            <a:avLst/>
          </a:prstGeom>
        </p:spPr>
      </p:pic>
      <p:pic>
        <p:nvPicPr>
          <p:cNvPr id="6" name="图片 5"/>
          <p:cNvPicPr>
            <a:picLocks noChangeAspect="1"/>
          </p:cNvPicPr>
          <p:nvPr/>
        </p:nvPicPr>
        <p:blipFill>
          <a:blip r:embed="rId3"/>
          <a:stretch>
            <a:fillRect/>
          </a:stretch>
        </p:blipFill>
        <p:spPr>
          <a:xfrm>
            <a:off x="7821142" y="1402672"/>
            <a:ext cx="3496396" cy="4669145"/>
          </a:xfrm>
          <a:prstGeom prst="rect">
            <a:avLst/>
          </a:prstGeom>
        </p:spPr>
      </p:pic>
      <p:sp>
        <p:nvSpPr>
          <p:cNvPr id="8" name="文本框 7"/>
          <p:cNvSpPr txBox="1"/>
          <p:nvPr/>
        </p:nvSpPr>
        <p:spPr>
          <a:xfrm>
            <a:off x="5049957" y="1670449"/>
            <a:ext cx="2711642" cy="1323439"/>
          </a:xfrm>
          <a:prstGeom prst="rect">
            <a:avLst/>
          </a:prstGeom>
          <a:noFill/>
        </p:spPr>
        <p:txBody>
          <a:bodyPr wrap="square" rtlCol="0">
            <a:spAutoFit/>
          </a:bodyPr>
          <a:lstStyle/>
          <a:p>
            <a:r>
              <a:rPr lang="zh-CN" altLang="en-US" sz="4000" dirty="0"/>
              <a:t>医用</a:t>
            </a:r>
            <a:endParaRPr lang="en-US" altLang="zh-CN" sz="4000" dirty="0"/>
          </a:p>
          <a:p>
            <a:r>
              <a:rPr lang="zh-CN" altLang="en-US" sz="4000" dirty="0"/>
              <a:t>外科口罩</a:t>
            </a:r>
            <a:endParaRPr lang="zh-CN" altLang="en-US" sz="4000" dirty="0"/>
          </a:p>
        </p:txBody>
      </p:sp>
      <p:sp>
        <p:nvSpPr>
          <p:cNvPr id="7" name="文本框 6"/>
          <p:cNvSpPr txBox="1"/>
          <p:nvPr/>
        </p:nvSpPr>
        <p:spPr>
          <a:xfrm>
            <a:off x="2523972" y="751834"/>
            <a:ext cx="5297170" cy="583565"/>
          </a:xfrm>
          <a:prstGeom prst="rect">
            <a:avLst/>
          </a:prstGeom>
          <a:noFill/>
        </p:spPr>
        <p:txBody>
          <a:bodyPr wrap="square" rtlCol="0">
            <a:spAutoFit/>
          </a:bodyPr>
          <a:lstStyle/>
          <a:p>
            <a:r>
              <a:rPr lang="en-US" altLang="zh-CN" sz="3200" b="1"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3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必备的防疫知识</a:t>
            </a:r>
            <a:endParaRPr lang="zh-CN" altLang="en-US" sz="3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5219" y="1242874"/>
            <a:ext cx="5681710" cy="2308324"/>
          </a:xfrm>
          <a:prstGeom prst="rect">
            <a:avLst/>
          </a:prstGeom>
          <a:noFill/>
        </p:spPr>
        <p:txBody>
          <a:bodyPr wrap="square" rtlCol="0">
            <a:spAutoFit/>
          </a:bodyPr>
          <a:lstStyle/>
          <a:p>
            <a:r>
              <a:rPr lang="zh-CN" altLang="en-US" sz="3600" dirty="0"/>
              <a:t>知识抢答：</a:t>
            </a:r>
            <a:endParaRPr lang="en-US" altLang="zh-CN" sz="3600" dirty="0"/>
          </a:p>
          <a:p>
            <a:r>
              <a:rPr lang="en-US" altLang="zh-CN" sz="3600" dirty="0"/>
              <a:t>.</a:t>
            </a:r>
            <a:r>
              <a:rPr lang="zh-CN" altLang="en-US" sz="3600" dirty="0"/>
              <a:t>普通人有必要戴</a:t>
            </a:r>
            <a:r>
              <a:rPr lang="en-US" altLang="zh-CN" sz="3600" dirty="0"/>
              <a:t>N95</a:t>
            </a:r>
            <a:r>
              <a:rPr lang="zh-CN" altLang="en-US" sz="3600" dirty="0"/>
              <a:t>医用口罩吗？</a:t>
            </a:r>
            <a:endParaRPr lang="en-US" altLang="zh-CN" sz="3600" dirty="0"/>
          </a:p>
          <a:p>
            <a:r>
              <a:rPr lang="en-US" altLang="zh-CN" sz="3600" dirty="0"/>
              <a:t>.</a:t>
            </a:r>
            <a:r>
              <a:rPr lang="zh-CN" altLang="en-US" sz="3600" dirty="0"/>
              <a:t>普通棉口罩有没有用？</a:t>
            </a:r>
            <a:endParaRPr lang="zh-CN" altLang="en-US" sz="3600" dirty="0"/>
          </a:p>
        </p:txBody>
      </p:sp>
      <p:pic>
        <p:nvPicPr>
          <p:cNvPr id="3" name="图片 2"/>
          <p:cNvPicPr>
            <a:picLocks noChangeAspect="1"/>
          </p:cNvPicPr>
          <p:nvPr/>
        </p:nvPicPr>
        <p:blipFill>
          <a:blip r:embed="rId1"/>
          <a:stretch>
            <a:fillRect/>
          </a:stretch>
        </p:blipFill>
        <p:spPr>
          <a:xfrm>
            <a:off x="6714477" y="644370"/>
            <a:ext cx="4873841" cy="4873841"/>
          </a:xfrm>
          <a:prstGeom prst="rect">
            <a:avLst/>
          </a:prstGeom>
        </p:spPr>
      </p:pic>
      <p:pic>
        <p:nvPicPr>
          <p:cNvPr id="4" name="图片 3"/>
          <p:cNvPicPr>
            <a:picLocks noChangeAspect="1"/>
          </p:cNvPicPr>
          <p:nvPr/>
        </p:nvPicPr>
        <p:blipFill>
          <a:blip r:embed="rId2"/>
          <a:stretch>
            <a:fillRect/>
          </a:stretch>
        </p:blipFill>
        <p:spPr>
          <a:xfrm>
            <a:off x="2236307" y="3429000"/>
            <a:ext cx="3170195" cy="3029975"/>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994300" y="1091953"/>
            <a:ext cx="949910" cy="3622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t>手怎么洗</a:t>
            </a:r>
            <a:endParaRPr lang="zh-CN" altLang="en-US" sz="4000" dirty="0"/>
          </a:p>
        </p:txBody>
      </p:sp>
      <p:pic>
        <p:nvPicPr>
          <p:cNvPr id="3" name="图片 2"/>
          <p:cNvPicPr>
            <a:picLocks noChangeAspect="1"/>
          </p:cNvPicPr>
          <p:nvPr/>
        </p:nvPicPr>
        <p:blipFill>
          <a:blip r:embed="rId1"/>
          <a:stretch>
            <a:fillRect/>
          </a:stretch>
        </p:blipFill>
        <p:spPr>
          <a:xfrm>
            <a:off x="3010392" y="1515862"/>
            <a:ext cx="3560563" cy="2774272"/>
          </a:xfrm>
          <a:prstGeom prst="rect">
            <a:avLst/>
          </a:prstGeom>
        </p:spPr>
      </p:pic>
      <p:pic>
        <p:nvPicPr>
          <p:cNvPr id="4" name="图片 3"/>
          <p:cNvPicPr>
            <a:picLocks noChangeAspect="1"/>
          </p:cNvPicPr>
          <p:nvPr/>
        </p:nvPicPr>
        <p:blipFill>
          <a:blip r:embed="rId2"/>
          <a:stretch>
            <a:fillRect/>
          </a:stretch>
        </p:blipFill>
        <p:spPr>
          <a:xfrm>
            <a:off x="7637137" y="805564"/>
            <a:ext cx="3560563" cy="4747417"/>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8787" y="1376040"/>
            <a:ext cx="10769295" cy="2123658"/>
          </a:xfrm>
          <a:prstGeom prst="rect">
            <a:avLst/>
          </a:prstGeom>
          <a:noFill/>
        </p:spPr>
        <p:txBody>
          <a:bodyPr wrap="none" rtlCol="0">
            <a:spAutoFit/>
          </a:bodyPr>
          <a:lstStyle/>
          <a:p>
            <a:r>
              <a:rPr lang="zh-CN" altLang="en-US" sz="4400" dirty="0"/>
              <a:t>知识抢答：</a:t>
            </a:r>
            <a:endParaRPr lang="en-US" altLang="zh-CN" sz="4400" dirty="0"/>
          </a:p>
          <a:p>
            <a:r>
              <a:rPr lang="en-US" altLang="zh-CN" sz="4400" dirty="0"/>
              <a:t>.</a:t>
            </a:r>
            <a:r>
              <a:rPr lang="zh-CN" altLang="en-US" sz="4400" dirty="0"/>
              <a:t>用流水洗手和在盆里洗手，哪个效果好？</a:t>
            </a:r>
            <a:endParaRPr lang="en-US" altLang="zh-CN" sz="4400" dirty="0"/>
          </a:p>
          <a:p>
            <a:r>
              <a:rPr lang="en-US" altLang="zh-CN" sz="4400" dirty="0"/>
              <a:t>.</a:t>
            </a:r>
            <a:r>
              <a:rPr lang="zh-CN" altLang="en-US" sz="4400" dirty="0"/>
              <a:t>为什么用肥皂洗手？</a:t>
            </a:r>
            <a:endParaRPr lang="zh-CN" altLang="en-US" sz="4400" dirty="0"/>
          </a:p>
        </p:txBody>
      </p:sp>
      <p:pic>
        <p:nvPicPr>
          <p:cNvPr id="3" name="图片 2"/>
          <p:cNvPicPr>
            <a:picLocks noChangeAspect="1"/>
          </p:cNvPicPr>
          <p:nvPr/>
        </p:nvPicPr>
        <p:blipFill>
          <a:blip r:embed="rId1"/>
          <a:stretch>
            <a:fillRect/>
          </a:stretch>
        </p:blipFill>
        <p:spPr>
          <a:xfrm>
            <a:off x="7067671" y="3014843"/>
            <a:ext cx="3170195" cy="302997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065320" y="861134"/>
            <a:ext cx="1358284" cy="5104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t>消毒液，你怎么叫</a:t>
            </a:r>
            <a:r>
              <a:rPr lang="en-US" altLang="zh-CN" sz="3600" dirty="0"/>
              <a:t>84</a:t>
            </a:r>
            <a:endParaRPr lang="zh-CN" altLang="en-US" sz="3600" dirty="0"/>
          </a:p>
        </p:txBody>
      </p:sp>
      <p:sp>
        <p:nvSpPr>
          <p:cNvPr id="4" name="矩形 3"/>
          <p:cNvSpPr/>
          <p:nvPr/>
        </p:nvSpPr>
        <p:spPr>
          <a:xfrm>
            <a:off x="2615954" y="1129503"/>
            <a:ext cx="8510726" cy="1015663"/>
          </a:xfrm>
          <a:prstGeom prst="rect">
            <a:avLst/>
          </a:prstGeom>
        </p:spPr>
        <p:txBody>
          <a:bodyPr wrap="square">
            <a:spAutoFit/>
          </a:bodyPr>
          <a:lstStyle/>
          <a:p>
            <a:r>
              <a:rPr lang="en-US" altLang="zh-CN" sz="2000" dirty="0"/>
              <a:t>         1984</a:t>
            </a:r>
            <a:r>
              <a:rPr lang="zh-CN" altLang="en-US" sz="2000" dirty="0"/>
              <a:t>年，地坛医院的前身北京第一传染病医院研制成功能迅速杀灭各类肝炎病毒的消毒液，经北京市卫生局组织专家鉴定，授予应用成果二等奖，定名为</a:t>
            </a:r>
            <a:r>
              <a:rPr lang="en-US" altLang="zh-CN" sz="2000" dirty="0"/>
              <a:t>"84"</a:t>
            </a:r>
            <a:r>
              <a:rPr lang="zh-CN" altLang="en-US" sz="2000" dirty="0"/>
              <a:t>肝炎洗消液，后更名为</a:t>
            </a:r>
            <a:r>
              <a:rPr lang="en-US" altLang="zh-CN" sz="2000" dirty="0"/>
              <a:t>"84</a:t>
            </a:r>
            <a:r>
              <a:rPr lang="zh-CN" altLang="en-US" sz="2000" dirty="0"/>
              <a:t>消毒液</a:t>
            </a:r>
            <a:r>
              <a:rPr lang="en-US" altLang="zh-CN" sz="2000" dirty="0"/>
              <a:t>"</a:t>
            </a:r>
            <a:r>
              <a:rPr lang="zh-CN" altLang="en-US" sz="2000" dirty="0"/>
              <a:t>。</a:t>
            </a:r>
            <a:endParaRPr lang="zh-CN" altLang="en-US" sz="2000" dirty="0"/>
          </a:p>
        </p:txBody>
      </p:sp>
      <p:sp>
        <p:nvSpPr>
          <p:cNvPr id="5" name="矩形 4"/>
          <p:cNvSpPr/>
          <p:nvPr/>
        </p:nvSpPr>
        <p:spPr>
          <a:xfrm>
            <a:off x="2613966" y="2274799"/>
            <a:ext cx="6096000" cy="3170099"/>
          </a:xfrm>
          <a:prstGeom prst="rect">
            <a:avLst/>
          </a:prstGeom>
        </p:spPr>
        <p:txBody>
          <a:bodyPr>
            <a:spAutoFit/>
          </a:bodyPr>
          <a:lstStyle/>
          <a:p>
            <a:r>
              <a:rPr lang="zh-CN" altLang="en-US" sz="2000" b="1" dirty="0"/>
              <a:t>使用方法</a:t>
            </a:r>
            <a:endParaRPr lang="zh-CN" altLang="en-US" sz="2000" b="1" dirty="0"/>
          </a:p>
          <a:p>
            <a:endParaRPr lang="zh-CN" altLang="en-US" sz="2000" b="1" dirty="0"/>
          </a:p>
          <a:p>
            <a:r>
              <a:rPr lang="en-US" altLang="zh-CN" sz="2000" b="1" dirty="0"/>
              <a:t>1</a:t>
            </a:r>
            <a:r>
              <a:rPr lang="zh-CN" altLang="en-US" sz="2000" b="1" dirty="0"/>
              <a:t>、一般物体表面→→</a:t>
            </a:r>
            <a:r>
              <a:rPr lang="en-US" altLang="zh-CN" sz="2000" b="1" dirty="0"/>
              <a:t>1</a:t>
            </a:r>
            <a:r>
              <a:rPr lang="zh-CN" altLang="en-US" sz="2000" b="1" dirty="0"/>
              <a:t>份</a:t>
            </a:r>
            <a:r>
              <a:rPr lang="en-US" altLang="zh-CN" sz="2000" b="1" dirty="0"/>
              <a:t>"84</a:t>
            </a:r>
            <a:r>
              <a:rPr lang="zh-CN" altLang="en-US" sz="2000" b="1" dirty="0"/>
              <a:t>消毒液</a:t>
            </a:r>
            <a:r>
              <a:rPr lang="en-US" altLang="zh-CN" sz="2000" b="1" dirty="0"/>
              <a:t>"</a:t>
            </a:r>
            <a:r>
              <a:rPr lang="zh-CN" altLang="en-US" sz="2000" b="1" dirty="0"/>
              <a:t>与</a:t>
            </a:r>
            <a:r>
              <a:rPr lang="en-US" altLang="zh-CN" sz="2000" b="1" dirty="0"/>
              <a:t>24</a:t>
            </a:r>
            <a:r>
              <a:rPr lang="zh-CN" altLang="en-US" sz="2000" b="1" dirty="0"/>
              <a:t>份</a:t>
            </a:r>
            <a:r>
              <a:rPr lang="en-US" altLang="zh-CN" sz="2000" b="1" dirty="0"/>
              <a:t>"</a:t>
            </a:r>
            <a:r>
              <a:rPr lang="zh-CN" altLang="en-US" sz="2000" b="1" dirty="0"/>
              <a:t>水</a:t>
            </a:r>
            <a:r>
              <a:rPr lang="en-US" altLang="zh-CN" sz="2000" b="1" dirty="0"/>
              <a:t>"</a:t>
            </a:r>
            <a:r>
              <a:rPr lang="zh-CN" altLang="en-US" sz="2000" b="1" dirty="0"/>
              <a:t>相溶合。消毒时间</a:t>
            </a:r>
            <a:r>
              <a:rPr lang="en-US" altLang="zh-CN" sz="2000" b="1" dirty="0"/>
              <a:t>:30</a:t>
            </a:r>
            <a:r>
              <a:rPr lang="zh-CN" altLang="en-US" sz="2000" b="1" dirty="0"/>
              <a:t>分钟。消毒方法</a:t>
            </a:r>
            <a:r>
              <a:rPr lang="en-US" altLang="zh-CN" sz="2000" b="1" dirty="0"/>
              <a:t>:</a:t>
            </a:r>
            <a:r>
              <a:rPr lang="zh-CN" altLang="en-US" sz="2000" b="1" dirty="0"/>
              <a:t>擦拭、喷洒、拖洗消毒后用清水洗净。</a:t>
            </a:r>
            <a:endParaRPr lang="zh-CN" altLang="en-US" sz="2000" b="1" dirty="0"/>
          </a:p>
          <a:p>
            <a:r>
              <a:rPr lang="en-US" altLang="zh-CN" sz="2000" b="1" dirty="0"/>
              <a:t>2</a:t>
            </a:r>
            <a:r>
              <a:rPr lang="zh-CN" altLang="en-US" sz="2000" b="1" dirty="0"/>
              <a:t>、白色织物→→</a:t>
            </a:r>
            <a:r>
              <a:rPr lang="en-US" altLang="zh-CN" sz="2000" b="1" dirty="0"/>
              <a:t>1</a:t>
            </a:r>
            <a:r>
              <a:rPr lang="zh-CN" altLang="en-US" sz="2000" b="1" dirty="0"/>
              <a:t>份</a:t>
            </a:r>
            <a:r>
              <a:rPr lang="en-US" altLang="zh-CN" sz="2000" b="1" dirty="0"/>
              <a:t>"84</a:t>
            </a:r>
            <a:r>
              <a:rPr lang="zh-CN" altLang="en-US" sz="2000" b="1" dirty="0"/>
              <a:t>消毒液</a:t>
            </a:r>
            <a:r>
              <a:rPr lang="en-US" altLang="zh-CN" sz="2000" b="1" dirty="0"/>
              <a:t>"</a:t>
            </a:r>
            <a:r>
              <a:rPr lang="zh-CN" altLang="en-US" sz="2000" b="1" dirty="0"/>
              <a:t>与</a:t>
            </a:r>
            <a:r>
              <a:rPr lang="en-US" altLang="zh-CN" sz="2000" b="1" dirty="0"/>
              <a:t>99</a:t>
            </a:r>
            <a:r>
              <a:rPr lang="zh-CN" altLang="en-US" sz="2000" b="1" dirty="0"/>
              <a:t>份</a:t>
            </a:r>
            <a:r>
              <a:rPr lang="en-US" altLang="zh-CN" sz="2000" b="1" dirty="0"/>
              <a:t>"</a:t>
            </a:r>
            <a:r>
              <a:rPr lang="zh-CN" altLang="en-US" sz="2000" b="1" dirty="0"/>
              <a:t>水</a:t>
            </a:r>
            <a:r>
              <a:rPr lang="en-US" altLang="zh-CN" sz="2000" b="1" dirty="0"/>
              <a:t>"</a:t>
            </a:r>
            <a:r>
              <a:rPr lang="zh-CN" altLang="en-US" sz="2000" b="1" dirty="0"/>
              <a:t>相溶合。消毒时间</a:t>
            </a:r>
            <a:r>
              <a:rPr lang="en-US" altLang="zh-CN" sz="2000" b="1" dirty="0"/>
              <a:t>:30</a:t>
            </a:r>
            <a:r>
              <a:rPr lang="zh-CN" altLang="en-US" sz="2000" b="1" dirty="0"/>
              <a:t>分钟。消毒方法</a:t>
            </a:r>
            <a:r>
              <a:rPr lang="en-US" altLang="zh-CN" sz="2000" b="1" dirty="0"/>
              <a:t>:</a:t>
            </a:r>
            <a:r>
              <a:rPr lang="zh-CN" altLang="en-US" sz="2000" b="1" dirty="0"/>
              <a:t>浸泡消毒后用清水洗净。</a:t>
            </a:r>
            <a:endParaRPr lang="zh-CN" altLang="en-US" sz="2000" b="1" dirty="0"/>
          </a:p>
          <a:p>
            <a:r>
              <a:rPr lang="en-US" altLang="zh-CN" sz="2000" b="1" dirty="0"/>
              <a:t>3</a:t>
            </a:r>
            <a:r>
              <a:rPr lang="zh-CN" altLang="en-US" sz="2000" b="1" dirty="0"/>
              <a:t>、医院污染物品→→</a:t>
            </a:r>
            <a:r>
              <a:rPr lang="en-US" altLang="zh-CN" sz="2000" b="1" dirty="0"/>
              <a:t>1</a:t>
            </a:r>
            <a:r>
              <a:rPr lang="zh-CN" altLang="en-US" sz="2000" b="1" dirty="0"/>
              <a:t>份</a:t>
            </a:r>
            <a:r>
              <a:rPr lang="en-US" altLang="zh-CN" sz="2000" b="1" dirty="0"/>
              <a:t>"84</a:t>
            </a:r>
            <a:r>
              <a:rPr lang="zh-CN" altLang="en-US" sz="2000" b="1" dirty="0"/>
              <a:t>消毒液</a:t>
            </a:r>
            <a:r>
              <a:rPr lang="en-US" altLang="zh-CN" sz="2000" b="1" dirty="0"/>
              <a:t>"</a:t>
            </a:r>
            <a:r>
              <a:rPr lang="zh-CN" altLang="en-US" sz="2000" b="1" dirty="0"/>
              <a:t>与</a:t>
            </a:r>
            <a:r>
              <a:rPr lang="en-US" altLang="zh-CN" sz="2000" b="1" dirty="0"/>
              <a:t>9</a:t>
            </a:r>
            <a:r>
              <a:rPr lang="zh-CN" altLang="en-US" sz="2000" b="1" dirty="0"/>
              <a:t>份</a:t>
            </a:r>
            <a:r>
              <a:rPr lang="en-US" altLang="zh-CN" sz="2000" b="1" dirty="0"/>
              <a:t>"</a:t>
            </a:r>
            <a:r>
              <a:rPr lang="zh-CN" altLang="en-US" sz="2000" b="1" dirty="0"/>
              <a:t>水</a:t>
            </a:r>
            <a:r>
              <a:rPr lang="en-US" altLang="zh-CN" sz="2000" b="1" dirty="0"/>
              <a:t>"</a:t>
            </a:r>
            <a:r>
              <a:rPr lang="zh-CN" altLang="en-US" sz="2000" b="1" dirty="0"/>
              <a:t>相溶合。消毒时间</a:t>
            </a:r>
            <a:r>
              <a:rPr lang="en-US" altLang="zh-CN" sz="2000" b="1" dirty="0"/>
              <a:t>:60</a:t>
            </a:r>
            <a:r>
              <a:rPr lang="zh-CN" altLang="en-US" sz="2000" b="1" dirty="0"/>
              <a:t>分钟。消毒方法</a:t>
            </a:r>
            <a:r>
              <a:rPr lang="en-US" altLang="zh-CN" sz="2000" b="1" dirty="0"/>
              <a:t>:</a:t>
            </a:r>
            <a:r>
              <a:rPr lang="zh-CN" altLang="en-US" sz="2000" b="1" dirty="0"/>
              <a:t>浸泡、喷洒消毒后用清水洗净。</a:t>
            </a:r>
            <a:endParaRPr lang="zh-CN" altLang="en-US" sz="2000" b="1" dirty="0"/>
          </a:p>
        </p:txBody>
      </p:sp>
      <p:pic>
        <p:nvPicPr>
          <p:cNvPr id="6" name="图片 5"/>
          <p:cNvPicPr>
            <a:picLocks noChangeAspect="1"/>
          </p:cNvPicPr>
          <p:nvPr/>
        </p:nvPicPr>
        <p:blipFill>
          <a:blip r:embed="rId1"/>
          <a:stretch>
            <a:fillRect/>
          </a:stretch>
        </p:blipFill>
        <p:spPr>
          <a:xfrm>
            <a:off x="8709966" y="2534065"/>
            <a:ext cx="2383191" cy="2383191"/>
          </a:xfrm>
          <a:prstGeom prst="rect">
            <a:avLst/>
          </a:prstGeom>
        </p:spPr>
      </p:pic>
    </p:spTree>
  </p:cSld>
  <p:clrMapOvr>
    <a:masterClrMapping/>
  </p:clrMapOvr>
</p:sld>
</file>

<file path=ppt/tags/tag1.xml><?xml version="1.0" encoding="utf-8"?>
<p:tagLst xmlns:p="http://schemas.openxmlformats.org/presentationml/2006/main">
  <p:tag name="ISLIDE.VECTOR" val="4e225b1b-9001-418f-8266-2428603af1d8"/>
</p:tagLst>
</file>

<file path=ppt/tags/tag2.xml><?xml version="1.0" encoding="utf-8"?>
<p:tagLst xmlns:p="http://schemas.openxmlformats.org/presentationml/2006/main">
  <p:tag name="REFSHAPE" val="191590708"/>
  <p:tag name="KSO_WM_UNIT_PLACING_PICTURE_USER_VIEWPORT" val="{&quot;height&quot;:9136,&quot;width&quot;:10320}"/>
</p:tagLst>
</file>

<file path=ppt/tags/tag3.xml><?xml version="1.0" encoding="utf-8"?>
<p:tagLst xmlns:p="http://schemas.openxmlformats.org/presentationml/2006/main">
  <p:tag name="REFSHAPE" val="791266164"/>
  <p:tag name="KSO_WM_UNIT_PLACING_PICTURE_USER_VIEWPORT" val="{&quot;height&quot;:10995,&quot;width&quot;:8595}"/>
</p:tagLst>
</file>

<file path=ppt/tags/tag4.xml><?xml version="1.0" encoding="utf-8"?>
<p:tagLst xmlns:p="http://schemas.openxmlformats.org/presentationml/2006/main">
  <p:tag name="ISLIDE.VECTOR" val="4e225b1b-9001-418f-8266-2428603af1d8"/>
</p:tagLst>
</file>

<file path=ppt/tags/tag5.xml><?xml version="1.0" encoding="utf-8"?>
<p:tagLst xmlns:p="http://schemas.openxmlformats.org/presentationml/2006/main">
  <p:tag name="REFSHAPE" val="191590708"/>
  <p:tag name="KSO_WM_UNIT_PLACING_PICTURE_USER_VIEWPORT" val="{&quot;height&quot;:9136,&quot;width&quot;:10320}"/>
</p:tagLst>
</file>

<file path=ppt/tags/tag6.xml><?xml version="1.0" encoding="utf-8"?>
<p:tagLst xmlns:p="http://schemas.openxmlformats.org/presentationml/2006/main">
  <p:tag name="ISLIDE.VECTOR" val="4e225b1b-9001-418f-8266-2428603af1d8"/>
</p:tagLst>
</file>

<file path=ppt/tags/tag7.xml><?xml version="1.0" encoding="utf-8"?>
<p:tagLst xmlns:p="http://schemas.openxmlformats.org/presentationml/2006/main">
  <p:tag name="REFSHAPE" val="191590708"/>
  <p:tag name="KSO_WM_UNIT_PLACING_PICTURE_USER_VIEWPORT" val="{&quot;height&quot;:9136,&quot;width&quot;:10320}"/>
</p:tagLst>
</file>

<file path=ppt/tags/tag8.xml><?xml version="1.0" encoding="utf-8"?>
<p:tagLst xmlns:p="http://schemas.openxmlformats.org/presentationml/2006/main">
  <p:tag name="ISLIDE.VECTOR" val="4e225b1b-9001-418f-8266-2428603af1d8"/>
</p:tagLst>
</file>

<file path=ppt/tags/tag9.xml><?xml version="1.0" encoding="utf-8"?>
<p:tagLst xmlns:p="http://schemas.openxmlformats.org/presentationml/2006/main">
  <p:tag name="REFSHAPE" val="191590708"/>
  <p:tag name="KSO_WM_UNIT_PLACING_PICTURE_USER_VIEWPORT" val="{&quot;height&quot;:9136,&quot;width&quot;:10320}"/>
</p:tagLst>
</file>

<file path=ppt/theme/theme1.xml><?xml version="1.0" encoding="utf-8"?>
<a:theme xmlns:a="http://schemas.openxmlformats.org/drawingml/2006/main" name="Office 主题​​">
  <a:themeElements>
    <a:clrScheme name="自定义 11">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自定义 5">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2248</Words>
  <Application>WPS 演示</Application>
  <PresentationFormat>宽屏</PresentationFormat>
  <Paragraphs>249</Paragraphs>
  <Slides>109</Slides>
  <Notes>10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9</vt:i4>
      </vt:variant>
      <vt:variant>
        <vt:lpstr>幻灯片标题</vt:lpstr>
      </vt:variant>
      <vt:variant>
        <vt:i4>109</vt:i4>
      </vt:variant>
    </vt:vector>
  </HeadingPairs>
  <TitlesOfParts>
    <vt:vector size="131" baseType="lpstr">
      <vt:lpstr>Arial</vt:lpstr>
      <vt:lpstr>宋体</vt:lpstr>
      <vt:lpstr>Wingdings</vt:lpstr>
      <vt:lpstr>微软雅黑</vt:lpstr>
      <vt:lpstr>思源黑体 CN Normal</vt:lpstr>
      <vt:lpstr>阿里汉仪智能黑体</vt:lpstr>
      <vt:lpstr>等线</vt:lpstr>
      <vt:lpstr>华文行楷</vt:lpstr>
      <vt:lpstr>Calibri</vt:lpstr>
      <vt:lpstr>Impact</vt:lpstr>
      <vt:lpstr>黑体</vt:lpstr>
      <vt:lpstr>Arial Unicode MS</vt:lpstr>
      <vt:lpstr>Office 主题​​</vt:lpstr>
      <vt:lpstr>Paint.Picture</vt:lpstr>
      <vt:lpstr>Paint.Picture</vt:lpstr>
      <vt:lpstr>Paint.Picture</vt:lpstr>
      <vt:lpstr>Paint.Picture</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78</cp:revision>
  <dcterms:created xsi:type="dcterms:W3CDTF">2018-04-18T06:17:00Z</dcterms:created>
  <dcterms:modified xsi:type="dcterms:W3CDTF">2020-02-27T09:38:03Z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2052-10.8.0.6206</vt:lpwstr>
  </property>
</Properties>
</file>